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205.xml" ContentType="application/vnd.openxmlformats-officedocument.presentationml.slideLayout+xml"/>
  <Override PartName="/ppt/theme/theme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0.xml" ContentType="application/vnd.openxmlformats-officedocument.theme+xml"/>
  <Override PartName="/ppt/slideLayouts/slideLayout228.xml" ContentType="application/vnd.openxmlformats-officedocument.presentationml.slideLayout+xml"/>
  <Override PartName="/ppt/theme/theme11.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1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3.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14.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15.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16.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17.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18.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19.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0.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21.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22.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31" r:id="rId2"/>
    <p:sldMasterId id="2147483756" r:id="rId3"/>
    <p:sldMasterId id="2147483783" r:id="rId4"/>
    <p:sldMasterId id="2147483809" r:id="rId5"/>
    <p:sldMasterId id="2147483854" r:id="rId6"/>
    <p:sldMasterId id="2147483880" r:id="rId7"/>
    <p:sldMasterId id="2147483908" r:id="rId8"/>
    <p:sldMasterId id="2147483921" r:id="rId9"/>
    <p:sldMasterId id="2147483924" r:id="rId10"/>
    <p:sldMasterId id="2147483948" r:id="rId11"/>
    <p:sldMasterId id="2147483950" r:id="rId12"/>
    <p:sldMasterId id="2147483998" r:id="rId13"/>
    <p:sldMasterId id="2147484042" r:id="rId14"/>
    <p:sldMasterId id="2147484054" r:id="rId15"/>
    <p:sldMasterId id="2147484074" r:id="rId16"/>
    <p:sldMasterId id="2147484081" r:id="rId17"/>
    <p:sldMasterId id="2147484101" r:id="rId18"/>
    <p:sldMasterId id="2147484125" r:id="rId19"/>
    <p:sldMasterId id="2147484138" r:id="rId20"/>
    <p:sldMasterId id="2147484164" r:id="rId21"/>
    <p:sldMasterId id="2147484167" r:id="rId22"/>
    <p:sldMasterId id="2147484182" r:id="rId23"/>
  </p:sldMasterIdLst>
  <p:notesMasterIdLst>
    <p:notesMasterId r:id="rId76"/>
  </p:notesMasterIdLst>
  <p:sldIdLst>
    <p:sldId id="429" r:id="rId24"/>
    <p:sldId id="338" r:id="rId25"/>
    <p:sldId id="333" r:id="rId26"/>
    <p:sldId id="337" r:id="rId27"/>
    <p:sldId id="319" r:id="rId28"/>
    <p:sldId id="326" r:id="rId29"/>
    <p:sldId id="363" r:id="rId30"/>
    <p:sldId id="348" r:id="rId31"/>
    <p:sldId id="328" r:id="rId32"/>
    <p:sldId id="329" r:id="rId33"/>
    <p:sldId id="339" r:id="rId34"/>
    <p:sldId id="342" r:id="rId35"/>
    <p:sldId id="340" r:id="rId36"/>
    <p:sldId id="349" r:id="rId37"/>
    <p:sldId id="365" r:id="rId38"/>
    <p:sldId id="351" r:id="rId39"/>
    <p:sldId id="355" r:id="rId40"/>
    <p:sldId id="357" r:id="rId41"/>
    <p:sldId id="377" r:id="rId42"/>
    <p:sldId id="358" r:id="rId43"/>
    <p:sldId id="426" r:id="rId44"/>
    <p:sldId id="427" r:id="rId45"/>
    <p:sldId id="362" r:id="rId46"/>
    <p:sldId id="359" r:id="rId47"/>
    <p:sldId id="360" r:id="rId48"/>
    <p:sldId id="366" r:id="rId49"/>
    <p:sldId id="367" r:id="rId50"/>
    <p:sldId id="369" r:id="rId51"/>
    <p:sldId id="372" r:id="rId52"/>
    <p:sldId id="371" r:id="rId53"/>
    <p:sldId id="430" r:id="rId54"/>
    <p:sldId id="431" r:id="rId55"/>
    <p:sldId id="432" r:id="rId56"/>
    <p:sldId id="433" r:id="rId57"/>
    <p:sldId id="434" r:id="rId58"/>
    <p:sldId id="435" r:id="rId59"/>
    <p:sldId id="436" r:id="rId60"/>
    <p:sldId id="437" r:id="rId61"/>
    <p:sldId id="438" r:id="rId62"/>
    <p:sldId id="439" r:id="rId63"/>
    <p:sldId id="440" r:id="rId64"/>
    <p:sldId id="441" r:id="rId65"/>
    <p:sldId id="442" r:id="rId66"/>
    <p:sldId id="443" r:id="rId67"/>
    <p:sldId id="444" r:id="rId68"/>
    <p:sldId id="445" r:id="rId69"/>
    <p:sldId id="446" r:id="rId70"/>
    <p:sldId id="447" r:id="rId71"/>
    <p:sldId id="448" r:id="rId72"/>
    <p:sldId id="449" r:id="rId73"/>
    <p:sldId id="450" r:id="rId74"/>
    <p:sldId id="451"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8D8"/>
    <a:srgbClr val="FEFDFF"/>
    <a:srgbClr val="000000"/>
    <a:srgbClr val="00204F"/>
    <a:srgbClr val="26304F"/>
    <a:srgbClr val="ECF2EA"/>
    <a:srgbClr val="0378D7"/>
    <a:srgbClr val="274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99" autoAdjust="0"/>
    <p:restoredTop sz="91629"/>
  </p:normalViewPr>
  <p:slideViewPr>
    <p:cSldViewPr snapToGrid="0">
      <p:cViewPr>
        <p:scale>
          <a:sx n="111" d="100"/>
          <a:sy n="111" d="100"/>
        </p:scale>
        <p:origin x="-30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C557C-9C3F-4985-ABC4-C8F88A8E0379}" type="datetimeFigureOut">
              <a:rPr lang="en-US" smtClean="0"/>
              <a:t>4/12/2019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CE8C3-AADE-4339-90AF-53E8A18493E2}" type="slidenum">
              <a:rPr lang="en-US" smtClean="0"/>
              <a:t>‹#›</a:t>
            </a:fld>
            <a:endParaRPr lang="en-US"/>
          </a:p>
        </p:txBody>
      </p:sp>
    </p:spTree>
    <p:extLst>
      <p:ext uri="{BB962C8B-B14F-4D97-AF65-F5344CB8AC3E}">
        <p14:creationId xmlns:p14="http://schemas.microsoft.com/office/powerpoint/2010/main" val="236593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1</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820696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10</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08982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11</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49499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12</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79356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13</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469437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14</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705518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15</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68628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16</a:t>
            </a:fld>
            <a:endParaRPr lang="en-US" sz="1100" dirty="0">
              <a:solidFill>
                <a:srgbClr val="505050"/>
              </a:solidFill>
              <a:latin typeface="Segoe UI"/>
            </a:endParaRPr>
          </a:p>
        </p:txBody>
      </p:sp>
    </p:spTree>
    <p:extLst>
      <p:ext uri="{BB962C8B-B14F-4D97-AF65-F5344CB8AC3E}">
        <p14:creationId xmlns:p14="http://schemas.microsoft.com/office/powerpoint/2010/main" val="1449725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17</a:t>
            </a:fld>
            <a:endParaRPr lang="en-US" sz="1100" dirty="0">
              <a:solidFill>
                <a:srgbClr val="505050"/>
              </a:solidFill>
              <a:latin typeface="Segoe UI"/>
            </a:endParaRPr>
          </a:p>
        </p:txBody>
      </p:sp>
    </p:spTree>
    <p:extLst>
      <p:ext uri="{BB962C8B-B14F-4D97-AF65-F5344CB8AC3E}">
        <p14:creationId xmlns:p14="http://schemas.microsoft.com/office/powerpoint/2010/main" val="206696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18</a:t>
            </a:fld>
            <a:endParaRPr lang="en-US" sz="1100" dirty="0">
              <a:solidFill>
                <a:srgbClr val="505050"/>
              </a:solidFill>
              <a:latin typeface="Segoe UI"/>
            </a:endParaRPr>
          </a:p>
        </p:txBody>
      </p:sp>
    </p:spTree>
    <p:extLst>
      <p:ext uri="{BB962C8B-B14F-4D97-AF65-F5344CB8AC3E}">
        <p14:creationId xmlns:p14="http://schemas.microsoft.com/office/powerpoint/2010/main" val="985606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19</a:t>
            </a:fld>
            <a:endParaRPr lang="en-US" sz="1100" dirty="0">
              <a:solidFill>
                <a:srgbClr val="505050"/>
              </a:solidFill>
              <a:latin typeface="Segoe UI"/>
            </a:endParaRPr>
          </a:p>
        </p:txBody>
      </p:sp>
    </p:spTree>
    <p:extLst>
      <p:ext uri="{BB962C8B-B14F-4D97-AF65-F5344CB8AC3E}">
        <p14:creationId xmlns:p14="http://schemas.microsoft.com/office/powerpoint/2010/main" val="166880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2</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483369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20</a:t>
            </a:fld>
            <a:endParaRPr lang="en-US" sz="1100" dirty="0">
              <a:solidFill>
                <a:srgbClr val="505050"/>
              </a:solidFill>
              <a:latin typeface="Segoe UI"/>
            </a:endParaRPr>
          </a:p>
        </p:txBody>
      </p:sp>
    </p:spTree>
    <p:extLst>
      <p:ext uri="{BB962C8B-B14F-4D97-AF65-F5344CB8AC3E}">
        <p14:creationId xmlns:p14="http://schemas.microsoft.com/office/powerpoint/2010/main" val="270418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21</a:t>
            </a:fld>
            <a:endParaRPr lang="en-US" sz="1100" dirty="0">
              <a:solidFill>
                <a:srgbClr val="505050"/>
              </a:solidFill>
              <a:latin typeface="Segoe UI"/>
            </a:endParaRPr>
          </a:p>
        </p:txBody>
      </p:sp>
    </p:spTree>
    <p:extLst>
      <p:ext uri="{BB962C8B-B14F-4D97-AF65-F5344CB8AC3E}">
        <p14:creationId xmlns:p14="http://schemas.microsoft.com/office/powerpoint/2010/main" val="924540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22</a:t>
            </a:fld>
            <a:endParaRPr lang="en-US" sz="1100" dirty="0">
              <a:solidFill>
                <a:srgbClr val="505050"/>
              </a:solidFill>
              <a:latin typeface="Segoe UI"/>
            </a:endParaRPr>
          </a:p>
        </p:txBody>
      </p:sp>
    </p:spTree>
    <p:extLst>
      <p:ext uri="{BB962C8B-B14F-4D97-AF65-F5344CB8AC3E}">
        <p14:creationId xmlns:p14="http://schemas.microsoft.com/office/powerpoint/2010/main" val="343890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spc="0" dirty="0">
                <a:solidFill>
                  <a:schemeClr val="accent4"/>
                </a:solidFill>
              </a:rPr>
              <a:t>http://</a:t>
            </a:r>
            <a:r>
              <a:rPr lang="en-US" sz="800" b="0" spc="0" dirty="0" err="1">
                <a:solidFill>
                  <a:schemeClr val="accent4"/>
                </a:solidFill>
              </a:rPr>
              <a:t>www.suscopts.org</a:t>
            </a:r>
            <a:r>
              <a:rPr lang="en-US" sz="800" b="0" spc="0" dirty="0">
                <a:solidFill>
                  <a:schemeClr val="accent4"/>
                </a:solidFill>
              </a:rPr>
              <a:t>/q%26a/</a:t>
            </a:r>
            <a:r>
              <a:rPr lang="en-US" sz="800" b="0" spc="0" dirty="0" err="1">
                <a:solidFill>
                  <a:schemeClr val="accent4"/>
                </a:solidFill>
              </a:rPr>
              <a:t>index.php?qid</a:t>
            </a:r>
            <a:r>
              <a:rPr lang="en-US" sz="800" b="0" spc="0" dirty="0">
                <a:solidFill>
                  <a:schemeClr val="accent4"/>
                </a:solidFill>
              </a:rPr>
              <a:t>=1268&amp;catid=147</a:t>
            </a: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23</a:t>
            </a:fld>
            <a:endParaRPr lang="en-US" sz="1100" dirty="0">
              <a:solidFill>
                <a:srgbClr val="505050"/>
              </a:solidFill>
              <a:latin typeface="Segoe UI"/>
            </a:endParaRPr>
          </a:p>
        </p:txBody>
      </p:sp>
    </p:spTree>
    <p:extLst>
      <p:ext uri="{BB962C8B-B14F-4D97-AF65-F5344CB8AC3E}">
        <p14:creationId xmlns:p14="http://schemas.microsoft.com/office/powerpoint/2010/main" val="1721079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spc="0" dirty="0">
                <a:solidFill>
                  <a:schemeClr val="accent4"/>
                </a:solidFill>
              </a:rPr>
              <a:t>http://</a:t>
            </a:r>
            <a:r>
              <a:rPr lang="en-US" sz="800" b="0" spc="0" dirty="0" err="1">
                <a:solidFill>
                  <a:schemeClr val="accent4"/>
                </a:solidFill>
              </a:rPr>
              <a:t>www.suscopts.org</a:t>
            </a:r>
            <a:r>
              <a:rPr lang="en-US" sz="800" b="0" spc="0" dirty="0">
                <a:solidFill>
                  <a:schemeClr val="accent4"/>
                </a:solidFill>
              </a:rPr>
              <a:t>/q%26a/</a:t>
            </a:r>
            <a:r>
              <a:rPr lang="en-US" sz="800" b="0" spc="0" dirty="0" err="1">
                <a:solidFill>
                  <a:schemeClr val="accent4"/>
                </a:solidFill>
              </a:rPr>
              <a:t>index.php?qid</a:t>
            </a:r>
            <a:r>
              <a:rPr lang="en-US" sz="800" b="0" spc="0">
                <a:solidFill>
                  <a:schemeClr val="accent4"/>
                </a:solidFill>
              </a:rPr>
              <a:t>=1268&amp;catid=147</a:t>
            </a:r>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24</a:t>
            </a:fld>
            <a:endParaRPr lang="en-US" sz="1100" dirty="0">
              <a:solidFill>
                <a:srgbClr val="505050"/>
              </a:solidFill>
              <a:latin typeface="Segoe UI"/>
            </a:endParaRPr>
          </a:p>
        </p:txBody>
      </p:sp>
    </p:spTree>
    <p:extLst>
      <p:ext uri="{BB962C8B-B14F-4D97-AF65-F5344CB8AC3E}">
        <p14:creationId xmlns:p14="http://schemas.microsoft.com/office/powerpoint/2010/main" val="2064217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25</a:t>
            </a:fld>
            <a:endParaRPr lang="en-US" sz="1100" dirty="0">
              <a:solidFill>
                <a:srgbClr val="505050"/>
              </a:solidFill>
              <a:latin typeface="Segoe UI"/>
            </a:endParaRPr>
          </a:p>
        </p:txBody>
      </p:sp>
    </p:spTree>
    <p:extLst>
      <p:ext uri="{BB962C8B-B14F-4D97-AF65-F5344CB8AC3E}">
        <p14:creationId xmlns:p14="http://schemas.microsoft.com/office/powerpoint/2010/main" val="8013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26</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254605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27</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383058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28</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991097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29</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88322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learning about the seasons out of the Church?</a:t>
            </a:r>
            <a:r>
              <a:rPr lang="en-US" baseline="0" dirty="0"/>
              <a:t> It’s because we are learning </a:t>
            </a:r>
            <a:r>
              <a:rPr lang="en-US" i="1" baseline="0" dirty="0"/>
              <a:t>about</a:t>
            </a:r>
            <a:r>
              <a:rPr lang="en-US" i="0" baseline="0" dirty="0"/>
              <a:t> our Church. The </a:t>
            </a:r>
            <a:endParaRPr lang="en-US" dirty="0"/>
          </a:p>
        </p:txBody>
      </p:sp>
      <p:sp>
        <p:nvSpPr>
          <p:cNvPr id="4" name="Slide Number Placeholder 3"/>
          <p:cNvSpPr>
            <a:spLocks noGrp="1"/>
          </p:cNvSpPr>
          <p:nvPr>
            <p:ph type="sldNum" sz="quarter" idx="10"/>
          </p:nvPr>
        </p:nvSpPr>
        <p:spPr/>
        <p:txBody>
          <a:bodyPr/>
          <a:lstStyle/>
          <a:p>
            <a:pPr>
              <a:defRPr/>
            </a:pPr>
            <a:fld id="{BEFCA237-B78A-40B5-8325-A5B92610D8C3}" type="slidenum">
              <a:rPr lang="en-US" sz="1800" kern="0" smtClean="0">
                <a:solidFill>
                  <a:sysClr val="windowText" lastClr="000000"/>
                </a:solidFill>
              </a:rPr>
              <a:pPr>
                <a:defRPr/>
              </a:pPr>
              <a:t>3</a:t>
            </a:fld>
            <a:endParaRPr lang="en-US" sz="1800" kern="0">
              <a:solidFill>
                <a:sysClr val="windowText" lastClr="000000"/>
              </a:solidFill>
            </a:endParaRPr>
          </a:p>
        </p:txBody>
      </p:sp>
    </p:spTree>
    <p:extLst>
      <p:ext uri="{BB962C8B-B14F-4D97-AF65-F5344CB8AC3E}">
        <p14:creationId xmlns:p14="http://schemas.microsoft.com/office/powerpoint/2010/main" val="732626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30</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742408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31</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483369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32</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081698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33</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355128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34</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137948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35</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69379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36</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005790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37</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896143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38</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965841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39</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65100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FCA237-B78A-40B5-8325-A5B92610D8C3}" type="slidenum">
              <a:rPr lang="en-US" sz="1800" kern="0" smtClean="0">
                <a:solidFill>
                  <a:sysClr val="windowText" lastClr="000000"/>
                </a:solidFill>
              </a:rPr>
              <a:pPr>
                <a:defRPr/>
              </a:pPr>
              <a:t>4</a:t>
            </a:fld>
            <a:endParaRPr lang="en-US" sz="1800" kern="0">
              <a:solidFill>
                <a:sysClr val="windowText" lastClr="000000"/>
              </a:solidFill>
            </a:endParaRPr>
          </a:p>
        </p:txBody>
      </p:sp>
    </p:spTree>
    <p:extLst>
      <p:ext uri="{BB962C8B-B14F-4D97-AF65-F5344CB8AC3E}">
        <p14:creationId xmlns:p14="http://schemas.microsoft.com/office/powerpoint/2010/main" val="563346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40</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553778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41</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163810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42</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62595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43</a:t>
            </a:fld>
            <a:endParaRPr lang="en-US" sz="1100" dirty="0">
              <a:solidFill>
                <a:srgbClr val="505050"/>
              </a:solidFill>
              <a:latin typeface="Segoe UI"/>
            </a:endParaRPr>
          </a:p>
        </p:txBody>
      </p:sp>
    </p:spTree>
    <p:extLst>
      <p:ext uri="{BB962C8B-B14F-4D97-AF65-F5344CB8AC3E}">
        <p14:creationId xmlns:p14="http://schemas.microsoft.com/office/powerpoint/2010/main" val="152517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spc="0" dirty="0">
                <a:solidFill>
                  <a:schemeClr val="accent4"/>
                </a:solidFill>
              </a:rPr>
              <a:t>As </a:t>
            </a:r>
            <a:r>
              <a:rPr lang="en-US" sz="800" b="0" spc="0" dirty="0" err="1">
                <a:solidFill>
                  <a:schemeClr val="accent4"/>
                </a:solidFill>
              </a:rPr>
              <a:t>writtten</a:t>
            </a:r>
            <a:r>
              <a:rPr lang="en-US" sz="800" b="0" spc="0" dirty="0">
                <a:solidFill>
                  <a:schemeClr val="accent4"/>
                </a:solidFill>
              </a:rPr>
              <a:t> in </a:t>
            </a:r>
            <a:r>
              <a:rPr lang="en-US" sz="800" b="0" spc="0" dirty="0" err="1">
                <a:solidFill>
                  <a:schemeClr val="accent4"/>
                </a:solidFill>
              </a:rPr>
              <a:t>Paope</a:t>
            </a:r>
            <a:r>
              <a:rPr lang="en-US" sz="800" b="0" spc="0" baseline="0" dirty="0">
                <a:solidFill>
                  <a:schemeClr val="accent4"/>
                </a:solidFill>
              </a:rPr>
              <a:t> 5</a:t>
            </a:r>
            <a:r>
              <a:rPr lang="en-US" sz="800" b="0" spc="0" baseline="30000" dirty="0">
                <a:solidFill>
                  <a:schemeClr val="accent4"/>
                </a:solidFill>
              </a:rPr>
              <a:t>th</a:t>
            </a:r>
            <a:r>
              <a:rPr lang="en-US" sz="800" b="0" spc="0" baseline="0" dirty="0">
                <a:solidFill>
                  <a:schemeClr val="accent4"/>
                </a:solidFill>
              </a:rPr>
              <a:t>, for Abba Peter of El-</a:t>
            </a:r>
            <a:r>
              <a:rPr lang="en-US" sz="800" b="0" spc="0" baseline="0" dirty="0" err="1">
                <a:solidFill>
                  <a:schemeClr val="accent4"/>
                </a:solidFill>
              </a:rPr>
              <a:t>Bahnassa</a:t>
            </a:r>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44</a:t>
            </a:fld>
            <a:endParaRPr lang="en-US" sz="1100" dirty="0">
              <a:solidFill>
                <a:srgbClr val="505050"/>
              </a:solidFill>
              <a:latin typeface="Segoe UI"/>
            </a:endParaRPr>
          </a:p>
        </p:txBody>
      </p:sp>
    </p:spTree>
    <p:extLst>
      <p:ext uri="{BB962C8B-B14F-4D97-AF65-F5344CB8AC3E}">
        <p14:creationId xmlns:p14="http://schemas.microsoft.com/office/powerpoint/2010/main" val="1088209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spc="0" dirty="0">
                <a:solidFill>
                  <a:schemeClr val="accent4"/>
                </a:solidFill>
              </a:rPr>
              <a:t>As </a:t>
            </a:r>
            <a:r>
              <a:rPr lang="en-US" sz="800" b="0" spc="0" dirty="0" err="1">
                <a:solidFill>
                  <a:schemeClr val="accent4"/>
                </a:solidFill>
              </a:rPr>
              <a:t>writtten</a:t>
            </a:r>
            <a:r>
              <a:rPr lang="en-US" sz="800" b="0" spc="0" dirty="0">
                <a:solidFill>
                  <a:schemeClr val="accent4"/>
                </a:solidFill>
              </a:rPr>
              <a:t> in </a:t>
            </a:r>
            <a:r>
              <a:rPr lang="en-US" sz="800" b="0" spc="0" dirty="0" err="1">
                <a:solidFill>
                  <a:schemeClr val="accent4"/>
                </a:solidFill>
              </a:rPr>
              <a:t>Paope</a:t>
            </a:r>
            <a:r>
              <a:rPr lang="en-US" sz="800" b="0" spc="0" baseline="0" dirty="0">
                <a:solidFill>
                  <a:schemeClr val="accent4"/>
                </a:solidFill>
              </a:rPr>
              <a:t> 5</a:t>
            </a:r>
            <a:r>
              <a:rPr lang="en-US" sz="800" b="0" spc="0" baseline="30000" dirty="0">
                <a:solidFill>
                  <a:schemeClr val="accent4"/>
                </a:solidFill>
              </a:rPr>
              <a:t>th</a:t>
            </a:r>
            <a:r>
              <a:rPr lang="en-US" sz="800" b="0" spc="0" baseline="0" dirty="0">
                <a:solidFill>
                  <a:schemeClr val="accent4"/>
                </a:solidFill>
              </a:rPr>
              <a:t>, for Abba Peter of El-</a:t>
            </a:r>
            <a:r>
              <a:rPr lang="en-US" sz="800" b="0" spc="0" baseline="0">
                <a:solidFill>
                  <a:schemeClr val="accent4"/>
                </a:solidFill>
              </a:rPr>
              <a:t>Bahnassa</a:t>
            </a:r>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45</a:t>
            </a:fld>
            <a:endParaRPr lang="en-US" sz="1100" dirty="0">
              <a:solidFill>
                <a:srgbClr val="505050"/>
              </a:solidFill>
              <a:latin typeface="Segoe UI"/>
            </a:endParaRPr>
          </a:p>
        </p:txBody>
      </p:sp>
    </p:spTree>
    <p:extLst>
      <p:ext uri="{BB962C8B-B14F-4D97-AF65-F5344CB8AC3E}">
        <p14:creationId xmlns:p14="http://schemas.microsoft.com/office/powerpoint/2010/main" val="616936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spc="0" dirty="0">
                <a:solidFill>
                  <a:schemeClr val="accent4"/>
                </a:solidFill>
              </a:rPr>
              <a:t>As </a:t>
            </a:r>
            <a:r>
              <a:rPr lang="en-US" sz="800" b="0" spc="0" dirty="0" err="1">
                <a:solidFill>
                  <a:schemeClr val="accent4"/>
                </a:solidFill>
              </a:rPr>
              <a:t>writtten</a:t>
            </a:r>
            <a:r>
              <a:rPr lang="en-US" sz="800" b="0" spc="0" dirty="0">
                <a:solidFill>
                  <a:schemeClr val="accent4"/>
                </a:solidFill>
              </a:rPr>
              <a:t> in </a:t>
            </a:r>
            <a:r>
              <a:rPr lang="en-US" sz="800" b="0" spc="0" dirty="0" err="1">
                <a:solidFill>
                  <a:schemeClr val="accent4"/>
                </a:solidFill>
              </a:rPr>
              <a:t>Paope</a:t>
            </a:r>
            <a:r>
              <a:rPr lang="en-US" sz="800" b="0" spc="0" baseline="0" dirty="0">
                <a:solidFill>
                  <a:schemeClr val="accent4"/>
                </a:solidFill>
              </a:rPr>
              <a:t> 5</a:t>
            </a:r>
            <a:r>
              <a:rPr lang="en-US" sz="800" b="0" spc="0" baseline="30000" dirty="0">
                <a:solidFill>
                  <a:schemeClr val="accent4"/>
                </a:solidFill>
              </a:rPr>
              <a:t>th</a:t>
            </a:r>
            <a:r>
              <a:rPr lang="en-US" sz="800" b="0" spc="0" baseline="0" dirty="0">
                <a:solidFill>
                  <a:schemeClr val="accent4"/>
                </a:solidFill>
              </a:rPr>
              <a:t>, for Abba Peter of El-</a:t>
            </a:r>
            <a:r>
              <a:rPr lang="en-US" sz="800" b="0" spc="0" baseline="0">
                <a:solidFill>
                  <a:schemeClr val="accent4"/>
                </a:solidFill>
              </a:rPr>
              <a:t>Bahnassa</a:t>
            </a:r>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46</a:t>
            </a:fld>
            <a:endParaRPr lang="en-US" sz="1100" dirty="0">
              <a:solidFill>
                <a:srgbClr val="505050"/>
              </a:solidFill>
              <a:latin typeface="Segoe UI"/>
            </a:endParaRPr>
          </a:p>
        </p:txBody>
      </p:sp>
    </p:spTree>
    <p:extLst>
      <p:ext uri="{BB962C8B-B14F-4D97-AF65-F5344CB8AC3E}">
        <p14:creationId xmlns:p14="http://schemas.microsoft.com/office/powerpoint/2010/main" val="15049942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spc="0" dirty="0">
                <a:solidFill>
                  <a:schemeClr val="accent4"/>
                </a:solidFill>
              </a:rPr>
              <a:t>As </a:t>
            </a:r>
            <a:r>
              <a:rPr lang="en-US" sz="800" b="0" spc="0" dirty="0" err="1">
                <a:solidFill>
                  <a:schemeClr val="accent4"/>
                </a:solidFill>
              </a:rPr>
              <a:t>writtten</a:t>
            </a:r>
            <a:r>
              <a:rPr lang="en-US" sz="800" b="0" spc="0" dirty="0">
                <a:solidFill>
                  <a:schemeClr val="accent4"/>
                </a:solidFill>
              </a:rPr>
              <a:t> in </a:t>
            </a:r>
            <a:r>
              <a:rPr lang="en-US" sz="800" b="0" spc="0" dirty="0" err="1">
                <a:solidFill>
                  <a:schemeClr val="accent4"/>
                </a:solidFill>
              </a:rPr>
              <a:t>Paope</a:t>
            </a:r>
            <a:r>
              <a:rPr lang="en-US" sz="800" b="0" spc="0" baseline="0" dirty="0">
                <a:solidFill>
                  <a:schemeClr val="accent4"/>
                </a:solidFill>
              </a:rPr>
              <a:t> 5</a:t>
            </a:r>
            <a:r>
              <a:rPr lang="en-US" sz="800" b="0" spc="0" baseline="30000" dirty="0">
                <a:solidFill>
                  <a:schemeClr val="accent4"/>
                </a:solidFill>
              </a:rPr>
              <a:t>th</a:t>
            </a:r>
            <a:r>
              <a:rPr lang="en-US" sz="800" b="0" spc="0" baseline="0" dirty="0">
                <a:solidFill>
                  <a:schemeClr val="accent4"/>
                </a:solidFill>
              </a:rPr>
              <a:t>, for Abba Peter of El-</a:t>
            </a:r>
            <a:r>
              <a:rPr lang="en-US" sz="800" b="0" spc="0" baseline="0">
                <a:solidFill>
                  <a:schemeClr val="accent4"/>
                </a:solidFill>
              </a:rPr>
              <a:t>Bahnassa</a:t>
            </a:r>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47</a:t>
            </a:fld>
            <a:endParaRPr lang="en-US" sz="1100" dirty="0">
              <a:solidFill>
                <a:srgbClr val="505050"/>
              </a:solidFill>
              <a:latin typeface="Segoe UI"/>
            </a:endParaRPr>
          </a:p>
        </p:txBody>
      </p:sp>
    </p:spTree>
    <p:extLst>
      <p:ext uri="{BB962C8B-B14F-4D97-AF65-F5344CB8AC3E}">
        <p14:creationId xmlns:p14="http://schemas.microsoft.com/office/powerpoint/2010/main" val="10584999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48</a:t>
            </a:fld>
            <a:endParaRPr lang="en-US" sz="1100" dirty="0">
              <a:solidFill>
                <a:srgbClr val="505050"/>
              </a:solidFill>
              <a:latin typeface="Segoe UI"/>
            </a:endParaRPr>
          </a:p>
        </p:txBody>
      </p:sp>
    </p:spTree>
    <p:extLst>
      <p:ext uri="{BB962C8B-B14F-4D97-AF65-F5344CB8AC3E}">
        <p14:creationId xmlns:p14="http://schemas.microsoft.com/office/powerpoint/2010/main" val="5051216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49</a:t>
            </a:fld>
            <a:endParaRPr lang="en-US" sz="1100" dirty="0">
              <a:solidFill>
                <a:srgbClr val="505050"/>
              </a:solidFill>
              <a:latin typeface="Segoe UI"/>
            </a:endParaRPr>
          </a:p>
        </p:txBody>
      </p:sp>
    </p:spTree>
    <p:extLst>
      <p:ext uri="{BB962C8B-B14F-4D97-AF65-F5344CB8AC3E}">
        <p14:creationId xmlns:p14="http://schemas.microsoft.com/office/powerpoint/2010/main" val="109519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5</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0181102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spc="0" dirty="0">
              <a:solidFill>
                <a:schemeClr val="accent4"/>
              </a:solidFill>
            </a:endParaRPr>
          </a:p>
        </p:txBody>
      </p:sp>
      <p:sp>
        <p:nvSpPr>
          <p:cNvPr id="4" name="Slide Number Placeholder 3"/>
          <p:cNvSpPr>
            <a:spLocks noGrp="1"/>
          </p:cNvSpPr>
          <p:nvPr>
            <p:ph type="sldNum" sz="quarter" idx="10"/>
          </p:nvPr>
        </p:nvSpPr>
        <p:spPr/>
        <p:txBody>
          <a:bodyPr/>
          <a:lstStyle/>
          <a:p>
            <a:pPr>
              <a:defRPr/>
            </a:pPr>
            <a:fld id="{4B03FD98-CD5B-4ADD-8DA6-FE36A8C66EA7}" type="slidenum">
              <a:rPr lang="en-US" sz="1100" smtClean="0">
                <a:solidFill>
                  <a:srgbClr val="505050"/>
                </a:solidFill>
                <a:latin typeface="Segoe UI"/>
              </a:rPr>
              <a:pPr>
                <a:defRPr/>
              </a:pPr>
              <a:t>50</a:t>
            </a:fld>
            <a:endParaRPr lang="en-US" sz="1100" dirty="0">
              <a:solidFill>
                <a:srgbClr val="505050"/>
              </a:solidFill>
              <a:latin typeface="Segoe UI"/>
            </a:endParaRPr>
          </a:p>
        </p:txBody>
      </p:sp>
    </p:spTree>
    <p:extLst>
      <p:ext uri="{BB962C8B-B14F-4D97-AF65-F5344CB8AC3E}">
        <p14:creationId xmlns:p14="http://schemas.microsoft.com/office/powerpoint/2010/main" val="20806935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51</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789267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52</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01038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6</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01452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7</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52876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8</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54269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FC5562-C4ED-409F-9CB9-0653F7998ACD}" type="slidenum">
              <a:rPr lang="en-US" smtClean="0">
                <a:solidFill>
                  <a:prstClr val="black"/>
                </a:solidFill>
                <a:ea typeface="MS PGothic" panose="020B0600070205080204" pitchFamily="34" charset="-128"/>
              </a:rPr>
              <a:pPr>
                <a:defRPr/>
              </a:pPr>
              <a:t>9</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664382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5.jpeg"/><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eg"/><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15.xml"/><Relationship Id="rId5" Type="http://schemas.openxmlformats.org/officeDocument/2006/relationships/image" Target="../media/image42.png"/><Relationship Id="rId4" Type="http://schemas.openxmlformats.org/officeDocument/2006/relationships/image" Target="../media/image4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1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19.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eg"/><Relationship Id="rId1" Type="http://schemas.openxmlformats.org/officeDocument/2006/relationships/slideMaster" Target="../slideMasters/slideMaster19.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0.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1.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2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2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invGray">
          <a:xfrm>
            <a:off x="3" y="-1"/>
            <a:ext cx="5647787" cy="68586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userDrawn="1"/>
        </p:nvSpPr>
        <p:spPr>
          <a:xfrm>
            <a:off x="269239" y="5237277"/>
            <a:ext cx="11653585" cy="672583"/>
          </a:xfrm>
          <a:prstGeom prst="rect">
            <a:avLst/>
          </a:prstGeom>
        </p:spPr>
        <p:txBody>
          <a:bodyPr vert="horz" wrap="square" lIns="179234" tIns="107540" rIns="143387" bIns="107540" rtlCol="0" anchor="b" anchorCtr="0">
            <a:noAutofit/>
          </a:bodyPr>
          <a:lstStyle>
            <a:lvl1pPr marR="0" lvl="0" indent="0" fontAlgn="auto">
              <a:lnSpc>
                <a:spcPct val="90000"/>
              </a:lnSpc>
              <a:spcBef>
                <a:spcPts val="0"/>
              </a:spcBef>
              <a:spcAft>
                <a:spcPts val="0"/>
              </a:spcAft>
              <a:buClrTx/>
              <a:buSzPct val="90000"/>
              <a:buFont typeface="Arial" pitchFamily="34" charset="0"/>
              <a:buNone/>
              <a:tabLst/>
              <a:defRPr sz="2400" spc="0" baseline="0">
                <a:gradFill>
                  <a:gsLst>
                    <a:gs pos="84066">
                      <a:srgbClr val="FFFFFF"/>
                    </a:gs>
                    <a:gs pos="57576">
                      <a:srgbClr val="FFFFFF"/>
                    </a:gs>
                  </a:gsLst>
                  <a:lin ang="5400000" scaled="0"/>
                </a:gradFill>
              </a:defRPr>
            </a:lvl1pPr>
            <a:lvl2pPr marL="584200" marR="0" indent="-241300" fontAlgn="auto">
              <a:lnSpc>
                <a:spcPct val="90000"/>
              </a:lnSpc>
              <a:spcBef>
                <a:spcPct val="20000"/>
              </a:spcBef>
              <a:spcAft>
                <a:spcPts val="0"/>
              </a:spcAft>
              <a:buClrTx/>
              <a:buSzPct val="90000"/>
              <a:buFont typeface="Arial" pitchFamily="34" charset="0"/>
              <a:buChar char="•"/>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sz="2353" dirty="0">
                <a:gradFill>
                  <a:gsLst>
                    <a:gs pos="96653">
                      <a:srgbClr val="FFFFFF"/>
                    </a:gs>
                    <a:gs pos="0">
                      <a:srgbClr val="FFFFFF"/>
                    </a:gs>
                  </a:gsLst>
                  <a:lin ang="5400000" scaled="0"/>
                </a:gradFill>
                <a:latin typeface="Segoe UI Light"/>
              </a:rPr>
              <a:t>April 4–6, 2016</a:t>
            </a:r>
            <a:br>
              <a:rPr lang="en-US" sz="2353" dirty="0">
                <a:gradFill>
                  <a:gsLst>
                    <a:gs pos="96653">
                      <a:srgbClr val="FFFFFF"/>
                    </a:gs>
                    <a:gs pos="0">
                      <a:srgbClr val="FFFFFF"/>
                    </a:gs>
                  </a:gsLst>
                  <a:lin ang="5400000" scaled="0"/>
                </a:gradFill>
                <a:latin typeface="Segoe UI Light"/>
              </a:rPr>
            </a:br>
            <a:r>
              <a:rPr lang="en-US" sz="2353" dirty="0">
                <a:gradFill>
                  <a:gsLst>
                    <a:gs pos="96653">
                      <a:srgbClr val="FFFFFF"/>
                    </a:gs>
                    <a:gs pos="0">
                      <a:srgbClr val="FFFFFF"/>
                    </a:gs>
                  </a:gsLst>
                  <a:lin ang="5400000" scaled="0"/>
                </a:gradFill>
                <a:latin typeface="Segoe UI Light"/>
              </a:rPr>
              <a:t>New Orleans, Louisiana</a:t>
            </a:r>
          </a:p>
        </p:txBody>
      </p:sp>
      <p:pic>
        <p:nvPicPr>
          <p:cNvPr id="19" name="Picture 18"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0205" y="6119147"/>
            <a:ext cx="1253377" cy="268786"/>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b="1380"/>
          <a:stretch/>
        </p:blipFill>
        <p:spPr bwMode="invGray">
          <a:xfrm>
            <a:off x="448213" y="481160"/>
            <a:ext cx="1421436" cy="300619"/>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invGray">
          <a:xfrm>
            <a:off x="371369" y="1936607"/>
            <a:ext cx="3954949" cy="2088239"/>
          </a:xfrm>
          <a:prstGeom prst="rect">
            <a:avLst/>
          </a:prstGeom>
        </p:spPr>
      </p:pic>
      <p:sp>
        <p:nvSpPr>
          <p:cNvPr id="13" name="TextBox 2"/>
          <p:cNvSpPr txBox="1"/>
          <p:nvPr userDrawn="1"/>
        </p:nvSpPr>
        <p:spPr>
          <a:xfrm>
            <a:off x="269241" y="6038334"/>
            <a:ext cx="1274181" cy="975999"/>
          </a:xfrm>
          <a:prstGeom prst="rect">
            <a:avLst/>
          </a:prstGeom>
          <a:noFill/>
        </p:spPr>
        <p:txBody>
          <a:bodyPr wrap="none" lIns="179234" tIns="143387" rIns="179234" bIns="14338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14016">
              <a:lnSpc>
                <a:spcPct val="90000"/>
              </a:lnSpc>
              <a:spcAft>
                <a:spcPts val="588"/>
              </a:spcAft>
              <a:defRPr/>
            </a:pPr>
            <a:r>
              <a:rPr lang="en-US" sz="2353" dirty="0">
                <a:gradFill>
                  <a:gsLst>
                    <a:gs pos="2917">
                      <a:srgbClr val="FFFFFF"/>
                    </a:gs>
                    <a:gs pos="30000">
                      <a:srgbClr val="FFFFFF"/>
                    </a:gs>
                  </a:gsLst>
                  <a:lin ang="5400000" scaled="0"/>
                </a:gradFill>
                <a:latin typeface="Segoe UI Light"/>
              </a:rPr>
              <a:t>#Env16</a:t>
            </a:r>
          </a:p>
          <a:p>
            <a:pPr>
              <a:lnSpc>
                <a:spcPct val="90000"/>
              </a:lnSpc>
              <a:spcAft>
                <a:spcPts val="588"/>
              </a:spcAft>
            </a:pPr>
            <a:endParaRPr lang="en-US" sz="1961" dirty="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40603312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7"/>
            <a:ext cx="11653523" cy="2052030"/>
          </a:xfrm>
        </p:spPr>
        <p:txBody>
          <a:bodyPr>
            <a:spAutoFit/>
          </a:bodyPr>
          <a:lstStyle>
            <a:lvl1pPr>
              <a:defRPr sz="391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32646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_Title Slide Photo_Option">
    <p:spTree>
      <p:nvGrpSpPr>
        <p:cNvPr id="1" name=""/>
        <p:cNvGrpSpPr/>
        <p:nvPr/>
      </p:nvGrpSpPr>
      <p:grpSpPr>
        <a:xfrm>
          <a:off x="0" y="0"/>
          <a:ext cx="0" cy="0"/>
          <a:chOff x="0" y="0"/>
          <a:chExt cx="0" cy="0"/>
        </a:xfrm>
      </p:grpSpPr>
      <p:sp>
        <p:nvSpPr>
          <p:cNvPr id="2" name="Rectangle 1"/>
          <p:cNvSpPr/>
          <p:nvPr/>
        </p:nvSpPr>
        <p:spPr bwMode="auto">
          <a:xfrm>
            <a:off x="266063" y="2084173"/>
            <a:ext cx="6278150" cy="3491849"/>
          </a:xfrm>
          <a:prstGeom prst="rect">
            <a:avLst/>
          </a:prstGeom>
          <a:solidFill>
            <a:srgbClr val="002050">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84173"/>
            <a:ext cx="6274911" cy="1793104"/>
          </a:xfrm>
          <a:noFill/>
        </p:spPr>
        <p:txBody>
          <a:bodyPr lIns="146304" tIns="91440" rIns="146304" bIns="91440" anchor="t" anchorCtr="0"/>
          <a:lstStyle>
            <a:lvl1pPr>
              <a:defRPr sz="5294" spc="-98" baseline="0">
                <a:gradFill>
                  <a:gsLst>
                    <a:gs pos="64646">
                      <a:srgbClr val="FFFFFF"/>
                    </a:gs>
                    <a:gs pos="4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3877257"/>
            <a:ext cx="6276530" cy="1698765"/>
          </a:xfrm>
        </p:spPr>
        <p:txBody>
          <a:bodyPr tIns="109728" bIns="109728">
            <a:noAutofit/>
          </a:bodyPr>
          <a:lstStyle>
            <a:lvl1pPr marL="0" indent="0">
              <a:spcBef>
                <a:spcPts val="0"/>
              </a:spcBef>
              <a:buNone/>
              <a:defRPr sz="3137">
                <a:gradFill>
                  <a:gsLst>
                    <a:gs pos="64646">
                      <a:srgbClr val="FFFFFF"/>
                    </a:gs>
                    <a:gs pos="45000">
                      <a:srgbClr val="FFFFFF"/>
                    </a:gs>
                  </a:gsLst>
                  <a:lin ang="5400000" scaled="0"/>
                </a:gradFill>
              </a:defRPr>
            </a:lvl1pPr>
          </a:lstStyle>
          <a:p>
            <a:pPr lvl="0"/>
            <a:r>
              <a:rPr lang="en-US" dirty="0"/>
              <a:t>Speaker Name</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503" y="6043943"/>
            <a:ext cx="1653406" cy="356169"/>
          </a:xfrm>
          <a:prstGeom prst="rect">
            <a:avLst/>
          </a:prstGeom>
        </p:spPr>
      </p:pic>
    </p:spTree>
    <p:extLst>
      <p:ext uri="{BB962C8B-B14F-4D97-AF65-F5344CB8AC3E}">
        <p14:creationId xmlns:p14="http://schemas.microsoft.com/office/powerpoint/2010/main" val="336986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gradFill>
                  <a:gsLst>
                    <a:gs pos="3333">
                      <a:schemeClr val="tx2"/>
                    </a:gs>
                    <a:gs pos="39000">
                      <a:schemeClr val="tx2"/>
                    </a:gs>
                  </a:gsLst>
                  <a:lin ang="5400000" scaled="0"/>
                </a:gradFill>
              </a:defRPr>
            </a:lvl1pPr>
          </a:lstStyle>
          <a:p>
            <a:r>
              <a:rPr lang="en-US" dirty="0"/>
              <a:t>Presentation title</a:t>
            </a:r>
          </a:p>
        </p:txBody>
      </p:sp>
      <p:sp>
        <p:nvSpPr>
          <p:cNvPr id="10" name="Rectangle 9"/>
          <p:cNvSpPr/>
          <p:nvPr/>
        </p:nvSpPr>
        <p:spPr bwMode="auto">
          <a:xfrm>
            <a:off x="448212" y="470068"/>
            <a:ext cx="2060658" cy="393703"/>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2745" dirty="0">
                <a:gradFill>
                  <a:gsLst>
                    <a:gs pos="51515">
                      <a:srgbClr val="505050"/>
                    </a:gs>
                    <a:gs pos="43000">
                      <a:srgbClr val="505050"/>
                    </a:gs>
                  </a:gsLst>
                  <a:lin ang="5400000" scaled="1"/>
                </a:gradFill>
                <a:ea typeface="Segoe UI" pitchFamily="34" charset="0"/>
                <a:cs typeface="Segoe UI" pitchFamily="34" charset="0"/>
              </a:rPr>
              <a:t>Product logo</a:t>
            </a:r>
          </a:p>
        </p:txBody>
      </p:sp>
      <p:sp>
        <p:nvSpPr>
          <p:cNvPr id="11" name="Rectangle 10"/>
          <p:cNvSpPr/>
          <p:nvPr/>
        </p:nvSpPr>
        <p:spPr bwMode="auto">
          <a:xfrm>
            <a:off x="448212" y="863772"/>
            <a:ext cx="2060658" cy="271689"/>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51515">
                      <a:srgbClr val="505050"/>
                    </a:gs>
                    <a:gs pos="43000">
                      <a:srgbClr val="505050"/>
                    </a:gs>
                  </a:gsLst>
                  <a:lin ang="5400000" scaled="1"/>
                </a:gradFill>
                <a:ea typeface="Segoe UI" pitchFamily="34" charset="0"/>
                <a:cs typeface="Segoe UI" pitchFamily="34" charset="0"/>
              </a:rPr>
              <a:t>Update on slide master</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invGray">
          <a:xfrm>
            <a:off x="446715" y="6029312"/>
            <a:ext cx="1668788" cy="358621"/>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448213" y="6029312"/>
            <a:ext cx="1673890" cy="358621"/>
          </a:xfrm>
          <a:prstGeom prst="rect">
            <a:avLst/>
          </a:prstGeom>
        </p:spPr>
      </p:pic>
      <p:sp>
        <p:nvSpPr>
          <p:cNvPr id="12" name="Rectangle 11"/>
          <p:cNvSpPr/>
          <p:nvPr userDrawn="1"/>
        </p:nvSpPr>
        <p:spPr bwMode="auto">
          <a:xfrm>
            <a:off x="448212" y="470068"/>
            <a:ext cx="2060658" cy="393703"/>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2745" dirty="0">
                <a:gradFill>
                  <a:gsLst>
                    <a:gs pos="51515">
                      <a:srgbClr val="FFFFFF"/>
                    </a:gs>
                    <a:gs pos="43000">
                      <a:srgbClr val="FFFFFF"/>
                    </a:gs>
                  </a:gsLst>
                  <a:lin ang="5400000" scaled="1"/>
                </a:gradFill>
                <a:ea typeface="Segoe UI" pitchFamily="34" charset="0"/>
                <a:cs typeface="Segoe UI" pitchFamily="34" charset="0"/>
              </a:rPr>
              <a:t>Product logo</a:t>
            </a:r>
          </a:p>
        </p:txBody>
      </p:sp>
      <p:sp>
        <p:nvSpPr>
          <p:cNvPr id="13" name="Rectangle 12"/>
          <p:cNvSpPr/>
          <p:nvPr userDrawn="1"/>
        </p:nvSpPr>
        <p:spPr bwMode="auto">
          <a:xfrm>
            <a:off x="448212" y="863772"/>
            <a:ext cx="2060658" cy="271689"/>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51515">
                      <a:srgbClr val="FFFFFF"/>
                    </a:gs>
                    <a:gs pos="43000">
                      <a:srgbClr val="FFFFFF"/>
                    </a:gs>
                  </a:gsLst>
                  <a:lin ang="5400000" scaled="1"/>
                </a:gradFill>
                <a:ea typeface="Segoe UI" pitchFamily="34" charset="0"/>
                <a:cs typeface="Segoe UI" pitchFamily="34" charset="0"/>
              </a:rPr>
              <a:t>Update on slide master</a:t>
            </a:r>
          </a:p>
        </p:txBody>
      </p:sp>
    </p:spTree>
    <p:extLst>
      <p:ext uri="{BB962C8B-B14F-4D97-AF65-F5344CB8AC3E}">
        <p14:creationId xmlns:p14="http://schemas.microsoft.com/office/powerpoint/2010/main" val="3610958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3025590"/>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solidFill>
                  <a:schemeClr val="accent1"/>
                </a:soli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684486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1" hasCustomPrompt="1"/>
          </p:nvPr>
        </p:nvSpPr>
        <p:spPr>
          <a:xfrm>
            <a:off x="269240" y="908531"/>
            <a:ext cx="11655840" cy="561290"/>
          </a:xfrm>
        </p:spPr>
        <p:txBody>
          <a:bodyPr wrap="square">
            <a:spAutoFit/>
          </a:bodyPr>
          <a:lstStyle>
            <a:lvl1pPr marL="0" indent="0">
              <a:spcBef>
                <a:spcPts val="1200"/>
              </a:spcBef>
              <a:buClr>
                <a:schemeClr val="tx1"/>
              </a:buClr>
              <a:buFont typeface="Wingdings" pitchFamily="2" charset="2"/>
              <a:buNone/>
              <a:defRPr lang="en-US" sz="2745" b="0" kern="1200" cap="none" spc="-100" baseline="0" dirty="0">
                <a:ln w="3175">
                  <a:noFill/>
                </a:ln>
                <a:solidFill>
                  <a:schemeClr val="accent2"/>
                </a:solidFill>
                <a:effectLst/>
                <a:latin typeface="+mj-lt"/>
                <a:ea typeface="+mn-ea"/>
                <a:cs typeface="Segoe UI" pitchFamily="34" charset="0"/>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p:txBody>
      </p:sp>
    </p:spTree>
    <p:extLst>
      <p:ext uri="{BB962C8B-B14F-4D97-AF65-F5344CB8AC3E}">
        <p14:creationId xmlns:p14="http://schemas.microsoft.com/office/powerpoint/2010/main" val="315550576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69239" y="1707780"/>
            <a:ext cx="6350513" cy="1831739"/>
          </a:xfrm>
        </p:spPr>
        <p:txBody>
          <a:bodyPr/>
          <a:lstStyle>
            <a:lvl1pPr marL="0" indent="0">
              <a:spcBef>
                <a:spcPts val="1765"/>
              </a:spcBef>
              <a:buNone/>
              <a:defRPr sz="3529">
                <a:solidFill>
                  <a:schemeClr val="accent1"/>
                </a:solidFill>
              </a:defRPr>
            </a:lvl1pPr>
            <a:lvl2pPr marL="0" indent="0">
              <a:buFontTx/>
              <a:buNone/>
              <a:defRPr sz="1961"/>
            </a:lvl2pPr>
            <a:lvl3pPr marL="224097" indent="0">
              <a:buNone/>
              <a:defRPr sz="1765"/>
            </a:lvl3pPr>
            <a:lvl4pPr marL="448193" indent="0">
              <a:buNone/>
              <a:defRPr sz="1568"/>
            </a:lvl4pPr>
            <a:lvl5pPr marL="672290" indent="0">
              <a:buNone/>
              <a:defRPr sz="156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hasCustomPrompt="1"/>
          </p:nvPr>
        </p:nvSpPr>
        <p:spPr>
          <a:xfrm>
            <a:off x="269240" y="908531"/>
            <a:ext cx="11655840" cy="561290"/>
          </a:xfrm>
        </p:spPr>
        <p:txBody>
          <a:bodyPr wrap="square">
            <a:spAutoFit/>
          </a:bodyPr>
          <a:lstStyle>
            <a:lvl1pPr marL="0" indent="0">
              <a:spcBef>
                <a:spcPts val="1200"/>
              </a:spcBef>
              <a:buClr>
                <a:schemeClr val="tx1"/>
              </a:buClr>
              <a:buFont typeface="Wingdings" pitchFamily="2" charset="2"/>
              <a:buNone/>
              <a:defRPr lang="en-US" sz="2745" b="0" kern="1200" cap="none" spc="-100" baseline="0" dirty="0">
                <a:ln w="3175">
                  <a:noFill/>
                </a:ln>
                <a:solidFill>
                  <a:schemeClr val="accent2"/>
                </a:solidFill>
                <a:effectLst/>
                <a:latin typeface="+mj-lt"/>
                <a:ea typeface="+mn-ea"/>
                <a:cs typeface="Segoe UI" pitchFamily="34" charset="0"/>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p:txBody>
      </p:sp>
    </p:spTree>
    <p:extLst>
      <p:ext uri="{BB962C8B-B14F-4D97-AF65-F5344CB8AC3E}">
        <p14:creationId xmlns:p14="http://schemas.microsoft.com/office/powerpoint/2010/main" val="240615556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6324776" y="1707780"/>
            <a:ext cx="5600305" cy="1798544"/>
          </a:xfrm>
        </p:spPr>
        <p:txBody>
          <a:bodyPr/>
          <a:lstStyle>
            <a:lvl1pPr marL="0" indent="0">
              <a:spcBef>
                <a:spcPts val="1765"/>
              </a:spcBef>
              <a:buNone/>
              <a:defRPr sz="3529">
                <a:solidFill>
                  <a:schemeClr val="accent1"/>
                </a:solidFill>
              </a:defRPr>
            </a:lvl1pPr>
            <a:lvl2pPr marL="0" indent="0">
              <a:buFontTx/>
              <a:buNone/>
              <a:defRPr sz="1765"/>
            </a:lvl2pPr>
            <a:lvl3pPr marL="224097" indent="0">
              <a:buNone/>
              <a:defRPr sz="1765"/>
            </a:lvl3pPr>
            <a:lvl4pPr marL="448193" indent="0">
              <a:buNone/>
              <a:defRPr sz="1568"/>
            </a:lvl4pPr>
            <a:lvl5pPr marL="672290" indent="0">
              <a:buNone/>
              <a:defRPr sz="156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hasCustomPrompt="1"/>
          </p:nvPr>
        </p:nvSpPr>
        <p:spPr>
          <a:xfrm>
            <a:off x="269240" y="908531"/>
            <a:ext cx="11655840" cy="561290"/>
          </a:xfrm>
        </p:spPr>
        <p:txBody>
          <a:bodyPr wrap="square">
            <a:spAutoFit/>
          </a:bodyPr>
          <a:lstStyle>
            <a:lvl1pPr marL="0" indent="0">
              <a:spcBef>
                <a:spcPts val="1200"/>
              </a:spcBef>
              <a:buClr>
                <a:schemeClr val="tx1"/>
              </a:buClr>
              <a:buFont typeface="Wingdings" pitchFamily="2" charset="2"/>
              <a:buNone/>
              <a:defRPr lang="en-US" sz="2745" b="0" kern="1200" cap="none" spc="-100" baseline="0" dirty="0">
                <a:ln w="3175">
                  <a:noFill/>
                </a:ln>
                <a:solidFill>
                  <a:schemeClr val="accent2"/>
                </a:solidFill>
                <a:effectLst/>
                <a:latin typeface="+mj-lt"/>
                <a:ea typeface="+mn-ea"/>
                <a:cs typeface="Segoe UI" pitchFamily="34" charset="0"/>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p:txBody>
      </p:sp>
    </p:spTree>
    <p:extLst>
      <p:ext uri="{BB962C8B-B14F-4D97-AF65-F5344CB8AC3E}">
        <p14:creationId xmlns:p14="http://schemas.microsoft.com/office/powerpoint/2010/main" val="185496632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69239" y="1707780"/>
            <a:ext cx="11003610" cy="1798544"/>
          </a:xfrm>
        </p:spPr>
        <p:txBody>
          <a:bodyPr/>
          <a:lstStyle>
            <a:lvl1pPr marL="0" indent="0">
              <a:spcBef>
                <a:spcPts val="1765"/>
              </a:spcBef>
              <a:buNone/>
              <a:defRPr sz="3529">
                <a:gradFill>
                  <a:gsLst>
                    <a:gs pos="1250">
                      <a:schemeClr val="tx1"/>
                    </a:gs>
                    <a:gs pos="99000">
                      <a:schemeClr val="tx1"/>
                    </a:gs>
                  </a:gsLst>
                  <a:lin ang="5400000" scaled="0"/>
                </a:gradFill>
              </a:defRPr>
            </a:lvl1pPr>
            <a:lvl2pPr marL="0" indent="0">
              <a:buFontTx/>
              <a:buNone/>
              <a:defRPr sz="1765"/>
            </a:lvl2pPr>
            <a:lvl3pPr marL="224097" indent="0">
              <a:buNone/>
              <a:defRPr sz="1765"/>
            </a:lvl3pPr>
            <a:lvl4pPr marL="448193" indent="0">
              <a:buNone/>
              <a:defRPr sz="1568"/>
            </a:lvl4pPr>
            <a:lvl5pPr marL="672290" indent="0">
              <a:buNone/>
              <a:defRPr sz="156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hasCustomPrompt="1"/>
          </p:nvPr>
        </p:nvSpPr>
        <p:spPr>
          <a:xfrm>
            <a:off x="269240" y="908531"/>
            <a:ext cx="11655840" cy="561290"/>
          </a:xfrm>
        </p:spPr>
        <p:txBody>
          <a:bodyPr wrap="square">
            <a:spAutoFit/>
          </a:bodyPr>
          <a:lstStyle>
            <a:lvl1pPr marL="0" indent="0">
              <a:spcBef>
                <a:spcPts val="1200"/>
              </a:spcBef>
              <a:buClr>
                <a:schemeClr val="tx1"/>
              </a:buClr>
              <a:buFont typeface="Wingdings" pitchFamily="2" charset="2"/>
              <a:buNone/>
              <a:defRPr lang="en-US" sz="2745" b="0" kern="1200" cap="none" spc="-100" baseline="0" dirty="0">
                <a:ln w="3175">
                  <a:noFill/>
                </a:ln>
                <a:solidFill>
                  <a:schemeClr val="accent2"/>
                </a:solidFill>
                <a:effectLst/>
                <a:latin typeface="+mj-lt"/>
                <a:ea typeface="+mn-ea"/>
                <a:cs typeface="Segoe UI" pitchFamily="34" charset="0"/>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p:txBody>
      </p:sp>
    </p:spTree>
    <p:extLst>
      <p:ext uri="{BB962C8B-B14F-4D97-AF65-F5344CB8AC3E}">
        <p14:creationId xmlns:p14="http://schemas.microsoft.com/office/powerpoint/2010/main" val="245478101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69239" y="1707781"/>
            <a:ext cx="6350513" cy="1907181"/>
          </a:xfrm>
        </p:spPr>
        <p:txBody>
          <a:bodyPr/>
          <a:lstStyle>
            <a:lvl1pPr marL="0" indent="0">
              <a:spcBef>
                <a:spcPts val="1765"/>
              </a:spcBef>
              <a:buNone/>
              <a:defRPr sz="3529">
                <a:gradFill>
                  <a:gsLst>
                    <a:gs pos="1250">
                      <a:schemeClr val="tx1"/>
                    </a:gs>
                    <a:gs pos="99000">
                      <a:schemeClr val="tx1"/>
                    </a:gs>
                  </a:gsLst>
                  <a:lin ang="5400000" scaled="0"/>
                </a:gradFill>
              </a:defRPr>
            </a:lvl1pPr>
            <a:lvl2pPr marL="0" indent="0">
              <a:spcAft>
                <a:spcPts val="588"/>
              </a:spcAft>
              <a:buFontTx/>
              <a:buNone/>
              <a:defRPr sz="1961"/>
            </a:lvl2pPr>
            <a:lvl3pPr marL="224097" indent="0">
              <a:buNone/>
              <a:defRPr sz="1765"/>
            </a:lvl3pPr>
            <a:lvl4pPr marL="448193" indent="0">
              <a:buNone/>
              <a:defRPr sz="1568"/>
            </a:lvl4pPr>
            <a:lvl5pPr marL="672290" indent="0">
              <a:buNone/>
              <a:defRPr sz="156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823381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241" y="289511"/>
            <a:ext cx="6350512" cy="899665"/>
          </a:xfrm>
        </p:spPr>
        <p:txBody>
          <a:bodyPr/>
          <a:lstStyle/>
          <a:p>
            <a:r>
              <a:rPr lang="en-US" dirty="0"/>
              <a:t>Click to edit Master title</a:t>
            </a:r>
          </a:p>
        </p:txBody>
      </p:sp>
      <p:sp>
        <p:nvSpPr>
          <p:cNvPr id="6" name="Text Placeholder 5"/>
          <p:cNvSpPr>
            <a:spLocks noGrp="1"/>
          </p:cNvSpPr>
          <p:nvPr>
            <p:ph type="body" sz="quarter" idx="10"/>
          </p:nvPr>
        </p:nvSpPr>
        <p:spPr>
          <a:xfrm>
            <a:off x="269239" y="1707781"/>
            <a:ext cx="6350513" cy="1907181"/>
          </a:xfrm>
        </p:spPr>
        <p:txBody>
          <a:bodyPr/>
          <a:lstStyle>
            <a:lvl1pPr marL="0" indent="0">
              <a:spcBef>
                <a:spcPts val="1765"/>
              </a:spcBef>
              <a:buNone/>
              <a:defRPr sz="3529">
                <a:solidFill>
                  <a:schemeClr val="accent1"/>
                </a:solidFill>
              </a:defRPr>
            </a:lvl1pPr>
            <a:lvl2pPr marL="0" indent="0">
              <a:spcAft>
                <a:spcPts val="588"/>
              </a:spcAft>
              <a:buFontTx/>
              <a:buNone/>
              <a:defRPr sz="1961"/>
            </a:lvl2pPr>
            <a:lvl3pPr marL="224097" indent="0">
              <a:buNone/>
              <a:defRPr sz="1765"/>
            </a:lvl3pPr>
            <a:lvl4pPr marL="448193" indent="0">
              <a:buNone/>
              <a:defRPr sz="1568"/>
            </a:lvl4pPr>
            <a:lvl5pPr marL="672290" indent="0">
              <a:buNone/>
              <a:defRPr sz="156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85405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75"/>
            <a:ext cx="5378548" cy="1877004"/>
          </a:xfrm>
        </p:spPr>
        <p:txBody>
          <a:bodyPr wrap="square">
            <a:spAutoFit/>
          </a:bodyPr>
          <a:lstStyle>
            <a:lvl1pPr marL="0" indent="0">
              <a:spcBef>
                <a:spcPts val="1200"/>
              </a:spcBef>
              <a:buClr>
                <a:schemeClr val="tx1"/>
              </a:buClr>
              <a:buFont typeface="Wingdings" pitchFamily="2" charset="2"/>
              <a:buNone/>
              <a:defRPr sz="3135">
                <a:solidFill>
                  <a:schemeClr val="accent4"/>
                </a:solidFill>
              </a:defRPr>
            </a:lvl1pPr>
            <a:lvl2pPr marL="0" indent="0">
              <a:buNone/>
              <a:defRPr sz="1961"/>
            </a:lvl2pPr>
            <a:lvl3pPr marL="227122" indent="0">
              <a:buNone/>
              <a:tabLst/>
              <a:defRPr sz="1961"/>
            </a:lvl3pPr>
            <a:lvl4pPr marL="451132" indent="0">
              <a:buNone/>
              <a:defRPr/>
            </a:lvl4pPr>
            <a:lvl5pPr marL="672032"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5">
                <a:solidFill>
                  <a:schemeClr val="accent4"/>
                </a:solidFill>
              </a:defRPr>
            </a:lvl1pPr>
            <a:lvl2pPr marL="0" indent="0">
              <a:buNone/>
              <a:defRPr sz="1961"/>
            </a:lvl2pPr>
            <a:lvl3pPr marL="227122" indent="0">
              <a:buNone/>
              <a:tabLst/>
              <a:defRPr sz="1961"/>
            </a:lvl3pPr>
            <a:lvl4pPr marL="451132" indent="0">
              <a:buNone/>
              <a:defRPr/>
            </a:lvl4pPr>
            <a:lvl5pPr marL="672032"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6712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0441019"/>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675896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6"/>
            <a:ext cx="6956488" cy="1997712"/>
          </a:xfrm>
        </p:spPr>
        <p:txBody>
          <a:bodyPr wrap="square">
            <a:spAutoFit/>
          </a:bodyPr>
          <a:lstStyle>
            <a:lvl1pPr>
              <a:defRPr sz="3529"/>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642890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34697"/>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34697"/>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058057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34697"/>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34697"/>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6503223"/>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0955062"/>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84594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644493"/>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576264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6324901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75"/>
            <a:ext cx="5378548" cy="1877004"/>
          </a:xfrm>
        </p:spPr>
        <p:txBody>
          <a:bodyPr wrap="square">
            <a:spAutoFit/>
          </a:bodyPr>
          <a:lstStyle>
            <a:lvl1pPr marL="0" indent="0">
              <a:spcBef>
                <a:spcPts val="1200"/>
              </a:spcBef>
              <a:buClr>
                <a:schemeClr val="tx1"/>
              </a:buClr>
              <a:buFont typeface="Wingdings" pitchFamily="2" charset="2"/>
              <a:buNone/>
              <a:defRPr sz="3135"/>
            </a:lvl1pPr>
            <a:lvl2pPr marL="0" indent="0">
              <a:buNone/>
              <a:defRPr sz="1961"/>
            </a:lvl2pPr>
            <a:lvl3pPr marL="227122" indent="0">
              <a:buNone/>
              <a:tabLst/>
              <a:defRPr sz="1961"/>
            </a:lvl3pPr>
            <a:lvl4pPr marL="451132" indent="0">
              <a:buNone/>
              <a:defRPr/>
            </a:lvl4pPr>
            <a:lvl5pPr marL="672032"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5"/>
            </a:lvl1pPr>
            <a:lvl2pPr marL="0" indent="0">
              <a:buNone/>
              <a:defRPr sz="1961"/>
            </a:lvl2pPr>
            <a:lvl3pPr marL="227122" indent="0">
              <a:buNone/>
              <a:tabLst/>
              <a:defRPr sz="1961"/>
            </a:lvl3pPr>
            <a:lvl4pPr marL="451132" indent="0">
              <a:buNone/>
              <a:defRPr/>
            </a:lvl4pPr>
            <a:lvl5pPr marL="672032"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85328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563142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648202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95393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70266"/>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7885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4387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4808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defRPr/>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2600125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 2016 Microsoft Corporation. All rights reserved. </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invGray">
          <a:xfrm>
            <a:off x="455111" y="3083653"/>
            <a:ext cx="3214044" cy="690695"/>
          </a:xfrm>
          <a:prstGeom prst="rect">
            <a:avLst/>
          </a:prstGeom>
        </p:spPr>
      </p:pic>
    </p:spTree>
    <p:extLst>
      <p:ext uri="{BB962C8B-B14F-4D97-AF65-F5344CB8AC3E}">
        <p14:creationId xmlns:p14="http://schemas.microsoft.com/office/powerpoint/2010/main" val="30682927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388538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78"/>
            <a:ext cx="5378548" cy="1946751"/>
          </a:xfrm>
        </p:spPr>
        <p:txBody>
          <a:bodyPr wrap="square">
            <a:spAutoFit/>
          </a:bodyPr>
          <a:lstStyle>
            <a:lvl1pPr marL="281569" indent="-281569">
              <a:spcBef>
                <a:spcPts val="1200"/>
              </a:spcBef>
              <a:buClr>
                <a:schemeClr val="accent4"/>
              </a:buClr>
              <a:buFont typeface="Arial" pitchFamily="34" charset="0"/>
              <a:buChar char="•"/>
              <a:defRPr sz="3135">
                <a:solidFill>
                  <a:schemeClr val="accent4"/>
                </a:solidFill>
              </a:defRPr>
            </a:lvl1pPr>
            <a:lvl2pPr marL="520502" indent="-228513">
              <a:defRPr sz="2353"/>
            </a:lvl2pPr>
            <a:lvl3pPr marL="685539" indent="-165038">
              <a:tabLst/>
              <a:defRPr sz="1961"/>
            </a:lvl3pPr>
            <a:lvl4pPr marL="863271" indent="-177733">
              <a:defRPr/>
            </a:lvl4pPr>
            <a:lvl5pPr marL="1028308" indent="-165038">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8"/>
            <a:ext cx="5378548" cy="1946751"/>
          </a:xfrm>
        </p:spPr>
        <p:txBody>
          <a:bodyPr wrap="square">
            <a:spAutoFit/>
          </a:bodyPr>
          <a:lstStyle>
            <a:lvl1pPr marL="281569" indent="-281569">
              <a:spcBef>
                <a:spcPts val="1200"/>
              </a:spcBef>
              <a:buClr>
                <a:schemeClr val="accent4"/>
              </a:buClr>
              <a:buFont typeface="Arial" pitchFamily="34" charset="0"/>
              <a:buChar char="•"/>
              <a:defRPr sz="3135">
                <a:solidFill>
                  <a:schemeClr val="accent4"/>
                </a:solidFill>
              </a:defRPr>
            </a:lvl1pPr>
            <a:lvl2pPr marL="520502" indent="-228513">
              <a:defRPr sz="2353"/>
            </a:lvl2pPr>
            <a:lvl3pPr marL="685539" indent="-165038">
              <a:tabLst/>
              <a:defRPr sz="1961"/>
            </a:lvl3pPr>
            <a:lvl4pPr marL="863271" indent="-177733">
              <a:defRPr/>
            </a:lvl4pPr>
            <a:lvl5pPr marL="1028308" indent="-165038">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79709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cSld name="1_Title Only">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7" y="286380"/>
            <a:ext cx="11653525" cy="927940"/>
          </a:xfrm>
        </p:spPr>
        <p:txBody>
          <a:bodyPr/>
          <a:lstStyle>
            <a:lvl1pPr>
              <a:defRPr>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3" name="Slide Number Placeholder 7"/>
          <p:cNvSpPr>
            <a:spLocks noGrp="1"/>
          </p:cNvSpPr>
          <p:nvPr>
            <p:ph type="sldNum" sz="quarter" idx="10"/>
          </p:nvPr>
        </p:nvSpPr>
        <p:spPr/>
        <p:txBody>
          <a:bodyPr/>
          <a:lstStyle>
            <a:lvl1pPr defTabSz="913505" fontAlgn="base">
              <a:lnSpc>
                <a:spcPct val="90000"/>
              </a:lnSpc>
              <a:spcBef>
                <a:spcPct val="0"/>
              </a:spcBef>
              <a:spcAft>
                <a:spcPct val="0"/>
              </a:spcAft>
              <a:defRPr>
                <a:solidFill>
                  <a:srgbClr val="D2D2D2"/>
                </a:solidFill>
              </a:defRPr>
            </a:lvl1pPr>
          </a:lstStyle>
          <a:p>
            <a:pPr>
              <a:defRPr/>
            </a:pPr>
            <a:fld id="{D501E86F-28C2-E848-8F25-5B1F772CA3AD}" type="slidenum">
              <a:rPr/>
              <a:pPr>
                <a:defRPr/>
              </a:pPr>
              <a:t>‹#›</a:t>
            </a:fld>
            <a:endParaRPr dirty="0"/>
          </a:p>
        </p:txBody>
      </p:sp>
    </p:spTree>
    <p:extLst>
      <p:ext uri="{BB962C8B-B14F-4D97-AF65-F5344CB8AC3E}">
        <p14:creationId xmlns:p14="http://schemas.microsoft.com/office/powerpoint/2010/main" val="3841218704"/>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66737968"/>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097556" y="0"/>
            <a:ext cx="6094444" cy="685610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4" name="Text Placeholder 3"/>
          <p:cNvSpPr>
            <a:spLocks noGrp="1"/>
          </p:cNvSpPr>
          <p:nvPr>
            <p:ph type="body" sz="quarter" idx="11"/>
          </p:nvPr>
        </p:nvSpPr>
        <p:spPr>
          <a:xfrm>
            <a:off x="269239" y="1638058"/>
            <a:ext cx="5378549" cy="205530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269240" y="289511"/>
            <a:ext cx="5649800" cy="1661809"/>
          </a:xfrm>
        </p:spPr>
        <p:txBody>
          <a:bodyPr/>
          <a:lstStyle/>
          <a:p>
            <a:r>
              <a:rPr lang="en-US" dirty="0"/>
              <a:t>Click to edit Master title style</a:t>
            </a:r>
          </a:p>
        </p:txBody>
      </p:sp>
    </p:spTree>
    <p:extLst>
      <p:ext uri="{BB962C8B-B14F-4D97-AF65-F5344CB8AC3E}">
        <p14:creationId xmlns:p14="http://schemas.microsoft.com/office/powerpoint/2010/main" val="3178182019"/>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097556" y="0"/>
            <a:ext cx="6094444" cy="685610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4" name="Text Placeholder 3"/>
          <p:cNvSpPr>
            <a:spLocks noGrp="1"/>
          </p:cNvSpPr>
          <p:nvPr>
            <p:ph type="body" sz="quarter" idx="11"/>
          </p:nvPr>
        </p:nvSpPr>
        <p:spPr>
          <a:xfrm>
            <a:off x="1140081" y="2292040"/>
            <a:ext cx="4957475" cy="615609"/>
          </a:xfrm>
        </p:spPr>
        <p:txBody>
          <a:bodyPr anchor="ctr"/>
          <a:lstStyle>
            <a:lvl1pPr marL="0" indent="0">
              <a:buNone/>
              <a:defRPr sz="3137"/>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
        <p:nvSpPr>
          <p:cNvPr id="6" name="Title 5"/>
          <p:cNvSpPr>
            <a:spLocks noGrp="1"/>
          </p:cNvSpPr>
          <p:nvPr>
            <p:ph type="title"/>
          </p:nvPr>
        </p:nvSpPr>
        <p:spPr>
          <a:xfrm>
            <a:off x="269240" y="289511"/>
            <a:ext cx="5649800" cy="1484704"/>
          </a:xfrm>
        </p:spPr>
        <p:txBody>
          <a:bodyPr>
            <a:spAutoFit/>
          </a:bodyPr>
          <a:lstStyle/>
          <a:p>
            <a:r>
              <a:rPr lang="en-US" dirty="0"/>
              <a:t>Click to edit Master title style</a:t>
            </a:r>
          </a:p>
        </p:txBody>
      </p:sp>
      <p:sp>
        <p:nvSpPr>
          <p:cNvPr id="10" name="Text Placeholder 3"/>
          <p:cNvSpPr>
            <a:spLocks noGrp="1"/>
          </p:cNvSpPr>
          <p:nvPr>
            <p:ph type="body" sz="quarter" idx="12"/>
          </p:nvPr>
        </p:nvSpPr>
        <p:spPr>
          <a:xfrm>
            <a:off x="1140081" y="3497048"/>
            <a:ext cx="4957475" cy="615609"/>
          </a:xfrm>
        </p:spPr>
        <p:txBody>
          <a:bodyPr anchor="ctr"/>
          <a:lstStyle>
            <a:lvl1pPr marL="0" indent="0">
              <a:buNone/>
              <a:defRPr sz="3137"/>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
        <p:nvSpPr>
          <p:cNvPr id="12" name="Text Placeholder 3"/>
          <p:cNvSpPr>
            <a:spLocks noGrp="1"/>
          </p:cNvSpPr>
          <p:nvPr>
            <p:ph type="body" sz="quarter" idx="13"/>
          </p:nvPr>
        </p:nvSpPr>
        <p:spPr>
          <a:xfrm>
            <a:off x="1140081" y="4702054"/>
            <a:ext cx="4957475" cy="615609"/>
          </a:xfrm>
        </p:spPr>
        <p:txBody>
          <a:bodyPr anchor="ctr"/>
          <a:lstStyle>
            <a:lvl1pPr marL="0" indent="0">
              <a:buNone/>
              <a:defRPr sz="3137"/>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3050864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63" presetClass="path" presetSubtype="0" decel="100000" fill="hold" grpId="1" nodeType="withEffect">
                                  <p:stCondLst>
                                    <p:cond delay="0"/>
                                  </p:stCondLst>
                                  <p:childTnLst>
                                    <p:animMotion origin="layout" path="M -0.18151 4.4394E-6 L -3.9086E-6 4.4394E-6 " pathEditMode="relative" rAng="0" ptsTypes="AA">
                                      <p:cBhvr>
                                        <p:cTn id="9" dur="700" fill="hold"/>
                                        <p:tgtEl>
                                          <p:spTgt spid="4">
                                            <p:txEl>
                                              <p:pRg st="0" end="0"/>
                                            </p:txEl>
                                          </p:spTgt>
                                        </p:tgtEl>
                                        <p:attrNameLst>
                                          <p:attrName>ppt_x</p:attrName>
                                          <p:attrName>ppt_y</p:attrName>
                                        </p:attrNameLst>
                                      </p:cBhvr>
                                      <p:rCtr x="9076" y="0"/>
                                    </p:animMotion>
                                  </p:childTnLst>
                                </p:cTn>
                              </p:par>
                              <p:par>
                                <p:cTn id="10" presetID="10" presetClass="entr" presetSubtype="0" fill="hold" grpId="0" nodeType="withEffect">
                                  <p:stCondLst>
                                    <p:cond delay="50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700"/>
                                        <p:tgtEl>
                                          <p:spTgt spid="10">
                                            <p:txEl>
                                              <p:pRg st="0" end="0"/>
                                            </p:txEl>
                                          </p:spTgt>
                                        </p:tgtEl>
                                      </p:cBhvr>
                                    </p:animEffect>
                                  </p:childTnLst>
                                </p:cTn>
                              </p:par>
                              <p:par>
                                <p:cTn id="13" presetID="63" presetClass="path" presetSubtype="0" decel="100000" fill="hold" grpId="1" nodeType="withEffect">
                                  <p:stCondLst>
                                    <p:cond delay="500"/>
                                  </p:stCondLst>
                                  <p:childTnLst>
                                    <p:animMotion origin="layout" path="M -0.25657 4.89787E-6 L -3.9086E-6 4.89787E-6 " pathEditMode="relative" rAng="0" ptsTypes="AA">
                                      <p:cBhvr>
                                        <p:cTn id="14" dur="700" fill="hold"/>
                                        <p:tgtEl>
                                          <p:spTgt spid="10">
                                            <p:txEl>
                                              <p:pRg st="0" end="0"/>
                                            </p:txEl>
                                          </p:spTgt>
                                        </p:tgtEl>
                                        <p:attrNameLst>
                                          <p:attrName>ppt_x</p:attrName>
                                          <p:attrName>ppt_y</p:attrName>
                                        </p:attrNameLst>
                                      </p:cBhvr>
                                      <p:rCtr x="12829" y="0"/>
                                    </p:animMotion>
                                  </p:childTnLst>
                                </p:cTn>
                              </p:par>
                              <p:par>
                                <p:cTn id="15" presetID="10" presetClass="entr" presetSubtype="0" fill="hold" grpId="0" nodeType="withEffect">
                                  <p:stCondLst>
                                    <p:cond delay="75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700"/>
                                        <p:tgtEl>
                                          <p:spTgt spid="12">
                                            <p:txEl>
                                              <p:pRg st="0" end="0"/>
                                            </p:txEl>
                                          </p:spTgt>
                                        </p:tgtEl>
                                      </p:cBhvr>
                                    </p:animEffect>
                                  </p:childTnLst>
                                </p:cTn>
                              </p:par>
                              <p:par>
                                <p:cTn id="18" presetID="63" presetClass="path" presetSubtype="0" decel="100000" fill="hold" grpId="1" nodeType="withEffect">
                                  <p:stCondLst>
                                    <p:cond delay="750"/>
                                  </p:stCondLst>
                                  <p:childTnLst>
                                    <p:animMotion origin="layout" path="M -0.25657 -4.64367E-6 L -3.9086E-6 -4.64367E-6 " pathEditMode="relative" rAng="0" ptsTypes="AA">
                                      <p:cBhvr>
                                        <p:cTn id="19" dur="700" fill="hold"/>
                                        <p:tgtEl>
                                          <p:spTgt spid="12">
                                            <p:txEl>
                                              <p:pRg st="0" end="0"/>
                                            </p:txEl>
                                          </p:spTgt>
                                        </p:tgtEl>
                                        <p:attrNameLst>
                                          <p:attrName>ppt_x</p:attrName>
                                          <p:attrName>ppt_y</p:attrName>
                                        </p:attrNameLst>
                                      </p:cBhvr>
                                      <p:rCtr x="128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00"/>
                        <p:tgtEl>
                          <p:spTgt spid="4"/>
                        </p:tgtEl>
                      </p:cBhvr>
                    </p:animEffect>
                  </p:childTnLst>
                </p:cTn>
              </p:par>
            </p:tnLst>
          </p:tmpl>
        </p:tmplLst>
      </p:bldP>
      <p:bldP spid="4" grpId="1" build="p">
        <p:tmplLst>
          <p:tmpl lvl="1">
            <p:tnLst>
              <p:par>
                <p:cTn presetID="63" presetClass="path" presetSubtype="0" decel="100000" fill="hold" nodeType="withEffect">
                  <p:stCondLst>
                    <p:cond delay="0"/>
                  </p:stCondLst>
                  <p:childTnLst>
                    <p:animMotion origin="layout" path="M -0.18151 4.4394E-6 L -3.9086E-6 4.4394E-6 " pathEditMode="relative" rAng="0" ptsTypes="AA">
                      <p:cBhvr>
                        <p:cTn dur="700" fill="hold"/>
                        <p:tgtEl>
                          <p:spTgt spid="4"/>
                        </p:tgtEl>
                        <p:attrNameLst>
                          <p:attrName>ppt_x</p:attrName>
                          <p:attrName>ppt_y</p:attrName>
                        </p:attrNameLst>
                      </p:cBhvr>
                      <p:rCtr x="9076" y="0"/>
                    </p:animMotion>
                  </p:childTnLst>
                </p:cTn>
              </p:par>
            </p:tnLst>
          </p:tmpl>
        </p:tmplLst>
      </p:bldP>
      <p:bldP spid="10" grpId="0" build="p">
        <p:tmplLst>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700"/>
                        <p:tgtEl>
                          <p:spTgt spid="10"/>
                        </p:tgtEl>
                      </p:cBhvr>
                    </p:animEffect>
                  </p:childTnLst>
                </p:cTn>
              </p:par>
            </p:tnLst>
          </p:tmpl>
        </p:tmplLst>
      </p:bldP>
      <p:bldP spid="10" grpId="1" build="p">
        <p:tmplLst>
          <p:tmpl lvl="1">
            <p:tnLst>
              <p:par>
                <p:cTn presetID="63" presetClass="path" presetSubtype="0" decel="100000" fill="hold" nodeType="withEffect">
                  <p:stCondLst>
                    <p:cond delay="500"/>
                  </p:stCondLst>
                  <p:childTnLst>
                    <p:animMotion origin="layout" path="M -0.25657 4.89787E-6 L -3.9086E-6 4.89787E-6 " pathEditMode="relative" rAng="0" ptsTypes="AA">
                      <p:cBhvr>
                        <p:cTn dur="700" fill="hold"/>
                        <p:tgtEl>
                          <p:spTgt spid="10"/>
                        </p:tgtEl>
                        <p:attrNameLst>
                          <p:attrName>ppt_x</p:attrName>
                          <p:attrName>ppt_y</p:attrName>
                        </p:attrNameLst>
                      </p:cBhvr>
                      <p:rCtr x="12829" y="0"/>
                    </p:animMotion>
                  </p:childTnLst>
                </p:cTn>
              </p:par>
            </p:tnLst>
          </p:tmpl>
        </p:tmplLst>
      </p:bldP>
      <p:bldP spid="12" grpId="0" build="p">
        <p:tmplLst>
          <p:tmpl lvl="1">
            <p:tnLst>
              <p:par>
                <p:cTn presetID="10" presetClass="entr" presetSubtype="0" fill="hold" nodeType="withEffect">
                  <p:stCondLst>
                    <p:cond delay="750"/>
                  </p:stCondLst>
                  <p:childTnLst>
                    <p:set>
                      <p:cBhvr>
                        <p:cTn dur="1" fill="hold">
                          <p:stCondLst>
                            <p:cond delay="0"/>
                          </p:stCondLst>
                        </p:cTn>
                        <p:tgtEl>
                          <p:spTgt spid="12"/>
                        </p:tgtEl>
                        <p:attrNameLst>
                          <p:attrName>style.visibility</p:attrName>
                        </p:attrNameLst>
                      </p:cBhvr>
                      <p:to>
                        <p:strVal val="visible"/>
                      </p:to>
                    </p:set>
                    <p:animEffect transition="in" filter="fade">
                      <p:cBhvr>
                        <p:cTn dur="700"/>
                        <p:tgtEl>
                          <p:spTgt spid="12"/>
                        </p:tgtEl>
                      </p:cBhvr>
                    </p:animEffect>
                  </p:childTnLst>
                </p:cTn>
              </p:par>
            </p:tnLst>
          </p:tmpl>
        </p:tmplLst>
      </p:bldP>
      <p:bldP spid="12" grpId="1" build="p">
        <p:tmplLst>
          <p:tmpl lvl="1">
            <p:tnLst>
              <p:par>
                <p:cTn presetID="63" presetClass="path" presetSubtype="0" decel="100000" fill="hold" nodeType="withEffect">
                  <p:stCondLst>
                    <p:cond delay="750"/>
                  </p:stCondLst>
                  <p:childTnLst>
                    <p:animMotion origin="layout" path="M -0.25657 -4.64367E-6 L -3.9086E-6 -4.64367E-6 " pathEditMode="relative" rAng="0" ptsTypes="AA">
                      <p:cBhvr>
                        <p:cTn dur="700" fill="hold"/>
                        <p:tgtEl>
                          <p:spTgt spid="12"/>
                        </p:tgtEl>
                        <p:attrNameLst>
                          <p:attrName>ppt_x</p:attrName>
                          <p:attrName>ppt_y</p:attrName>
                        </p:attrNameLst>
                      </p:cBhvr>
                      <p:rCtr x="12829" y="0"/>
                    </p:animMotion>
                  </p:childTnLst>
                </p:cTn>
              </p:par>
            </p:tnLst>
          </p:tmpl>
        </p:tmplLst>
      </p:bldP>
    </p:bldLst>
  </p:timing>
  <p:extLst mod="1">
    <p:ext uri="{DCECCB84-F9BA-43D5-87BE-67443E8EF086}">
      <p15:sldGuideLst xmlns:p15="http://schemas.microsoft.com/office/powerpoint/2012/main" xmlns="">
        <p15:guide id="1" orient="horz" pos="2203">
          <p15:clr>
            <a:srgbClr val="FBAE40"/>
          </p15:clr>
        </p15:guide>
        <p15:guide id="2" pos="437">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269240" y="1037853"/>
            <a:ext cx="11655840" cy="669927"/>
          </a:xfrm>
        </p:spPr>
        <p:txBody>
          <a:bodyPr wrap="square">
            <a:spAutoFit/>
          </a:bodyPr>
          <a:lstStyle>
            <a:lvl1pPr marL="0" indent="0">
              <a:spcBef>
                <a:spcPts val="1200"/>
              </a:spcBef>
              <a:buClr>
                <a:schemeClr val="tx1"/>
              </a:buClr>
              <a:buFont typeface="Wingdings" pitchFamily="2" charset="2"/>
              <a:buNone/>
              <a:defRPr lang="en-US" sz="3529" b="0" kern="1200" cap="none" spc="-100" baseline="0" dirty="0">
                <a:ln w="3175">
                  <a:noFill/>
                </a:ln>
                <a:gradFill>
                  <a:gsLst>
                    <a:gs pos="1250">
                      <a:schemeClr val="tx1"/>
                    </a:gs>
                    <a:gs pos="100000">
                      <a:schemeClr val="tx1"/>
                    </a:gs>
                  </a:gsLst>
                  <a:lin ang="5400000" scaled="0"/>
                </a:gradFill>
                <a:effectLst/>
                <a:latin typeface="+mj-lt"/>
                <a:ea typeface="+mn-ea"/>
                <a:cs typeface="Segoe UI" pitchFamily="34" charset="0"/>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p:txBody>
      </p:sp>
    </p:spTree>
    <p:extLst>
      <p:ext uri="{BB962C8B-B14F-4D97-AF65-F5344CB8AC3E}">
        <p14:creationId xmlns:p14="http://schemas.microsoft.com/office/powerpoint/2010/main" val="191394404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523828"/>
            <a:ext cx="11653523" cy="1985641"/>
          </a:xfrm>
        </p:spPr>
        <p:txBody>
          <a:bodyPr/>
          <a:lstStyle>
            <a:lvl1pPr marL="0" indent="0">
              <a:buNone/>
              <a:defRPr>
                <a:solidFill>
                  <a:schemeClr val="tx2"/>
                </a:soli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343770"/>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269240" y="1037853"/>
            <a:ext cx="11655840" cy="669927"/>
          </a:xfrm>
        </p:spPr>
        <p:txBody>
          <a:bodyPr wrap="square">
            <a:spAutoFit/>
          </a:bodyPr>
          <a:lstStyle>
            <a:lvl1pPr marL="0" indent="0">
              <a:spcBef>
                <a:spcPts val="1200"/>
              </a:spcBef>
              <a:buClr>
                <a:schemeClr val="tx1"/>
              </a:buClr>
              <a:buFont typeface="Wingdings" pitchFamily="2" charset="2"/>
              <a:buNone/>
              <a:defRPr lang="en-US" sz="3529" b="0" kern="1200" cap="none" spc="-100" baseline="0" dirty="0">
                <a:ln w="3175">
                  <a:noFill/>
                </a:ln>
                <a:gradFill>
                  <a:gsLst>
                    <a:gs pos="1250">
                      <a:schemeClr val="tx1"/>
                    </a:gs>
                    <a:gs pos="100000">
                      <a:schemeClr val="tx1"/>
                    </a:gs>
                  </a:gsLst>
                  <a:lin ang="5400000" scaled="0"/>
                </a:gradFill>
                <a:effectLst/>
                <a:latin typeface="+mj-lt"/>
                <a:ea typeface="+mn-ea"/>
                <a:cs typeface="Segoe UI" pitchFamily="34" charset="0"/>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p:txBody>
      </p:sp>
      <p:sp>
        <p:nvSpPr>
          <p:cNvPr id="5" name="Text Placeholder 3"/>
          <p:cNvSpPr>
            <a:spLocks noGrp="1"/>
          </p:cNvSpPr>
          <p:nvPr>
            <p:ph type="body" sz="quarter" idx="11"/>
          </p:nvPr>
        </p:nvSpPr>
        <p:spPr>
          <a:xfrm>
            <a:off x="269241" y="2084172"/>
            <a:ext cx="11655840" cy="1877004"/>
          </a:xfrm>
        </p:spPr>
        <p:txBody>
          <a:bodyPr wrap="square">
            <a:spAutoFit/>
          </a:bodyPr>
          <a:lstStyle>
            <a:lvl1pPr marL="0" indent="0">
              <a:spcBef>
                <a:spcPts val="1200"/>
              </a:spcBef>
              <a:buClr>
                <a:schemeClr val="tx1"/>
              </a:buClr>
              <a:buFont typeface="Wingdings" pitchFamily="2" charset="2"/>
              <a:buNone/>
              <a:defRPr sz="3137">
                <a:solidFill>
                  <a:schemeClr val="tx2"/>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7662784"/>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4_Two Column Non-bullete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994842"/>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8185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269240" y="1037853"/>
            <a:ext cx="11655840" cy="669927"/>
          </a:xfrm>
        </p:spPr>
        <p:txBody>
          <a:bodyPr wrap="square">
            <a:spAutoFit/>
          </a:bodyPr>
          <a:lstStyle>
            <a:lvl1pPr marL="0" indent="0">
              <a:spcBef>
                <a:spcPts val="1200"/>
              </a:spcBef>
              <a:buClr>
                <a:schemeClr val="tx1"/>
              </a:buClr>
              <a:buFont typeface="Wingdings" pitchFamily="2" charset="2"/>
              <a:buNone/>
              <a:defRPr lang="en-US" sz="3529" b="0" kern="1200" cap="none" spc="-100" baseline="0" dirty="0">
                <a:ln w="3175">
                  <a:noFill/>
                </a:ln>
                <a:gradFill>
                  <a:gsLst>
                    <a:gs pos="1250">
                      <a:schemeClr val="tx1"/>
                    </a:gs>
                    <a:gs pos="100000">
                      <a:schemeClr val="tx1"/>
                    </a:gs>
                  </a:gsLst>
                  <a:lin ang="5400000" scaled="0"/>
                </a:gradFill>
                <a:effectLst/>
                <a:latin typeface="+mj-lt"/>
                <a:ea typeface="+mn-ea"/>
                <a:cs typeface="Segoe UI" pitchFamily="34" charset="0"/>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p:txBody>
      </p:sp>
      <p:sp>
        <p:nvSpPr>
          <p:cNvPr id="5" name="Text Placeholder 3"/>
          <p:cNvSpPr>
            <a:spLocks noGrp="1"/>
          </p:cNvSpPr>
          <p:nvPr>
            <p:ph type="body" sz="quarter" idx="11"/>
          </p:nvPr>
        </p:nvSpPr>
        <p:spPr>
          <a:xfrm>
            <a:off x="6546533" y="1860034"/>
            <a:ext cx="5378548" cy="1877004"/>
          </a:xfrm>
        </p:spPr>
        <p:txBody>
          <a:bodyPr wrap="square">
            <a:spAutoFit/>
          </a:bodyPr>
          <a:lstStyle>
            <a:lvl1pPr marL="0" indent="0">
              <a:spcBef>
                <a:spcPts val="1200"/>
              </a:spcBef>
              <a:buClr>
                <a:schemeClr val="tx1"/>
              </a:buClr>
              <a:buFont typeface="Wingdings" pitchFamily="2" charset="2"/>
              <a:buNone/>
              <a:defRPr sz="3137">
                <a:solidFill>
                  <a:schemeClr val="tx2"/>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6364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78"/>
            <a:ext cx="5378548" cy="1946751"/>
          </a:xfrm>
        </p:spPr>
        <p:txBody>
          <a:bodyPr wrap="square">
            <a:spAutoFit/>
          </a:bodyPr>
          <a:lstStyle>
            <a:lvl1pPr marL="281569" indent="-281569">
              <a:spcBef>
                <a:spcPts val="1200"/>
              </a:spcBef>
              <a:buClr>
                <a:schemeClr val="tx1"/>
              </a:buClr>
              <a:buFont typeface="Arial" pitchFamily="34" charset="0"/>
              <a:buChar char="•"/>
              <a:defRPr sz="3135"/>
            </a:lvl1pPr>
            <a:lvl2pPr marL="520502" indent="-228513">
              <a:defRPr sz="2353"/>
            </a:lvl2pPr>
            <a:lvl3pPr marL="685539" indent="-165038">
              <a:tabLst/>
              <a:defRPr sz="1961"/>
            </a:lvl3pPr>
            <a:lvl4pPr marL="863271" indent="-177733">
              <a:defRPr/>
            </a:lvl4pPr>
            <a:lvl5pPr marL="1028308" indent="-165038">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8"/>
            <a:ext cx="5378548" cy="1946751"/>
          </a:xfrm>
        </p:spPr>
        <p:txBody>
          <a:bodyPr wrap="square">
            <a:spAutoFit/>
          </a:bodyPr>
          <a:lstStyle>
            <a:lvl1pPr marL="281569" indent="-281569">
              <a:spcBef>
                <a:spcPts val="1200"/>
              </a:spcBef>
              <a:buClr>
                <a:schemeClr val="tx1"/>
              </a:buClr>
              <a:buFont typeface="Arial" pitchFamily="34" charset="0"/>
              <a:buChar char="•"/>
              <a:defRPr sz="3135"/>
            </a:lvl1pPr>
            <a:lvl2pPr marL="520502" indent="-228513">
              <a:defRPr sz="2353"/>
            </a:lvl2pPr>
            <a:lvl3pPr marL="685539" indent="-165038">
              <a:tabLst/>
              <a:defRPr sz="1961"/>
            </a:lvl3pPr>
            <a:lvl4pPr marL="863271" indent="-177733">
              <a:defRPr/>
            </a:lvl4pPr>
            <a:lvl5pPr marL="1028308" indent="-165038">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4253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4_Title Slide Photo_Op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7211" y="-93570"/>
            <a:ext cx="12809211" cy="6951570"/>
          </a:xfrm>
          <a:prstGeom prst="rect">
            <a:avLst/>
          </a:prstGeom>
        </p:spPr>
      </p:pic>
      <p:sp>
        <p:nvSpPr>
          <p:cNvPr id="5" name="Rectangle 4"/>
          <p:cNvSpPr/>
          <p:nvPr userDrawn="1"/>
        </p:nvSpPr>
        <p:spPr bwMode="auto">
          <a:xfrm>
            <a:off x="-617211" y="-219239"/>
            <a:ext cx="7816195" cy="7077239"/>
          </a:xfrm>
          <a:prstGeom prst="rect">
            <a:avLst/>
          </a:prstGeom>
          <a:gradFill flip="none" rotWithShape="1">
            <a:gsLst>
              <a:gs pos="0">
                <a:srgbClr val="02050D"/>
              </a:gs>
              <a:gs pos="100000">
                <a:srgbClr val="02050D">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itle 3"/>
          <p:cNvSpPr>
            <a:spLocks noGrp="1"/>
          </p:cNvSpPr>
          <p:nvPr>
            <p:ph type="title"/>
          </p:nvPr>
        </p:nvSpPr>
        <p:spPr>
          <a:xfrm>
            <a:off x="269240" y="289511"/>
            <a:ext cx="11655840" cy="899665"/>
          </a:xfrm>
        </p:spPr>
        <p:txBody>
          <a:bodyPr/>
          <a:lstStyle>
            <a:lvl1pPr>
              <a:defRPr>
                <a:solidFill>
                  <a:schemeClr val="bg1"/>
                </a:solidFill>
              </a:defRPr>
            </a:lvl1pPr>
          </a:lstStyle>
          <a:p>
            <a:r>
              <a:rPr lang="en-US" dirty="0"/>
              <a:t>Agenda</a:t>
            </a:r>
          </a:p>
        </p:txBody>
      </p:sp>
    </p:spTree>
    <p:extLst>
      <p:ext uri="{BB962C8B-B14F-4D97-AF65-F5344CB8AC3E}">
        <p14:creationId xmlns:p14="http://schemas.microsoft.com/office/powerpoint/2010/main" val="38461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69240" y="3692027"/>
            <a:ext cx="4502786" cy="425495"/>
          </a:xfrm>
        </p:spPr>
        <p:txBody>
          <a:bodyPr/>
          <a:lstStyle>
            <a:lvl1pPr marL="0" indent="0">
              <a:buNone/>
              <a:defRPr sz="1765">
                <a:ln>
                  <a:noFill/>
                </a:ln>
                <a:latin typeface="+mn-lt"/>
              </a:defRPr>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a:t>Click to edit Master text styles</a:t>
            </a:r>
          </a:p>
        </p:txBody>
      </p:sp>
      <p:sp>
        <p:nvSpPr>
          <p:cNvPr id="8" name="Title 7"/>
          <p:cNvSpPr>
            <a:spLocks noGrp="1"/>
          </p:cNvSpPr>
          <p:nvPr>
            <p:ph type="title"/>
          </p:nvPr>
        </p:nvSpPr>
        <p:spPr>
          <a:xfrm>
            <a:off x="269240" y="289511"/>
            <a:ext cx="4502786" cy="2038848"/>
          </a:xfrm>
        </p:spPr>
        <p:txBody>
          <a:bodyPr/>
          <a:lstStyle/>
          <a:p>
            <a:r>
              <a:rPr lang="en-US" dirty="0"/>
              <a:t>Click to edit Master title style</a:t>
            </a:r>
          </a:p>
        </p:txBody>
      </p:sp>
    </p:spTree>
    <p:extLst>
      <p:ext uri="{BB962C8B-B14F-4D97-AF65-F5344CB8AC3E}">
        <p14:creationId xmlns:p14="http://schemas.microsoft.com/office/powerpoint/2010/main" val="38473692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1_Title Only white background">
    <p:bg>
      <p:bgPr>
        <a:solidFill>
          <a:schemeClr val="bg1"/>
        </a:solidFill>
        <a:effectLst/>
      </p:bgPr>
    </p:bg>
    <p:spTree>
      <p:nvGrpSpPr>
        <p:cNvPr id="1" name=""/>
        <p:cNvGrpSpPr/>
        <p:nvPr/>
      </p:nvGrpSpPr>
      <p:grpSpPr>
        <a:xfrm>
          <a:off x="0" y="0"/>
          <a:ext cx="0" cy="0"/>
          <a:chOff x="0" y="0"/>
          <a:chExt cx="0" cy="0"/>
        </a:xfrm>
      </p:grpSpPr>
      <p:sp>
        <p:nvSpPr>
          <p:cNvPr id="179" name="Rectangle 178"/>
          <p:cNvSpPr/>
          <p:nvPr userDrawn="1"/>
        </p:nvSpPr>
        <p:spPr bwMode="auto">
          <a:xfrm>
            <a:off x="0" y="6335586"/>
            <a:ext cx="12192000" cy="522414"/>
          </a:xfrm>
          <a:prstGeom prst="rect">
            <a:avLst/>
          </a:prstGeom>
          <a:solidFill>
            <a:srgbClr val="409AE1"/>
          </a:solidFill>
          <a:ln w="28575">
            <a:noFill/>
          </a:ln>
        </p:spPr>
        <p:txBody>
          <a:bodyPr vert="horz" wrap="square" lIns="89630" tIns="44814" rIns="89630" bIns="44814" numCol="1" anchor="t" anchorCtr="0" compatLnSpc="1">
            <a:prstTxWarp prst="textNoShape">
              <a:avLst/>
            </a:prstTxWarp>
          </a:bodyPr>
          <a:lstStyle/>
          <a:p>
            <a:pPr defTabSz="914192">
              <a:defRPr/>
            </a:pPr>
            <a:endParaRPr lang="en-US" sz="1029" kern="0">
              <a:solidFill>
                <a:srgbClr val="333333"/>
              </a:solidFill>
            </a:endParaRPr>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180" name="Freeform 539"/>
          <p:cNvSpPr>
            <a:spLocks noChangeAspect="1"/>
          </p:cNvSpPr>
          <p:nvPr userDrawn="1"/>
        </p:nvSpPr>
        <p:spPr bwMode="auto">
          <a:xfrm>
            <a:off x="9120902" y="5975156"/>
            <a:ext cx="1929367" cy="106089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409AE1"/>
          </a:solidFill>
          <a:ln w="28575">
            <a:noFill/>
          </a:ln>
          <a:extLst/>
        </p:spPr>
        <p:txBody>
          <a:bodyPr vert="horz" wrap="square" lIns="89630" tIns="44814" rIns="89630" bIns="44814" numCol="1" anchor="t" anchorCtr="0" compatLnSpc="1">
            <a:prstTxWarp prst="textNoShape">
              <a:avLst/>
            </a:prstTxWarp>
          </a:bodyPr>
          <a:lstStyle/>
          <a:p>
            <a:pPr defTabSz="914192">
              <a:defRPr/>
            </a:pPr>
            <a:endParaRPr lang="en-US" sz="1029" kern="0" dirty="0">
              <a:solidFill>
                <a:srgbClr val="333333"/>
              </a:solidFill>
            </a:endParaRPr>
          </a:p>
        </p:txBody>
      </p:sp>
      <p:grpSp>
        <p:nvGrpSpPr>
          <p:cNvPr id="181" name="Group 180"/>
          <p:cNvGrpSpPr/>
          <p:nvPr userDrawn="1"/>
        </p:nvGrpSpPr>
        <p:grpSpPr>
          <a:xfrm>
            <a:off x="9154998" y="6227209"/>
            <a:ext cx="1788758" cy="758621"/>
            <a:chOff x="4494770" y="2621197"/>
            <a:chExt cx="3127126" cy="1326043"/>
          </a:xfrm>
        </p:grpSpPr>
        <p:sp>
          <p:nvSpPr>
            <p:cNvPr id="182" name="Freeform 12"/>
            <p:cNvSpPr>
              <a:spLocks/>
            </p:cNvSpPr>
            <p:nvPr/>
          </p:nvSpPr>
          <p:spPr bwMode="auto">
            <a:xfrm>
              <a:off x="4494770" y="3400845"/>
              <a:ext cx="457856" cy="62986"/>
            </a:xfrm>
            <a:custGeom>
              <a:avLst/>
              <a:gdLst>
                <a:gd name="T0" fmla="*/ 704 w 756"/>
                <a:gd name="T1" fmla="*/ 104 h 104"/>
                <a:gd name="T2" fmla="*/ 52 w 756"/>
                <a:gd name="T3" fmla="*/ 104 h 104"/>
                <a:gd name="T4" fmla="*/ 52 w 756"/>
                <a:gd name="T5" fmla="*/ 104 h 104"/>
                <a:gd name="T6" fmla="*/ 42 w 756"/>
                <a:gd name="T7" fmla="*/ 104 h 104"/>
                <a:gd name="T8" fmla="*/ 32 w 756"/>
                <a:gd name="T9" fmla="*/ 100 h 104"/>
                <a:gd name="T10" fmla="*/ 22 w 756"/>
                <a:gd name="T11" fmla="*/ 96 h 104"/>
                <a:gd name="T12" fmla="*/ 14 w 756"/>
                <a:gd name="T13" fmla="*/ 90 h 104"/>
                <a:gd name="T14" fmla="*/ 8 w 756"/>
                <a:gd name="T15" fmla="*/ 82 h 104"/>
                <a:gd name="T16" fmla="*/ 4 w 756"/>
                <a:gd name="T17" fmla="*/ 72 h 104"/>
                <a:gd name="T18" fmla="*/ 0 w 756"/>
                <a:gd name="T19" fmla="*/ 62 h 104"/>
                <a:gd name="T20" fmla="*/ 0 w 756"/>
                <a:gd name="T21" fmla="*/ 52 h 104"/>
                <a:gd name="T22" fmla="*/ 0 w 756"/>
                <a:gd name="T23" fmla="*/ 52 h 104"/>
                <a:gd name="T24" fmla="*/ 0 w 756"/>
                <a:gd name="T25" fmla="*/ 42 h 104"/>
                <a:gd name="T26" fmla="*/ 4 w 756"/>
                <a:gd name="T27" fmla="*/ 32 h 104"/>
                <a:gd name="T28" fmla="*/ 8 w 756"/>
                <a:gd name="T29" fmla="*/ 22 h 104"/>
                <a:gd name="T30" fmla="*/ 14 w 756"/>
                <a:gd name="T31" fmla="*/ 16 h 104"/>
                <a:gd name="T32" fmla="*/ 22 w 756"/>
                <a:gd name="T33" fmla="*/ 8 h 104"/>
                <a:gd name="T34" fmla="*/ 32 w 756"/>
                <a:gd name="T35" fmla="*/ 4 h 104"/>
                <a:gd name="T36" fmla="*/ 42 w 756"/>
                <a:gd name="T37" fmla="*/ 0 h 104"/>
                <a:gd name="T38" fmla="*/ 52 w 756"/>
                <a:gd name="T39" fmla="*/ 0 h 104"/>
                <a:gd name="T40" fmla="*/ 704 w 756"/>
                <a:gd name="T41" fmla="*/ 0 h 104"/>
                <a:gd name="T42" fmla="*/ 704 w 756"/>
                <a:gd name="T43" fmla="*/ 0 h 104"/>
                <a:gd name="T44" fmla="*/ 714 w 756"/>
                <a:gd name="T45" fmla="*/ 0 h 104"/>
                <a:gd name="T46" fmla="*/ 724 w 756"/>
                <a:gd name="T47" fmla="*/ 4 h 104"/>
                <a:gd name="T48" fmla="*/ 732 w 756"/>
                <a:gd name="T49" fmla="*/ 8 h 104"/>
                <a:gd name="T50" fmla="*/ 740 w 756"/>
                <a:gd name="T51" fmla="*/ 16 h 104"/>
                <a:gd name="T52" fmla="*/ 748 w 756"/>
                <a:gd name="T53" fmla="*/ 22 h 104"/>
                <a:gd name="T54" fmla="*/ 752 w 756"/>
                <a:gd name="T55" fmla="*/ 32 h 104"/>
                <a:gd name="T56" fmla="*/ 756 w 756"/>
                <a:gd name="T57" fmla="*/ 42 h 104"/>
                <a:gd name="T58" fmla="*/ 756 w 756"/>
                <a:gd name="T59" fmla="*/ 52 h 104"/>
                <a:gd name="T60" fmla="*/ 756 w 756"/>
                <a:gd name="T61" fmla="*/ 52 h 104"/>
                <a:gd name="T62" fmla="*/ 756 w 756"/>
                <a:gd name="T63" fmla="*/ 62 h 104"/>
                <a:gd name="T64" fmla="*/ 752 w 756"/>
                <a:gd name="T65" fmla="*/ 72 h 104"/>
                <a:gd name="T66" fmla="*/ 748 w 756"/>
                <a:gd name="T67" fmla="*/ 82 h 104"/>
                <a:gd name="T68" fmla="*/ 740 w 756"/>
                <a:gd name="T69" fmla="*/ 90 h 104"/>
                <a:gd name="T70" fmla="*/ 732 w 756"/>
                <a:gd name="T71" fmla="*/ 96 h 104"/>
                <a:gd name="T72" fmla="*/ 724 w 756"/>
                <a:gd name="T73" fmla="*/ 100 h 104"/>
                <a:gd name="T74" fmla="*/ 714 w 756"/>
                <a:gd name="T75" fmla="*/ 104 h 104"/>
                <a:gd name="T76" fmla="*/ 704 w 756"/>
                <a:gd name="T77" fmla="*/ 104 h 104"/>
                <a:gd name="T78" fmla="*/ 704 w 756"/>
                <a:gd name="T7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6" h="104">
                  <a:moveTo>
                    <a:pt x="704" y="104"/>
                  </a:moveTo>
                  <a:lnTo>
                    <a:pt x="52" y="104"/>
                  </a:lnTo>
                  <a:lnTo>
                    <a:pt x="52" y="104"/>
                  </a:lnTo>
                  <a:lnTo>
                    <a:pt x="42" y="104"/>
                  </a:lnTo>
                  <a:lnTo>
                    <a:pt x="32" y="100"/>
                  </a:lnTo>
                  <a:lnTo>
                    <a:pt x="22" y="96"/>
                  </a:lnTo>
                  <a:lnTo>
                    <a:pt x="14" y="90"/>
                  </a:lnTo>
                  <a:lnTo>
                    <a:pt x="8" y="82"/>
                  </a:lnTo>
                  <a:lnTo>
                    <a:pt x="4" y="72"/>
                  </a:lnTo>
                  <a:lnTo>
                    <a:pt x="0" y="62"/>
                  </a:lnTo>
                  <a:lnTo>
                    <a:pt x="0" y="52"/>
                  </a:lnTo>
                  <a:lnTo>
                    <a:pt x="0" y="52"/>
                  </a:lnTo>
                  <a:lnTo>
                    <a:pt x="0" y="42"/>
                  </a:lnTo>
                  <a:lnTo>
                    <a:pt x="4" y="32"/>
                  </a:lnTo>
                  <a:lnTo>
                    <a:pt x="8" y="22"/>
                  </a:lnTo>
                  <a:lnTo>
                    <a:pt x="14" y="16"/>
                  </a:lnTo>
                  <a:lnTo>
                    <a:pt x="22" y="8"/>
                  </a:lnTo>
                  <a:lnTo>
                    <a:pt x="32" y="4"/>
                  </a:lnTo>
                  <a:lnTo>
                    <a:pt x="42" y="0"/>
                  </a:lnTo>
                  <a:lnTo>
                    <a:pt x="52" y="0"/>
                  </a:lnTo>
                  <a:lnTo>
                    <a:pt x="704" y="0"/>
                  </a:lnTo>
                  <a:lnTo>
                    <a:pt x="704" y="0"/>
                  </a:lnTo>
                  <a:lnTo>
                    <a:pt x="714" y="0"/>
                  </a:lnTo>
                  <a:lnTo>
                    <a:pt x="724" y="4"/>
                  </a:lnTo>
                  <a:lnTo>
                    <a:pt x="732" y="8"/>
                  </a:lnTo>
                  <a:lnTo>
                    <a:pt x="740" y="16"/>
                  </a:lnTo>
                  <a:lnTo>
                    <a:pt x="748" y="22"/>
                  </a:lnTo>
                  <a:lnTo>
                    <a:pt x="752" y="32"/>
                  </a:lnTo>
                  <a:lnTo>
                    <a:pt x="756" y="42"/>
                  </a:lnTo>
                  <a:lnTo>
                    <a:pt x="756" y="52"/>
                  </a:lnTo>
                  <a:lnTo>
                    <a:pt x="756" y="52"/>
                  </a:lnTo>
                  <a:lnTo>
                    <a:pt x="756" y="62"/>
                  </a:lnTo>
                  <a:lnTo>
                    <a:pt x="752" y="72"/>
                  </a:lnTo>
                  <a:lnTo>
                    <a:pt x="748" y="82"/>
                  </a:lnTo>
                  <a:lnTo>
                    <a:pt x="740" y="90"/>
                  </a:lnTo>
                  <a:lnTo>
                    <a:pt x="732" y="96"/>
                  </a:lnTo>
                  <a:lnTo>
                    <a:pt x="724" y="100"/>
                  </a:lnTo>
                  <a:lnTo>
                    <a:pt x="714" y="104"/>
                  </a:lnTo>
                  <a:lnTo>
                    <a:pt x="704" y="104"/>
                  </a:lnTo>
                  <a:lnTo>
                    <a:pt x="70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83" name="Freeform 13"/>
            <p:cNvSpPr>
              <a:spLocks/>
            </p:cNvSpPr>
            <p:nvPr/>
          </p:nvSpPr>
          <p:spPr bwMode="auto">
            <a:xfrm>
              <a:off x="4889641" y="3331803"/>
              <a:ext cx="540222" cy="245886"/>
            </a:xfrm>
            <a:custGeom>
              <a:avLst/>
              <a:gdLst>
                <a:gd name="T0" fmla="*/ 456 w 892"/>
                <a:gd name="T1" fmla="*/ 406 h 406"/>
                <a:gd name="T2" fmla="*/ 436 w 892"/>
                <a:gd name="T3" fmla="*/ 402 h 406"/>
                <a:gd name="T4" fmla="*/ 418 w 892"/>
                <a:gd name="T5" fmla="*/ 390 h 406"/>
                <a:gd name="T6" fmla="*/ 408 w 892"/>
                <a:gd name="T7" fmla="*/ 374 h 406"/>
                <a:gd name="T8" fmla="*/ 404 w 892"/>
                <a:gd name="T9" fmla="*/ 354 h 406"/>
                <a:gd name="T10" fmla="*/ 402 w 892"/>
                <a:gd name="T11" fmla="*/ 346 h 406"/>
                <a:gd name="T12" fmla="*/ 396 w 892"/>
                <a:gd name="T13" fmla="*/ 344 h 406"/>
                <a:gd name="T14" fmla="*/ 164 w 892"/>
                <a:gd name="T15" fmla="*/ 344 h 406"/>
                <a:gd name="T16" fmla="*/ 138 w 892"/>
                <a:gd name="T17" fmla="*/ 344 h 406"/>
                <a:gd name="T18" fmla="*/ 104 w 892"/>
                <a:gd name="T19" fmla="*/ 336 h 406"/>
                <a:gd name="T20" fmla="*/ 66 w 892"/>
                <a:gd name="T21" fmla="*/ 318 h 406"/>
                <a:gd name="T22" fmla="*/ 46 w 892"/>
                <a:gd name="T23" fmla="*/ 302 h 406"/>
                <a:gd name="T24" fmla="*/ 30 w 892"/>
                <a:gd name="T25" fmla="*/ 284 h 406"/>
                <a:gd name="T26" fmla="*/ 14 w 892"/>
                <a:gd name="T27" fmla="*/ 258 h 406"/>
                <a:gd name="T28" fmla="*/ 4 w 892"/>
                <a:gd name="T29" fmla="*/ 224 h 406"/>
                <a:gd name="T30" fmla="*/ 0 w 892"/>
                <a:gd name="T31" fmla="*/ 180 h 406"/>
                <a:gd name="T32" fmla="*/ 0 w 892"/>
                <a:gd name="T33" fmla="*/ 156 h 406"/>
                <a:gd name="T34" fmla="*/ 10 w 892"/>
                <a:gd name="T35" fmla="*/ 114 h 406"/>
                <a:gd name="T36" fmla="*/ 28 w 892"/>
                <a:gd name="T37" fmla="*/ 80 h 406"/>
                <a:gd name="T38" fmla="*/ 52 w 892"/>
                <a:gd name="T39" fmla="*/ 54 h 406"/>
                <a:gd name="T40" fmla="*/ 78 w 892"/>
                <a:gd name="T41" fmla="*/ 32 h 406"/>
                <a:gd name="T42" fmla="*/ 108 w 892"/>
                <a:gd name="T43" fmla="*/ 18 h 406"/>
                <a:gd name="T44" fmla="*/ 150 w 892"/>
                <a:gd name="T45" fmla="*/ 4 h 406"/>
                <a:gd name="T46" fmla="*/ 840 w 892"/>
                <a:gd name="T47" fmla="*/ 0 h 406"/>
                <a:gd name="T48" fmla="*/ 852 w 892"/>
                <a:gd name="T49" fmla="*/ 2 h 406"/>
                <a:gd name="T50" fmla="*/ 870 w 892"/>
                <a:gd name="T51" fmla="*/ 10 h 406"/>
                <a:gd name="T52" fmla="*/ 884 w 892"/>
                <a:gd name="T53" fmla="*/ 24 h 406"/>
                <a:gd name="T54" fmla="*/ 892 w 892"/>
                <a:gd name="T55" fmla="*/ 42 h 406"/>
                <a:gd name="T56" fmla="*/ 892 w 892"/>
                <a:gd name="T57" fmla="*/ 52 h 406"/>
                <a:gd name="T58" fmla="*/ 888 w 892"/>
                <a:gd name="T59" fmla="*/ 74 h 406"/>
                <a:gd name="T60" fmla="*/ 878 w 892"/>
                <a:gd name="T61" fmla="*/ 90 h 406"/>
                <a:gd name="T62" fmla="*/ 860 w 892"/>
                <a:gd name="T63" fmla="*/ 102 h 406"/>
                <a:gd name="T64" fmla="*/ 840 w 892"/>
                <a:gd name="T65" fmla="*/ 106 h 406"/>
                <a:gd name="T66" fmla="*/ 180 w 892"/>
                <a:gd name="T67" fmla="*/ 106 h 406"/>
                <a:gd name="T68" fmla="*/ 148 w 892"/>
                <a:gd name="T69" fmla="*/ 114 h 406"/>
                <a:gd name="T70" fmla="*/ 124 w 892"/>
                <a:gd name="T71" fmla="*/ 130 h 406"/>
                <a:gd name="T72" fmla="*/ 110 w 892"/>
                <a:gd name="T73" fmla="*/ 150 h 406"/>
                <a:gd name="T74" fmla="*/ 104 w 892"/>
                <a:gd name="T75" fmla="*/ 170 h 406"/>
                <a:gd name="T76" fmla="*/ 104 w 892"/>
                <a:gd name="T77" fmla="*/ 180 h 406"/>
                <a:gd name="T78" fmla="*/ 108 w 892"/>
                <a:gd name="T79" fmla="*/ 208 h 406"/>
                <a:gd name="T80" fmla="*/ 118 w 892"/>
                <a:gd name="T81" fmla="*/ 226 h 406"/>
                <a:gd name="T82" fmla="*/ 130 w 892"/>
                <a:gd name="T83" fmla="*/ 234 h 406"/>
                <a:gd name="T84" fmla="*/ 152 w 892"/>
                <a:gd name="T85" fmla="*/ 240 h 406"/>
                <a:gd name="T86" fmla="*/ 394 w 892"/>
                <a:gd name="T87" fmla="*/ 240 h 406"/>
                <a:gd name="T88" fmla="*/ 406 w 892"/>
                <a:gd name="T89" fmla="*/ 240 h 406"/>
                <a:gd name="T90" fmla="*/ 438 w 892"/>
                <a:gd name="T91" fmla="*/ 248 h 406"/>
                <a:gd name="T92" fmla="*/ 464 w 892"/>
                <a:gd name="T93" fmla="*/ 260 h 406"/>
                <a:gd name="T94" fmla="*/ 476 w 892"/>
                <a:gd name="T95" fmla="*/ 270 h 406"/>
                <a:gd name="T96" fmla="*/ 498 w 892"/>
                <a:gd name="T97" fmla="*/ 302 h 406"/>
                <a:gd name="T98" fmla="*/ 506 w 892"/>
                <a:gd name="T99" fmla="*/ 324 h 406"/>
                <a:gd name="T100" fmla="*/ 508 w 892"/>
                <a:gd name="T101" fmla="*/ 354 h 406"/>
                <a:gd name="T102" fmla="*/ 508 w 892"/>
                <a:gd name="T103" fmla="*/ 364 h 406"/>
                <a:gd name="T104" fmla="*/ 500 w 892"/>
                <a:gd name="T105" fmla="*/ 384 h 406"/>
                <a:gd name="T106" fmla="*/ 486 w 892"/>
                <a:gd name="T107" fmla="*/ 398 h 406"/>
                <a:gd name="T108" fmla="*/ 466 w 892"/>
                <a:gd name="T109" fmla="*/ 406 h 406"/>
                <a:gd name="T110" fmla="*/ 456 w 892"/>
                <a:gd name="T111"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2" h="406">
                  <a:moveTo>
                    <a:pt x="456" y="406"/>
                  </a:moveTo>
                  <a:lnTo>
                    <a:pt x="456" y="406"/>
                  </a:lnTo>
                  <a:lnTo>
                    <a:pt x="446" y="406"/>
                  </a:lnTo>
                  <a:lnTo>
                    <a:pt x="436" y="402"/>
                  </a:lnTo>
                  <a:lnTo>
                    <a:pt x="426" y="398"/>
                  </a:lnTo>
                  <a:lnTo>
                    <a:pt x="418" y="390"/>
                  </a:lnTo>
                  <a:lnTo>
                    <a:pt x="412" y="384"/>
                  </a:lnTo>
                  <a:lnTo>
                    <a:pt x="408" y="374"/>
                  </a:lnTo>
                  <a:lnTo>
                    <a:pt x="404" y="364"/>
                  </a:lnTo>
                  <a:lnTo>
                    <a:pt x="404" y="354"/>
                  </a:lnTo>
                  <a:lnTo>
                    <a:pt x="404" y="354"/>
                  </a:lnTo>
                  <a:lnTo>
                    <a:pt x="402" y="346"/>
                  </a:lnTo>
                  <a:lnTo>
                    <a:pt x="402" y="346"/>
                  </a:lnTo>
                  <a:lnTo>
                    <a:pt x="396" y="344"/>
                  </a:lnTo>
                  <a:lnTo>
                    <a:pt x="164" y="344"/>
                  </a:lnTo>
                  <a:lnTo>
                    <a:pt x="164" y="344"/>
                  </a:lnTo>
                  <a:lnTo>
                    <a:pt x="150" y="344"/>
                  </a:lnTo>
                  <a:lnTo>
                    <a:pt x="138" y="344"/>
                  </a:lnTo>
                  <a:lnTo>
                    <a:pt x="122" y="340"/>
                  </a:lnTo>
                  <a:lnTo>
                    <a:pt x="104" y="336"/>
                  </a:lnTo>
                  <a:lnTo>
                    <a:pt x="84" y="328"/>
                  </a:lnTo>
                  <a:lnTo>
                    <a:pt x="66" y="318"/>
                  </a:lnTo>
                  <a:lnTo>
                    <a:pt x="46" y="302"/>
                  </a:lnTo>
                  <a:lnTo>
                    <a:pt x="46" y="302"/>
                  </a:lnTo>
                  <a:lnTo>
                    <a:pt x="38" y="294"/>
                  </a:lnTo>
                  <a:lnTo>
                    <a:pt x="30" y="284"/>
                  </a:lnTo>
                  <a:lnTo>
                    <a:pt x="22" y="272"/>
                  </a:lnTo>
                  <a:lnTo>
                    <a:pt x="14" y="258"/>
                  </a:lnTo>
                  <a:lnTo>
                    <a:pt x="8" y="242"/>
                  </a:lnTo>
                  <a:lnTo>
                    <a:pt x="4" y="224"/>
                  </a:lnTo>
                  <a:lnTo>
                    <a:pt x="0" y="204"/>
                  </a:lnTo>
                  <a:lnTo>
                    <a:pt x="0" y="180"/>
                  </a:lnTo>
                  <a:lnTo>
                    <a:pt x="0" y="180"/>
                  </a:lnTo>
                  <a:lnTo>
                    <a:pt x="0" y="156"/>
                  </a:lnTo>
                  <a:lnTo>
                    <a:pt x="4" y="134"/>
                  </a:lnTo>
                  <a:lnTo>
                    <a:pt x="10" y="114"/>
                  </a:lnTo>
                  <a:lnTo>
                    <a:pt x="18" y="96"/>
                  </a:lnTo>
                  <a:lnTo>
                    <a:pt x="28" y="80"/>
                  </a:lnTo>
                  <a:lnTo>
                    <a:pt x="38" y="66"/>
                  </a:lnTo>
                  <a:lnTo>
                    <a:pt x="52" y="54"/>
                  </a:lnTo>
                  <a:lnTo>
                    <a:pt x="64" y="42"/>
                  </a:lnTo>
                  <a:lnTo>
                    <a:pt x="78" y="32"/>
                  </a:lnTo>
                  <a:lnTo>
                    <a:pt x="92" y="24"/>
                  </a:lnTo>
                  <a:lnTo>
                    <a:pt x="108" y="18"/>
                  </a:lnTo>
                  <a:lnTo>
                    <a:pt x="122" y="12"/>
                  </a:lnTo>
                  <a:lnTo>
                    <a:pt x="150" y="4"/>
                  </a:lnTo>
                  <a:lnTo>
                    <a:pt x="176" y="0"/>
                  </a:lnTo>
                  <a:lnTo>
                    <a:pt x="840" y="0"/>
                  </a:lnTo>
                  <a:lnTo>
                    <a:pt x="840" y="0"/>
                  </a:lnTo>
                  <a:lnTo>
                    <a:pt x="852" y="2"/>
                  </a:lnTo>
                  <a:lnTo>
                    <a:pt x="860" y="4"/>
                  </a:lnTo>
                  <a:lnTo>
                    <a:pt x="870" y="10"/>
                  </a:lnTo>
                  <a:lnTo>
                    <a:pt x="878" y="16"/>
                  </a:lnTo>
                  <a:lnTo>
                    <a:pt x="884" y="24"/>
                  </a:lnTo>
                  <a:lnTo>
                    <a:pt x="888" y="32"/>
                  </a:lnTo>
                  <a:lnTo>
                    <a:pt x="892" y="42"/>
                  </a:lnTo>
                  <a:lnTo>
                    <a:pt x="892" y="52"/>
                  </a:lnTo>
                  <a:lnTo>
                    <a:pt x="892" y="52"/>
                  </a:lnTo>
                  <a:lnTo>
                    <a:pt x="892" y="64"/>
                  </a:lnTo>
                  <a:lnTo>
                    <a:pt x="888" y="74"/>
                  </a:lnTo>
                  <a:lnTo>
                    <a:pt x="884" y="82"/>
                  </a:lnTo>
                  <a:lnTo>
                    <a:pt x="878" y="90"/>
                  </a:lnTo>
                  <a:lnTo>
                    <a:pt x="870" y="96"/>
                  </a:lnTo>
                  <a:lnTo>
                    <a:pt x="860" y="102"/>
                  </a:lnTo>
                  <a:lnTo>
                    <a:pt x="852" y="104"/>
                  </a:lnTo>
                  <a:lnTo>
                    <a:pt x="840" y="106"/>
                  </a:lnTo>
                  <a:lnTo>
                    <a:pt x="180" y="106"/>
                  </a:lnTo>
                  <a:lnTo>
                    <a:pt x="180" y="106"/>
                  </a:lnTo>
                  <a:lnTo>
                    <a:pt x="162" y="108"/>
                  </a:lnTo>
                  <a:lnTo>
                    <a:pt x="148" y="114"/>
                  </a:lnTo>
                  <a:lnTo>
                    <a:pt x="136" y="120"/>
                  </a:lnTo>
                  <a:lnTo>
                    <a:pt x="124" y="130"/>
                  </a:lnTo>
                  <a:lnTo>
                    <a:pt x="114" y="142"/>
                  </a:lnTo>
                  <a:lnTo>
                    <a:pt x="110" y="150"/>
                  </a:lnTo>
                  <a:lnTo>
                    <a:pt x="106" y="158"/>
                  </a:lnTo>
                  <a:lnTo>
                    <a:pt x="104" y="170"/>
                  </a:lnTo>
                  <a:lnTo>
                    <a:pt x="104" y="180"/>
                  </a:lnTo>
                  <a:lnTo>
                    <a:pt x="104" y="180"/>
                  </a:lnTo>
                  <a:lnTo>
                    <a:pt x="106" y="196"/>
                  </a:lnTo>
                  <a:lnTo>
                    <a:pt x="108" y="208"/>
                  </a:lnTo>
                  <a:lnTo>
                    <a:pt x="112" y="218"/>
                  </a:lnTo>
                  <a:lnTo>
                    <a:pt x="118" y="226"/>
                  </a:lnTo>
                  <a:lnTo>
                    <a:pt x="118" y="226"/>
                  </a:lnTo>
                  <a:lnTo>
                    <a:pt x="130" y="234"/>
                  </a:lnTo>
                  <a:lnTo>
                    <a:pt x="142" y="238"/>
                  </a:lnTo>
                  <a:lnTo>
                    <a:pt x="152" y="240"/>
                  </a:lnTo>
                  <a:lnTo>
                    <a:pt x="160" y="240"/>
                  </a:lnTo>
                  <a:lnTo>
                    <a:pt x="394" y="240"/>
                  </a:lnTo>
                  <a:lnTo>
                    <a:pt x="394" y="240"/>
                  </a:lnTo>
                  <a:lnTo>
                    <a:pt x="406" y="240"/>
                  </a:lnTo>
                  <a:lnTo>
                    <a:pt x="426" y="244"/>
                  </a:lnTo>
                  <a:lnTo>
                    <a:pt x="438" y="248"/>
                  </a:lnTo>
                  <a:lnTo>
                    <a:pt x="450" y="252"/>
                  </a:lnTo>
                  <a:lnTo>
                    <a:pt x="464" y="260"/>
                  </a:lnTo>
                  <a:lnTo>
                    <a:pt x="476" y="270"/>
                  </a:lnTo>
                  <a:lnTo>
                    <a:pt x="476" y="270"/>
                  </a:lnTo>
                  <a:lnTo>
                    <a:pt x="488" y="284"/>
                  </a:lnTo>
                  <a:lnTo>
                    <a:pt x="498" y="302"/>
                  </a:lnTo>
                  <a:lnTo>
                    <a:pt x="502" y="312"/>
                  </a:lnTo>
                  <a:lnTo>
                    <a:pt x="506" y="324"/>
                  </a:lnTo>
                  <a:lnTo>
                    <a:pt x="508" y="338"/>
                  </a:lnTo>
                  <a:lnTo>
                    <a:pt x="508" y="354"/>
                  </a:lnTo>
                  <a:lnTo>
                    <a:pt x="508" y="354"/>
                  </a:lnTo>
                  <a:lnTo>
                    <a:pt x="508" y="364"/>
                  </a:lnTo>
                  <a:lnTo>
                    <a:pt x="504" y="374"/>
                  </a:lnTo>
                  <a:lnTo>
                    <a:pt x="500" y="384"/>
                  </a:lnTo>
                  <a:lnTo>
                    <a:pt x="494" y="390"/>
                  </a:lnTo>
                  <a:lnTo>
                    <a:pt x="486" y="398"/>
                  </a:lnTo>
                  <a:lnTo>
                    <a:pt x="476" y="402"/>
                  </a:lnTo>
                  <a:lnTo>
                    <a:pt x="466" y="406"/>
                  </a:lnTo>
                  <a:lnTo>
                    <a:pt x="456" y="406"/>
                  </a:lnTo>
                  <a:lnTo>
                    <a:pt x="456"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84" name="Freeform 14"/>
            <p:cNvSpPr>
              <a:spLocks/>
            </p:cNvSpPr>
            <p:nvPr/>
          </p:nvSpPr>
          <p:spPr bwMode="auto">
            <a:xfrm>
              <a:off x="6726775" y="3077438"/>
              <a:ext cx="895121" cy="245886"/>
            </a:xfrm>
            <a:custGeom>
              <a:avLst/>
              <a:gdLst>
                <a:gd name="T0" fmla="*/ 52 w 1478"/>
                <a:gd name="T1" fmla="*/ 406 h 406"/>
                <a:gd name="T2" fmla="*/ 32 w 1478"/>
                <a:gd name="T3" fmla="*/ 402 h 406"/>
                <a:gd name="T4" fmla="*/ 14 w 1478"/>
                <a:gd name="T5" fmla="*/ 390 h 406"/>
                <a:gd name="T6" fmla="*/ 4 w 1478"/>
                <a:gd name="T7" fmla="*/ 374 h 406"/>
                <a:gd name="T8" fmla="*/ 0 w 1478"/>
                <a:gd name="T9" fmla="*/ 352 h 406"/>
                <a:gd name="T10" fmla="*/ 0 w 1478"/>
                <a:gd name="T11" fmla="*/ 342 h 406"/>
                <a:gd name="T12" fmla="*/ 8 w 1478"/>
                <a:gd name="T13" fmla="*/ 324 h 406"/>
                <a:gd name="T14" fmla="*/ 22 w 1478"/>
                <a:gd name="T15" fmla="*/ 310 h 406"/>
                <a:gd name="T16" fmla="*/ 42 w 1478"/>
                <a:gd name="T17" fmla="*/ 302 h 406"/>
                <a:gd name="T18" fmla="*/ 1300 w 1478"/>
                <a:gd name="T19" fmla="*/ 300 h 406"/>
                <a:gd name="T20" fmla="*/ 1316 w 1478"/>
                <a:gd name="T21" fmla="*/ 296 h 406"/>
                <a:gd name="T22" fmla="*/ 1342 w 1478"/>
                <a:gd name="T23" fmla="*/ 286 h 406"/>
                <a:gd name="T24" fmla="*/ 1364 w 1478"/>
                <a:gd name="T25" fmla="*/ 264 h 406"/>
                <a:gd name="T26" fmla="*/ 1372 w 1478"/>
                <a:gd name="T27" fmla="*/ 246 h 406"/>
                <a:gd name="T28" fmla="*/ 1374 w 1478"/>
                <a:gd name="T29" fmla="*/ 226 h 406"/>
                <a:gd name="T30" fmla="*/ 1374 w 1478"/>
                <a:gd name="T31" fmla="*/ 210 h 406"/>
                <a:gd name="T32" fmla="*/ 1366 w 1478"/>
                <a:gd name="T33" fmla="*/ 188 h 406"/>
                <a:gd name="T34" fmla="*/ 1360 w 1478"/>
                <a:gd name="T35" fmla="*/ 180 h 406"/>
                <a:gd name="T36" fmla="*/ 1336 w 1478"/>
                <a:gd name="T37" fmla="*/ 168 h 406"/>
                <a:gd name="T38" fmla="*/ 1318 w 1478"/>
                <a:gd name="T39" fmla="*/ 166 h 406"/>
                <a:gd name="T40" fmla="*/ 1084 w 1478"/>
                <a:gd name="T41" fmla="*/ 166 h 406"/>
                <a:gd name="T42" fmla="*/ 1052 w 1478"/>
                <a:gd name="T43" fmla="*/ 162 h 406"/>
                <a:gd name="T44" fmla="*/ 1028 w 1478"/>
                <a:gd name="T45" fmla="*/ 152 h 406"/>
                <a:gd name="T46" fmla="*/ 1002 w 1478"/>
                <a:gd name="T47" fmla="*/ 134 h 406"/>
                <a:gd name="T48" fmla="*/ 990 w 1478"/>
                <a:gd name="T49" fmla="*/ 122 h 406"/>
                <a:gd name="T50" fmla="*/ 976 w 1478"/>
                <a:gd name="T51" fmla="*/ 94 h 406"/>
                <a:gd name="T52" fmla="*/ 970 w 1478"/>
                <a:gd name="T53" fmla="*/ 68 h 406"/>
                <a:gd name="T54" fmla="*/ 970 w 1478"/>
                <a:gd name="T55" fmla="*/ 52 h 406"/>
                <a:gd name="T56" fmla="*/ 974 w 1478"/>
                <a:gd name="T57" fmla="*/ 32 h 406"/>
                <a:gd name="T58" fmla="*/ 984 w 1478"/>
                <a:gd name="T59" fmla="*/ 14 h 406"/>
                <a:gd name="T60" fmla="*/ 1002 w 1478"/>
                <a:gd name="T61" fmla="*/ 4 h 406"/>
                <a:gd name="T62" fmla="*/ 1022 w 1478"/>
                <a:gd name="T63" fmla="*/ 0 h 406"/>
                <a:gd name="T64" fmla="*/ 1032 w 1478"/>
                <a:gd name="T65" fmla="*/ 0 h 406"/>
                <a:gd name="T66" fmla="*/ 1052 w 1478"/>
                <a:gd name="T67" fmla="*/ 8 h 406"/>
                <a:gd name="T68" fmla="*/ 1066 w 1478"/>
                <a:gd name="T69" fmla="*/ 22 h 406"/>
                <a:gd name="T70" fmla="*/ 1074 w 1478"/>
                <a:gd name="T71" fmla="*/ 42 h 406"/>
                <a:gd name="T72" fmla="*/ 1074 w 1478"/>
                <a:gd name="T73" fmla="*/ 52 h 406"/>
                <a:gd name="T74" fmla="*/ 1076 w 1478"/>
                <a:gd name="T75" fmla="*/ 60 h 406"/>
                <a:gd name="T76" fmla="*/ 1314 w 1478"/>
                <a:gd name="T77" fmla="*/ 60 h 406"/>
                <a:gd name="T78" fmla="*/ 1328 w 1478"/>
                <a:gd name="T79" fmla="*/ 60 h 406"/>
                <a:gd name="T80" fmla="*/ 1356 w 1478"/>
                <a:gd name="T81" fmla="*/ 64 h 406"/>
                <a:gd name="T82" fmla="*/ 1394 w 1478"/>
                <a:gd name="T83" fmla="*/ 78 h 406"/>
                <a:gd name="T84" fmla="*/ 1432 w 1478"/>
                <a:gd name="T85" fmla="*/ 104 h 406"/>
                <a:gd name="T86" fmla="*/ 1440 w 1478"/>
                <a:gd name="T87" fmla="*/ 112 h 406"/>
                <a:gd name="T88" fmla="*/ 1456 w 1478"/>
                <a:gd name="T89" fmla="*/ 134 h 406"/>
                <a:gd name="T90" fmla="*/ 1470 w 1478"/>
                <a:gd name="T91" fmla="*/ 164 h 406"/>
                <a:gd name="T92" fmla="*/ 1478 w 1478"/>
                <a:gd name="T93" fmla="*/ 202 h 406"/>
                <a:gd name="T94" fmla="*/ 1478 w 1478"/>
                <a:gd name="T95" fmla="*/ 226 h 406"/>
                <a:gd name="T96" fmla="*/ 1474 w 1478"/>
                <a:gd name="T97" fmla="*/ 272 h 406"/>
                <a:gd name="T98" fmla="*/ 1460 w 1478"/>
                <a:gd name="T99" fmla="*/ 310 h 406"/>
                <a:gd name="T100" fmla="*/ 1440 w 1478"/>
                <a:gd name="T101" fmla="*/ 340 h 406"/>
                <a:gd name="T102" fmla="*/ 1414 w 1478"/>
                <a:gd name="T103" fmla="*/ 364 h 406"/>
                <a:gd name="T104" fmla="*/ 1386 w 1478"/>
                <a:gd name="T105" fmla="*/ 382 h 406"/>
                <a:gd name="T106" fmla="*/ 1356 w 1478"/>
                <a:gd name="T107" fmla="*/ 394 h 406"/>
                <a:gd name="T108" fmla="*/ 1302 w 1478"/>
                <a:gd name="T10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8" h="406">
                  <a:moveTo>
                    <a:pt x="52" y="406"/>
                  </a:moveTo>
                  <a:lnTo>
                    <a:pt x="52" y="406"/>
                  </a:lnTo>
                  <a:lnTo>
                    <a:pt x="42" y="404"/>
                  </a:lnTo>
                  <a:lnTo>
                    <a:pt x="32" y="402"/>
                  </a:lnTo>
                  <a:lnTo>
                    <a:pt x="22" y="396"/>
                  </a:lnTo>
                  <a:lnTo>
                    <a:pt x="14" y="390"/>
                  </a:lnTo>
                  <a:lnTo>
                    <a:pt x="8" y="382"/>
                  </a:lnTo>
                  <a:lnTo>
                    <a:pt x="4" y="374"/>
                  </a:lnTo>
                  <a:lnTo>
                    <a:pt x="0" y="364"/>
                  </a:lnTo>
                  <a:lnTo>
                    <a:pt x="0" y="352"/>
                  </a:lnTo>
                  <a:lnTo>
                    <a:pt x="0" y="352"/>
                  </a:lnTo>
                  <a:lnTo>
                    <a:pt x="0" y="342"/>
                  </a:lnTo>
                  <a:lnTo>
                    <a:pt x="4" y="332"/>
                  </a:lnTo>
                  <a:lnTo>
                    <a:pt x="8" y="324"/>
                  </a:lnTo>
                  <a:lnTo>
                    <a:pt x="14" y="316"/>
                  </a:lnTo>
                  <a:lnTo>
                    <a:pt x="22" y="310"/>
                  </a:lnTo>
                  <a:lnTo>
                    <a:pt x="32" y="304"/>
                  </a:lnTo>
                  <a:lnTo>
                    <a:pt x="42" y="302"/>
                  </a:lnTo>
                  <a:lnTo>
                    <a:pt x="52" y="300"/>
                  </a:lnTo>
                  <a:lnTo>
                    <a:pt x="1300" y="300"/>
                  </a:lnTo>
                  <a:lnTo>
                    <a:pt x="1300" y="300"/>
                  </a:lnTo>
                  <a:lnTo>
                    <a:pt x="1316" y="296"/>
                  </a:lnTo>
                  <a:lnTo>
                    <a:pt x="1330" y="292"/>
                  </a:lnTo>
                  <a:lnTo>
                    <a:pt x="1342" y="286"/>
                  </a:lnTo>
                  <a:lnTo>
                    <a:pt x="1354" y="276"/>
                  </a:lnTo>
                  <a:lnTo>
                    <a:pt x="1364" y="264"/>
                  </a:lnTo>
                  <a:lnTo>
                    <a:pt x="1368" y="256"/>
                  </a:lnTo>
                  <a:lnTo>
                    <a:pt x="1372" y="246"/>
                  </a:lnTo>
                  <a:lnTo>
                    <a:pt x="1374" y="236"/>
                  </a:lnTo>
                  <a:lnTo>
                    <a:pt x="1374" y="226"/>
                  </a:lnTo>
                  <a:lnTo>
                    <a:pt x="1374" y="226"/>
                  </a:lnTo>
                  <a:lnTo>
                    <a:pt x="1374" y="210"/>
                  </a:lnTo>
                  <a:lnTo>
                    <a:pt x="1370" y="198"/>
                  </a:lnTo>
                  <a:lnTo>
                    <a:pt x="1366" y="188"/>
                  </a:lnTo>
                  <a:lnTo>
                    <a:pt x="1360" y="180"/>
                  </a:lnTo>
                  <a:lnTo>
                    <a:pt x="1360" y="180"/>
                  </a:lnTo>
                  <a:lnTo>
                    <a:pt x="1348" y="172"/>
                  </a:lnTo>
                  <a:lnTo>
                    <a:pt x="1336" y="168"/>
                  </a:lnTo>
                  <a:lnTo>
                    <a:pt x="1326" y="166"/>
                  </a:lnTo>
                  <a:lnTo>
                    <a:pt x="1318" y="166"/>
                  </a:lnTo>
                  <a:lnTo>
                    <a:pt x="1084" y="166"/>
                  </a:lnTo>
                  <a:lnTo>
                    <a:pt x="1084" y="166"/>
                  </a:lnTo>
                  <a:lnTo>
                    <a:pt x="1072" y="166"/>
                  </a:lnTo>
                  <a:lnTo>
                    <a:pt x="1052" y="162"/>
                  </a:lnTo>
                  <a:lnTo>
                    <a:pt x="1040" y="158"/>
                  </a:lnTo>
                  <a:lnTo>
                    <a:pt x="1028" y="152"/>
                  </a:lnTo>
                  <a:lnTo>
                    <a:pt x="1014" y="146"/>
                  </a:lnTo>
                  <a:lnTo>
                    <a:pt x="1002" y="134"/>
                  </a:lnTo>
                  <a:lnTo>
                    <a:pt x="1002" y="134"/>
                  </a:lnTo>
                  <a:lnTo>
                    <a:pt x="990" y="122"/>
                  </a:lnTo>
                  <a:lnTo>
                    <a:pt x="980" y="104"/>
                  </a:lnTo>
                  <a:lnTo>
                    <a:pt x="976" y="94"/>
                  </a:lnTo>
                  <a:lnTo>
                    <a:pt x="972" y="80"/>
                  </a:lnTo>
                  <a:lnTo>
                    <a:pt x="970" y="68"/>
                  </a:lnTo>
                  <a:lnTo>
                    <a:pt x="970" y="52"/>
                  </a:lnTo>
                  <a:lnTo>
                    <a:pt x="970" y="52"/>
                  </a:lnTo>
                  <a:lnTo>
                    <a:pt x="970" y="42"/>
                  </a:lnTo>
                  <a:lnTo>
                    <a:pt x="974" y="32"/>
                  </a:lnTo>
                  <a:lnTo>
                    <a:pt x="978" y="22"/>
                  </a:lnTo>
                  <a:lnTo>
                    <a:pt x="984" y="14"/>
                  </a:lnTo>
                  <a:lnTo>
                    <a:pt x="992" y="8"/>
                  </a:lnTo>
                  <a:lnTo>
                    <a:pt x="1002" y="4"/>
                  </a:lnTo>
                  <a:lnTo>
                    <a:pt x="1012" y="0"/>
                  </a:lnTo>
                  <a:lnTo>
                    <a:pt x="1022" y="0"/>
                  </a:lnTo>
                  <a:lnTo>
                    <a:pt x="1022" y="0"/>
                  </a:lnTo>
                  <a:lnTo>
                    <a:pt x="1032" y="0"/>
                  </a:lnTo>
                  <a:lnTo>
                    <a:pt x="1042" y="4"/>
                  </a:lnTo>
                  <a:lnTo>
                    <a:pt x="1052" y="8"/>
                  </a:lnTo>
                  <a:lnTo>
                    <a:pt x="1060" y="14"/>
                  </a:lnTo>
                  <a:lnTo>
                    <a:pt x="1066" y="22"/>
                  </a:lnTo>
                  <a:lnTo>
                    <a:pt x="1070" y="32"/>
                  </a:lnTo>
                  <a:lnTo>
                    <a:pt x="1074" y="42"/>
                  </a:lnTo>
                  <a:lnTo>
                    <a:pt x="1074" y="52"/>
                  </a:lnTo>
                  <a:lnTo>
                    <a:pt x="1074" y="52"/>
                  </a:lnTo>
                  <a:lnTo>
                    <a:pt x="1076" y="60"/>
                  </a:lnTo>
                  <a:lnTo>
                    <a:pt x="1076" y="60"/>
                  </a:lnTo>
                  <a:lnTo>
                    <a:pt x="1082" y="60"/>
                  </a:lnTo>
                  <a:lnTo>
                    <a:pt x="1314" y="60"/>
                  </a:lnTo>
                  <a:lnTo>
                    <a:pt x="1314" y="60"/>
                  </a:lnTo>
                  <a:lnTo>
                    <a:pt x="1328" y="60"/>
                  </a:lnTo>
                  <a:lnTo>
                    <a:pt x="1340" y="62"/>
                  </a:lnTo>
                  <a:lnTo>
                    <a:pt x="1356" y="64"/>
                  </a:lnTo>
                  <a:lnTo>
                    <a:pt x="1374" y="70"/>
                  </a:lnTo>
                  <a:lnTo>
                    <a:pt x="1394" y="78"/>
                  </a:lnTo>
                  <a:lnTo>
                    <a:pt x="1412" y="88"/>
                  </a:lnTo>
                  <a:lnTo>
                    <a:pt x="1432" y="104"/>
                  </a:lnTo>
                  <a:lnTo>
                    <a:pt x="1432" y="104"/>
                  </a:lnTo>
                  <a:lnTo>
                    <a:pt x="1440" y="112"/>
                  </a:lnTo>
                  <a:lnTo>
                    <a:pt x="1448" y="122"/>
                  </a:lnTo>
                  <a:lnTo>
                    <a:pt x="1456" y="134"/>
                  </a:lnTo>
                  <a:lnTo>
                    <a:pt x="1464" y="148"/>
                  </a:lnTo>
                  <a:lnTo>
                    <a:pt x="1470" y="164"/>
                  </a:lnTo>
                  <a:lnTo>
                    <a:pt x="1474" y="182"/>
                  </a:lnTo>
                  <a:lnTo>
                    <a:pt x="1478" y="202"/>
                  </a:lnTo>
                  <a:lnTo>
                    <a:pt x="1478" y="226"/>
                  </a:lnTo>
                  <a:lnTo>
                    <a:pt x="1478" y="226"/>
                  </a:lnTo>
                  <a:lnTo>
                    <a:pt x="1478" y="250"/>
                  </a:lnTo>
                  <a:lnTo>
                    <a:pt x="1474" y="272"/>
                  </a:lnTo>
                  <a:lnTo>
                    <a:pt x="1468" y="292"/>
                  </a:lnTo>
                  <a:lnTo>
                    <a:pt x="1460" y="310"/>
                  </a:lnTo>
                  <a:lnTo>
                    <a:pt x="1450" y="326"/>
                  </a:lnTo>
                  <a:lnTo>
                    <a:pt x="1440" y="340"/>
                  </a:lnTo>
                  <a:lnTo>
                    <a:pt x="1426" y="352"/>
                  </a:lnTo>
                  <a:lnTo>
                    <a:pt x="1414" y="364"/>
                  </a:lnTo>
                  <a:lnTo>
                    <a:pt x="1400" y="374"/>
                  </a:lnTo>
                  <a:lnTo>
                    <a:pt x="1386" y="382"/>
                  </a:lnTo>
                  <a:lnTo>
                    <a:pt x="1370" y="388"/>
                  </a:lnTo>
                  <a:lnTo>
                    <a:pt x="1356" y="394"/>
                  </a:lnTo>
                  <a:lnTo>
                    <a:pt x="1328" y="402"/>
                  </a:lnTo>
                  <a:lnTo>
                    <a:pt x="1302" y="406"/>
                  </a:lnTo>
                  <a:lnTo>
                    <a:pt x="52"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85" name="Freeform 15"/>
            <p:cNvSpPr>
              <a:spLocks noEditPoints="1"/>
            </p:cNvSpPr>
            <p:nvPr/>
          </p:nvSpPr>
          <p:spPr bwMode="auto">
            <a:xfrm>
              <a:off x="6892717" y="3505013"/>
              <a:ext cx="208337" cy="208337"/>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86" name="Freeform 18"/>
            <p:cNvSpPr>
              <a:spLocks/>
            </p:cNvSpPr>
            <p:nvPr/>
          </p:nvSpPr>
          <p:spPr bwMode="auto">
            <a:xfrm>
              <a:off x="6965393" y="3268818"/>
              <a:ext cx="64197" cy="213182"/>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87" name="Freeform 19"/>
            <p:cNvSpPr>
              <a:spLocks noEditPoints="1"/>
            </p:cNvSpPr>
            <p:nvPr/>
          </p:nvSpPr>
          <p:spPr bwMode="auto">
            <a:xfrm>
              <a:off x="5077386" y="3609182"/>
              <a:ext cx="186534" cy="185323"/>
            </a:xfrm>
            <a:custGeom>
              <a:avLst/>
              <a:gdLst>
                <a:gd name="T0" fmla="*/ 154 w 308"/>
                <a:gd name="T1" fmla="*/ 306 h 306"/>
                <a:gd name="T2" fmla="*/ 124 w 308"/>
                <a:gd name="T3" fmla="*/ 304 h 306"/>
                <a:gd name="T4" fmla="*/ 94 w 308"/>
                <a:gd name="T5" fmla="*/ 294 h 306"/>
                <a:gd name="T6" fmla="*/ 68 w 308"/>
                <a:gd name="T7" fmla="*/ 280 h 306"/>
                <a:gd name="T8" fmla="*/ 46 w 308"/>
                <a:gd name="T9" fmla="*/ 262 h 306"/>
                <a:gd name="T10" fmla="*/ 26 w 308"/>
                <a:gd name="T11" fmla="*/ 240 h 306"/>
                <a:gd name="T12" fmla="*/ 12 w 308"/>
                <a:gd name="T13" fmla="*/ 212 h 306"/>
                <a:gd name="T14" fmla="*/ 4 w 308"/>
                <a:gd name="T15" fmla="*/ 184 h 306"/>
                <a:gd name="T16" fmla="*/ 0 w 308"/>
                <a:gd name="T17" fmla="*/ 154 h 306"/>
                <a:gd name="T18" fmla="*/ 2 w 308"/>
                <a:gd name="T19" fmla="*/ 138 h 306"/>
                <a:gd name="T20" fmla="*/ 8 w 308"/>
                <a:gd name="T21" fmla="*/ 108 h 306"/>
                <a:gd name="T22" fmla="*/ 20 w 308"/>
                <a:gd name="T23" fmla="*/ 80 h 306"/>
                <a:gd name="T24" fmla="*/ 36 w 308"/>
                <a:gd name="T25" fmla="*/ 56 h 306"/>
                <a:gd name="T26" fmla="*/ 56 w 308"/>
                <a:gd name="T27" fmla="*/ 34 h 306"/>
                <a:gd name="T28" fmla="*/ 82 w 308"/>
                <a:gd name="T29" fmla="*/ 18 h 306"/>
                <a:gd name="T30" fmla="*/ 108 w 308"/>
                <a:gd name="T31" fmla="*/ 6 h 306"/>
                <a:gd name="T32" fmla="*/ 138 w 308"/>
                <a:gd name="T33" fmla="*/ 0 h 306"/>
                <a:gd name="T34" fmla="*/ 154 w 308"/>
                <a:gd name="T35" fmla="*/ 0 h 306"/>
                <a:gd name="T36" fmla="*/ 186 w 308"/>
                <a:gd name="T37" fmla="*/ 2 h 306"/>
                <a:gd name="T38" fmla="*/ 214 w 308"/>
                <a:gd name="T39" fmla="*/ 12 h 306"/>
                <a:gd name="T40" fmla="*/ 240 w 308"/>
                <a:gd name="T41" fmla="*/ 26 h 306"/>
                <a:gd name="T42" fmla="*/ 262 w 308"/>
                <a:gd name="T43" fmla="*/ 44 h 306"/>
                <a:gd name="T44" fmla="*/ 282 w 308"/>
                <a:gd name="T45" fmla="*/ 68 h 306"/>
                <a:gd name="T46" fmla="*/ 296 w 308"/>
                <a:gd name="T47" fmla="*/ 94 h 306"/>
                <a:gd name="T48" fmla="*/ 304 w 308"/>
                <a:gd name="T49" fmla="*/ 122 h 306"/>
                <a:gd name="T50" fmla="*/ 308 w 308"/>
                <a:gd name="T51" fmla="*/ 154 h 306"/>
                <a:gd name="T52" fmla="*/ 308 w 308"/>
                <a:gd name="T53" fmla="*/ 168 h 306"/>
                <a:gd name="T54" fmla="*/ 302 w 308"/>
                <a:gd name="T55" fmla="*/ 198 h 306"/>
                <a:gd name="T56" fmla="*/ 290 w 308"/>
                <a:gd name="T57" fmla="*/ 226 h 306"/>
                <a:gd name="T58" fmla="*/ 272 w 308"/>
                <a:gd name="T59" fmla="*/ 250 h 306"/>
                <a:gd name="T60" fmla="*/ 252 w 308"/>
                <a:gd name="T61" fmla="*/ 272 h 306"/>
                <a:gd name="T62" fmla="*/ 228 w 308"/>
                <a:gd name="T63" fmla="*/ 288 h 306"/>
                <a:gd name="T64" fmla="*/ 200 w 308"/>
                <a:gd name="T65" fmla="*/ 300 h 306"/>
                <a:gd name="T66" fmla="*/ 170 w 308"/>
                <a:gd name="T67" fmla="*/ 306 h 306"/>
                <a:gd name="T68" fmla="*/ 154 w 308"/>
                <a:gd name="T69" fmla="*/ 306 h 306"/>
                <a:gd name="T70" fmla="*/ 154 w 308"/>
                <a:gd name="T71" fmla="*/ 104 h 306"/>
                <a:gd name="T72" fmla="*/ 136 w 308"/>
                <a:gd name="T73" fmla="*/ 108 h 306"/>
                <a:gd name="T74" fmla="*/ 120 w 308"/>
                <a:gd name="T75" fmla="*/ 118 h 306"/>
                <a:gd name="T76" fmla="*/ 110 w 308"/>
                <a:gd name="T77" fmla="*/ 134 h 306"/>
                <a:gd name="T78" fmla="*/ 106 w 308"/>
                <a:gd name="T79" fmla="*/ 154 h 306"/>
                <a:gd name="T80" fmla="*/ 106 w 308"/>
                <a:gd name="T81" fmla="*/ 164 h 306"/>
                <a:gd name="T82" fmla="*/ 114 w 308"/>
                <a:gd name="T83" fmla="*/ 180 h 306"/>
                <a:gd name="T84" fmla="*/ 128 w 308"/>
                <a:gd name="T85" fmla="*/ 194 h 306"/>
                <a:gd name="T86" fmla="*/ 144 w 308"/>
                <a:gd name="T87" fmla="*/ 200 h 306"/>
                <a:gd name="T88" fmla="*/ 154 w 308"/>
                <a:gd name="T89" fmla="*/ 202 h 306"/>
                <a:gd name="T90" fmla="*/ 174 w 308"/>
                <a:gd name="T91" fmla="*/ 198 h 306"/>
                <a:gd name="T92" fmla="*/ 188 w 308"/>
                <a:gd name="T93" fmla="*/ 188 h 306"/>
                <a:gd name="T94" fmla="*/ 200 w 308"/>
                <a:gd name="T95" fmla="*/ 172 h 306"/>
                <a:gd name="T96" fmla="*/ 202 w 308"/>
                <a:gd name="T97" fmla="*/ 154 h 306"/>
                <a:gd name="T98" fmla="*/ 202 w 308"/>
                <a:gd name="T99" fmla="*/ 144 h 306"/>
                <a:gd name="T100" fmla="*/ 194 w 308"/>
                <a:gd name="T101" fmla="*/ 126 h 306"/>
                <a:gd name="T102" fmla="*/ 182 w 308"/>
                <a:gd name="T103" fmla="*/ 112 h 306"/>
                <a:gd name="T104" fmla="*/ 164 w 308"/>
                <a:gd name="T105" fmla="*/ 106 h 306"/>
                <a:gd name="T106" fmla="*/ 154 w 308"/>
                <a:gd name="T107" fmla="*/ 1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6">
                  <a:moveTo>
                    <a:pt x="154" y="306"/>
                  </a:moveTo>
                  <a:lnTo>
                    <a:pt x="154" y="306"/>
                  </a:lnTo>
                  <a:lnTo>
                    <a:pt x="138" y="306"/>
                  </a:lnTo>
                  <a:lnTo>
                    <a:pt x="124" y="304"/>
                  </a:lnTo>
                  <a:lnTo>
                    <a:pt x="108" y="300"/>
                  </a:lnTo>
                  <a:lnTo>
                    <a:pt x="94" y="294"/>
                  </a:lnTo>
                  <a:lnTo>
                    <a:pt x="82" y="288"/>
                  </a:lnTo>
                  <a:lnTo>
                    <a:pt x="68" y="280"/>
                  </a:lnTo>
                  <a:lnTo>
                    <a:pt x="56" y="272"/>
                  </a:lnTo>
                  <a:lnTo>
                    <a:pt x="46" y="262"/>
                  </a:lnTo>
                  <a:lnTo>
                    <a:pt x="36" y="250"/>
                  </a:lnTo>
                  <a:lnTo>
                    <a:pt x="26" y="240"/>
                  </a:lnTo>
                  <a:lnTo>
                    <a:pt x="20" y="226"/>
                  </a:lnTo>
                  <a:lnTo>
                    <a:pt x="12" y="212"/>
                  </a:lnTo>
                  <a:lnTo>
                    <a:pt x="8" y="198"/>
                  </a:lnTo>
                  <a:lnTo>
                    <a:pt x="4" y="184"/>
                  </a:lnTo>
                  <a:lnTo>
                    <a:pt x="2" y="168"/>
                  </a:lnTo>
                  <a:lnTo>
                    <a:pt x="0" y="154"/>
                  </a:lnTo>
                  <a:lnTo>
                    <a:pt x="0" y="154"/>
                  </a:lnTo>
                  <a:lnTo>
                    <a:pt x="2" y="138"/>
                  </a:lnTo>
                  <a:lnTo>
                    <a:pt x="4" y="122"/>
                  </a:lnTo>
                  <a:lnTo>
                    <a:pt x="8" y="108"/>
                  </a:lnTo>
                  <a:lnTo>
                    <a:pt x="12" y="94"/>
                  </a:lnTo>
                  <a:lnTo>
                    <a:pt x="20" y="80"/>
                  </a:lnTo>
                  <a:lnTo>
                    <a:pt x="26" y="68"/>
                  </a:lnTo>
                  <a:lnTo>
                    <a:pt x="36" y="56"/>
                  </a:lnTo>
                  <a:lnTo>
                    <a:pt x="46" y="44"/>
                  </a:lnTo>
                  <a:lnTo>
                    <a:pt x="56" y="34"/>
                  </a:lnTo>
                  <a:lnTo>
                    <a:pt x="68" y="26"/>
                  </a:lnTo>
                  <a:lnTo>
                    <a:pt x="82" y="18"/>
                  </a:lnTo>
                  <a:lnTo>
                    <a:pt x="94" y="12"/>
                  </a:lnTo>
                  <a:lnTo>
                    <a:pt x="108" y="6"/>
                  </a:lnTo>
                  <a:lnTo>
                    <a:pt x="124" y="2"/>
                  </a:lnTo>
                  <a:lnTo>
                    <a:pt x="138" y="0"/>
                  </a:lnTo>
                  <a:lnTo>
                    <a:pt x="154" y="0"/>
                  </a:lnTo>
                  <a:lnTo>
                    <a:pt x="154" y="0"/>
                  </a:lnTo>
                  <a:lnTo>
                    <a:pt x="170" y="0"/>
                  </a:lnTo>
                  <a:lnTo>
                    <a:pt x="186" y="2"/>
                  </a:lnTo>
                  <a:lnTo>
                    <a:pt x="200" y="6"/>
                  </a:lnTo>
                  <a:lnTo>
                    <a:pt x="214" y="12"/>
                  </a:lnTo>
                  <a:lnTo>
                    <a:pt x="228" y="18"/>
                  </a:lnTo>
                  <a:lnTo>
                    <a:pt x="240" y="26"/>
                  </a:lnTo>
                  <a:lnTo>
                    <a:pt x="252" y="34"/>
                  </a:lnTo>
                  <a:lnTo>
                    <a:pt x="262" y="44"/>
                  </a:lnTo>
                  <a:lnTo>
                    <a:pt x="272" y="56"/>
                  </a:lnTo>
                  <a:lnTo>
                    <a:pt x="282" y="68"/>
                  </a:lnTo>
                  <a:lnTo>
                    <a:pt x="290" y="80"/>
                  </a:lnTo>
                  <a:lnTo>
                    <a:pt x="296" y="94"/>
                  </a:lnTo>
                  <a:lnTo>
                    <a:pt x="302" y="108"/>
                  </a:lnTo>
                  <a:lnTo>
                    <a:pt x="304" y="122"/>
                  </a:lnTo>
                  <a:lnTo>
                    <a:pt x="308" y="138"/>
                  </a:lnTo>
                  <a:lnTo>
                    <a:pt x="308" y="154"/>
                  </a:lnTo>
                  <a:lnTo>
                    <a:pt x="308" y="154"/>
                  </a:lnTo>
                  <a:lnTo>
                    <a:pt x="308" y="168"/>
                  </a:lnTo>
                  <a:lnTo>
                    <a:pt x="304" y="184"/>
                  </a:lnTo>
                  <a:lnTo>
                    <a:pt x="302" y="198"/>
                  </a:lnTo>
                  <a:lnTo>
                    <a:pt x="296" y="212"/>
                  </a:lnTo>
                  <a:lnTo>
                    <a:pt x="290" y="226"/>
                  </a:lnTo>
                  <a:lnTo>
                    <a:pt x="282" y="240"/>
                  </a:lnTo>
                  <a:lnTo>
                    <a:pt x="272" y="250"/>
                  </a:lnTo>
                  <a:lnTo>
                    <a:pt x="262" y="262"/>
                  </a:lnTo>
                  <a:lnTo>
                    <a:pt x="252" y="272"/>
                  </a:lnTo>
                  <a:lnTo>
                    <a:pt x="240" y="280"/>
                  </a:lnTo>
                  <a:lnTo>
                    <a:pt x="228" y="288"/>
                  </a:lnTo>
                  <a:lnTo>
                    <a:pt x="214" y="294"/>
                  </a:lnTo>
                  <a:lnTo>
                    <a:pt x="200" y="300"/>
                  </a:lnTo>
                  <a:lnTo>
                    <a:pt x="186" y="304"/>
                  </a:lnTo>
                  <a:lnTo>
                    <a:pt x="170" y="306"/>
                  </a:lnTo>
                  <a:lnTo>
                    <a:pt x="154" y="306"/>
                  </a:lnTo>
                  <a:lnTo>
                    <a:pt x="154" y="306"/>
                  </a:lnTo>
                  <a:close/>
                  <a:moveTo>
                    <a:pt x="154" y="104"/>
                  </a:moveTo>
                  <a:lnTo>
                    <a:pt x="154" y="104"/>
                  </a:lnTo>
                  <a:lnTo>
                    <a:pt x="144" y="106"/>
                  </a:lnTo>
                  <a:lnTo>
                    <a:pt x="136" y="108"/>
                  </a:lnTo>
                  <a:lnTo>
                    <a:pt x="128" y="112"/>
                  </a:lnTo>
                  <a:lnTo>
                    <a:pt x="120" y="118"/>
                  </a:lnTo>
                  <a:lnTo>
                    <a:pt x="114" y="126"/>
                  </a:lnTo>
                  <a:lnTo>
                    <a:pt x="110" y="134"/>
                  </a:lnTo>
                  <a:lnTo>
                    <a:pt x="106" y="144"/>
                  </a:lnTo>
                  <a:lnTo>
                    <a:pt x="106" y="154"/>
                  </a:lnTo>
                  <a:lnTo>
                    <a:pt x="106" y="154"/>
                  </a:lnTo>
                  <a:lnTo>
                    <a:pt x="106" y="164"/>
                  </a:lnTo>
                  <a:lnTo>
                    <a:pt x="110" y="172"/>
                  </a:lnTo>
                  <a:lnTo>
                    <a:pt x="114" y="180"/>
                  </a:lnTo>
                  <a:lnTo>
                    <a:pt x="120" y="188"/>
                  </a:lnTo>
                  <a:lnTo>
                    <a:pt x="128" y="194"/>
                  </a:lnTo>
                  <a:lnTo>
                    <a:pt x="136" y="198"/>
                  </a:lnTo>
                  <a:lnTo>
                    <a:pt x="144" y="200"/>
                  </a:lnTo>
                  <a:lnTo>
                    <a:pt x="154" y="202"/>
                  </a:lnTo>
                  <a:lnTo>
                    <a:pt x="154" y="202"/>
                  </a:lnTo>
                  <a:lnTo>
                    <a:pt x="164" y="200"/>
                  </a:lnTo>
                  <a:lnTo>
                    <a:pt x="174" y="198"/>
                  </a:lnTo>
                  <a:lnTo>
                    <a:pt x="182" y="194"/>
                  </a:lnTo>
                  <a:lnTo>
                    <a:pt x="188" y="188"/>
                  </a:lnTo>
                  <a:lnTo>
                    <a:pt x="194" y="180"/>
                  </a:lnTo>
                  <a:lnTo>
                    <a:pt x="200" y="172"/>
                  </a:lnTo>
                  <a:lnTo>
                    <a:pt x="202" y="164"/>
                  </a:lnTo>
                  <a:lnTo>
                    <a:pt x="202" y="154"/>
                  </a:lnTo>
                  <a:lnTo>
                    <a:pt x="202" y="154"/>
                  </a:lnTo>
                  <a:lnTo>
                    <a:pt x="202" y="144"/>
                  </a:lnTo>
                  <a:lnTo>
                    <a:pt x="200" y="134"/>
                  </a:lnTo>
                  <a:lnTo>
                    <a:pt x="194" y="126"/>
                  </a:lnTo>
                  <a:lnTo>
                    <a:pt x="188" y="118"/>
                  </a:lnTo>
                  <a:lnTo>
                    <a:pt x="182" y="112"/>
                  </a:lnTo>
                  <a:lnTo>
                    <a:pt x="174"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88" name="Freeform 20"/>
            <p:cNvSpPr>
              <a:spLocks noEditPoints="1"/>
            </p:cNvSpPr>
            <p:nvPr/>
          </p:nvSpPr>
          <p:spPr bwMode="auto">
            <a:xfrm>
              <a:off x="7250039" y="2854566"/>
              <a:ext cx="186534" cy="186534"/>
            </a:xfrm>
            <a:custGeom>
              <a:avLst/>
              <a:gdLst>
                <a:gd name="T0" fmla="*/ 154 w 308"/>
                <a:gd name="T1" fmla="*/ 308 h 308"/>
                <a:gd name="T2" fmla="*/ 122 w 308"/>
                <a:gd name="T3" fmla="*/ 304 h 308"/>
                <a:gd name="T4" fmla="*/ 94 w 308"/>
                <a:gd name="T5" fmla="*/ 296 h 308"/>
                <a:gd name="T6" fmla="*/ 68 w 308"/>
                <a:gd name="T7" fmla="*/ 282 h 308"/>
                <a:gd name="T8" fmla="*/ 44 w 308"/>
                <a:gd name="T9" fmla="*/ 262 h 308"/>
                <a:gd name="T10" fmla="*/ 26 w 308"/>
                <a:gd name="T11" fmla="*/ 240 h 308"/>
                <a:gd name="T12" fmla="*/ 12 w 308"/>
                <a:gd name="T13" fmla="*/ 214 h 308"/>
                <a:gd name="T14" fmla="*/ 2 w 308"/>
                <a:gd name="T15" fmla="*/ 184 h 308"/>
                <a:gd name="T16" fmla="*/ 0 w 308"/>
                <a:gd name="T17" fmla="*/ 154 h 308"/>
                <a:gd name="T18" fmla="*/ 0 w 308"/>
                <a:gd name="T19" fmla="*/ 138 h 308"/>
                <a:gd name="T20" fmla="*/ 6 w 308"/>
                <a:gd name="T21" fmla="*/ 108 h 308"/>
                <a:gd name="T22" fmla="*/ 18 w 308"/>
                <a:gd name="T23" fmla="*/ 80 h 308"/>
                <a:gd name="T24" fmla="*/ 34 w 308"/>
                <a:gd name="T25" fmla="*/ 56 h 308"/>
                <a:gd name="T26" fmla="*/ 56 w 308"/>
                <a:gd name="T27" fmla="*/ 36 h 308"/>
                <a:gd name="T28" fmla="*/ 80 w 308"/>
                <a:gd name="T29" fmla="*/ 18 h 308"/>
                <a:gd name="T30" fmla="*/ 108 w 308"/>
                <a:gd name="T31" fmla="*/ 6 h 308"/>
                <a:gd name="T32" fmla="*/ 138 w 308"/>
                <a:gd name="T33" fmla="*/ 0 h 308"/>
                <a:gd name="T34" fmla="*/ 154 w 308"/>
                <a:gd name="T35" fmla="*/ 0 h 308"/>
                <a:gd name="T36" fmla="*/ 184 w 308"/>
                <a:gd name="T37" fmla="*/ 4 h 308"/>
                <a:gd name="T38" fmla="*/ 214 w 308"/>
                <a:gd name="T39" fmla="*/ 12 h 308"/>
                <a:gd name="T40" fmla="*/ 240 w 308"/>
                <a:gd name="T41" fmla="*/ 26 h 308"/>
                <a:gd name="T42" fmla="*/ 262 w 308"/>
                <a:gd name="T43" fmla="*/ 46 h 308"/>
                <a:gd name="T44" fmla="*/ 280 w 308"/>
                <a:gd name="T45" fmla="*/ 68 h 308"/>
                <a:gd name="T46" fmla="*/ 294 w 308"/>
                <a:gd name="T47" fmla="*/ 94 h 308"/>
                <a:gd name="T48" fmla="*/ 304 w 308"/>
                <a:gd name="T49" fmla="*/ 122 h 308"/>
                <a:gd name="T50" fmla="*/ 308 w 308"/>
                <a:gd name="T51" fmla="*/ 154 h 308"/>
                <a:gd name="T52" fmla="*/ 306 w 308"/>
                <a:gd name="T53" fmla="*/ 170 h 308"/>
                <a:gd name="T54" fmla="*/ 300 w 308"/>
                <a:gd name="T55" fmla="*/ 200 h 308"/>
                <a:gd name="T56" fmla="*/ 288 w 308"/>
                <a:gd name="T57" fmla="*/ 226 h 308"/>
                <a:gd name="T58" fmla="*/ 272 w 308"/>
                <a:gd name="T59" fmla="*/ 252 h 308"/>
                <a:gd name="T60" fmla="*/ 252 w 308"/>
                <a:gd name="T61" fmla="*/ 272 h 308"/>
                <a:gd name="T62" fmla="*/ 226 w 308"/>
                <a:gd name="T63" fmla="*/ 288 h 308"/>
                <a:gd name="T64" fmla="*/ 200 w 308"/>
                <a:gd name="T65" fmla="*/ 300 h 308"/>
                <a:gd name="T66" fmla="*/ 170 w 308"/>
                <a:gd name="T67" fmla="*/ 306 h 308"/>
                <a:gd name="T68" fmla="*/ 154 w 308"/>
                <a:gd name="T69" fmla="*/ 308 h 308"/>
                <a:gd name="T70" fmla="*/ 154 w 308"/>
                <a:gd name="T71" fmla="*/ 104 h 308"/>
                <a:gd name="T72" fmla="*/ 134 w 308"/>
                <a:gd name="T73" fmla="*/ 108 h 308"/>
                <a:gd name="T74" fmla="*/ 120 w 308"/>
                <a:gd name="T75" fmla="*/ 120 h 308"/>
                <a:gd name="T76" fmla="*/ 108 w 308"/>
                <a:gd name="T77" fmla="*/ 134 h 308"/>
                <a:gd name="T78" fmla="*/ 104 w 308"/>
                <a:gd name="T79" fmla="*/ 154 h 308"/>
                <a:gd name="T80" fmla="*/ 106 w 308"/>
                <a:gd name="T81" fmla="*/ 164 h 308"/>
                <a:gd name="T82" fmla="*/ 114 w 308"/>
                <a:gd name="T83" fmla="*/ 180 h 308"/>
                <a:gd name="T84" fmla="*/ 126 w 308"/>
                <a:gd name="T85" fmla="*/ 194 h 308"/>
                <a:gd name="T86" fmla="*/ 144 w 308"/>
                <a:gd name="T87" fmla="*/ 202 h 308"/>
                <a:gd name="T88" fmla="*/ 154 w 308"/>
                <a:gd name="T89" fmla="*/ 202 h 308"/>
                <a:gd name="T90" fmla="*/ 172 w 308"/>
                <a:gd name="T91" fmla="*/ 198 h 308"/>
                <a:gd name="T92" fmla="*/ 188 w 308"/>
                <a:gd name="T93" fmla="*/ 188 h 308"/>
                <a:gd name="T94" fmla="*/ 198 w 308"/>
                <a:gd name="T95" fmla="*/ 172 h 308"/>
                <a:gd name="T96" fmla="*/ 202 w 308"/>
                <a:gd name="T97" fmla="*/ 154 h 308"/>
                <a:gd name="T98" fmla="*/ 202 w 308"/>
                <a:gd name="T99" fmla="*/ 144 h 308"/>
                <a:gd name="T100" fmla="*/ 194 w 308"/>
                <a:gd name="T101" fmla="*/ 126 h 308"/>
                <a:gd name="T102" fmla="*/ 180 w 308"/>
                <a:gd name="T103" fmla="*/ 114 h 308"/>
                <a:gd name="T104" fmla="*/ 164 w 308"/>
                <a:gd name="T105" fmla="*/ 106 h 308"/>
                <a:gd name="T106" fmla="*/ 154 w 308"/>
                <a:gd name="T107" fmla="*/ 1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8">
                  <a:moveTo>
                    <a:pt x="154" y="308"/>
                  </a:moveTo>
                  <a:lnTo>
                    <a:pt x="154" y="308"/>
                  </a:lnTo>
                  <a:lnTo>
                    <a:pt x="138" y="306"/>
                  </a:lnTo>
                  <a:lnTo>
                    <a:pt x="122" y="304"/>
                  </a:lnTo>
                  <a:lnTo>
                    <a:pt x="108" y="300"/>
                  </a:lnTo>
                  <a:lnTo>
                    <a:pt x="94" y="296"/>
                  </a:lnTo>
                  <a:lnTo>
                    <a:pt x="80" y="288"/>
                  </a:lnTo>
                  <a:lnTo>
                    <a:pt x="68" y="282"/>
                  </a:lnTo>
                  <a:lnTo>
                    <a:pt x="56" y="272"/>
                  </a:lnTo>
                  <a:lnTo>
                    <a:pt x="44" y="262"/>
                  </a:lnTo>
                  <a:lnTo>
                    <a:pt x="34" y="252"/>
                  </a:lnTo>
                  <a:lnTo>
                    <a:pt x="26" y="240"/>
                  </a:lnTo>
                  <a:lnTo>
                    <a:pt x="18" y="226"/>
                  </a:lnTo>
                  <a:lnTo>
                    <a:pt x="12" y="214"/>
                  </a:lnTo>
                  <a:lnTo>
                    <a:pt x="6" y="200"/>
                  </a:lnTo>
                  <a:lnTo>
                    <a:pt x="2" y="184"/>
                  </a:lnTo>
                  <a:lnTo>
                    <a:pt x="0" y="170"/>
                  </a:lnTo>
                  <a:lnTo>
                    <a:pt x="0" y="154"/>
                  </a:lnTo>
                  <a:lnTo>
                    <a:pt x="0" y="154"/>
                  </a:lnTo>
                  <a:lnTo>
                    <a:pt x="0" y="138"/>
                  </a:lnTo>
                  <a:lnTo>
                    <a:pt x="2" y="122"/>
                  </a:lnTo>
                  <a:lnTo>
                    <a:pt x="6" y="108"/>
                  </a:lnTo>
                  <a:lnTo>
                    <a:pt x="12" y="94"/>
                  </a:lnTo>
                  <a:lnTo>
                    <a:pt x="18" y="80"/>
                  </a:lnTo>
                  <a:lnTo>
                    <a:pt x="26" y="68"/>
                  </a:lnTo>
                  <a:lnTo>
                    <a:pt x="34" y="56"/>
                  </a:lnTo>
                  <a:lnTo>
                    <a:pt x="44" y="46"/>
                  </a:lnTo>
                  <a:lnTo>
                    <a:pt x="56" y="36"/>
                  </a:lnTo>
                  <a:lnTo>
                    <a:pt x="68" y="26"/>
                  </a:lnTo>
                  <a:lnTo>
                    <a:pt x="80" y="18"/>
                  </a:lnTo>
                  <a:lnTo>
                    <a:pt x="94" y="12"/>
                  </a:lnTo>
                  <a:lnTo>
                    <a:pt x="108" y="6"/>
                  </a:lnTo>
                  <a:lnTo>
                    <a:pt x="122" y="4"/>
                  </a:lnTo>
                  <a:lnTo>
                    <a:pt x="138" y="0"/>
                  </a:lnTo>
                  <a:lnTo>
                    <a:pt x="154" y="0"/>
                  </a:lnTo>
                  <a:lnTo>
                    <a:pt x="154" y="0"/>
                  </a:lnTo>
                  <a:lnTo>
                    <a:pt x="170" y="0"/>
                  </a:lnTo>
                  <a:lnTo>
                    <a:pt x="184" y="4"/>
                  </a:lnTo>
                  <a:lnTo>
                    <a:pt x="200" y="6"/>
                  </a:lnTo>
                  <a:lnTo>
                    <a:pt x="214" y="12"/>
                  </a:lnTo>
                  <a:lnTo>
                    <a:pt x="226" y="18"/>
                  </a:lnTo>
                  <a:lnTo>
                    <a:pt x="240" y="26"/>
                  </a:lnTo>
                  <a:lnTo>
                    <a:pt x="252" y="36"/>
                  </a:lnTo>
                  <a:lnTo>
                    <a:pt x="262" y="46"/>
                  </a:lnTo>
                  <a:lnTo>
                    <a:pt x="272" y="56"/>
                  </a:lnTo>
                  <a:lnTo>
                    <a:pt x="280" y="68"/>
                  </a:lnTo>
                  <a:lnTo>
                    <a:pt x="288" y="80"/>
                  </a:lnTo>
                  <a:lnTo>
                    <a:pt x="294" y="94"/>
                  </a:lnTo>
                  <a:lnTo>
                    <a:pt x="300" y="108"/>
                  </a:lnTo>
                  <a:lnTo>
                    <a:pt x="304" y="122"/>
                  </a:lnTo>
                  <a:lnTo>
                    <a:pt x="306" y="138"/>
                  </a:lnTo>
                  <a:lnTo>
                    <a:pt x="308" y="154"/>
                  </a:lnTo>
                  <a:lnTo>
                    <a:pt x="308" y="154"/>
                  </a:lnTo>
                  <a:lnTo>
                    <a:pt x="306" y="170"/>
                  </a:lnTo>
                  <a:lnTo>
                    <a:pt x="304" y="184"/>
                  </a:lnTo>
                  <a:lnTo>
                    <a:pt x="300" y="200"/>
                  </a:lnTo>
                  <a:lnTo>
                    <a:pt x="294" y="214"/>
                  </a:lnTo>
                  <a:lnTo>
                    <a:pt x="288" y="226"/>
                  </a:lnTo>
                  <a:lnTo>
                    <a:pt x="280" y="240"/>
                  </a:lnTo>
                  <a:lnTo>
                    <a:pt x="272" y="252"/>
                  </a:lnTo>
                  <a:lnTo>
                    <a:pt x="262" y="262"/>
                  </a:lnTo>
                  <a:lnTo>
                    <a:pt x="252" y="272"/>
                  </a:lnTo>
                  <a:lnTo>
                    <a:pt x="240" y="282"/>
                  </a:lnTo>
                  <a:lnTo>
                    <a:pt x="226" y="288"/>
                  </a:lnTo>
                  <a:lnTo>
                    <a:pt x="214" y="296"/>
                  </a:lnTo>
                  <a:lnTo>
                    <a:pt x="200" y="300"/>
                  </a:lnTo>
                  <a:lnTo>
                    <a:pt x="184" y="304"/>
                  </a:lnTo>
                  <a:lnTo>
                    <a:pt x="170" y="306"/>
                  </a:lnTo>
                  <a:lnTo>
                    <a:pt x="154" y="308"/>
                  </a:lnTo>
                  <a:lnTo>
                    <a:pt x="154" y="308"/>
                  </a:lnTo>
                  <a:close/>
                  <a:moveTo>
                    <a:pt x="154" y="104"/>
                  </a:moveTo>
                  <a:lnTo>
                    <a:pt x="154" y="104"/>
                  </a:lnTo>
                  <a:lnTo>
                    <a:pt x="144" y="106"/>
                  </a:lnTo>
                  <a:lnTo>
                    <a:pt x="134" y="108"/>
                  </a:lnTo>
                  <a:lnTo>
                    <a:pt x="126" y="114"/>
                  </a:lnTo>
                  <a:lnTo>
                    <a:pt x="120" y="120"/>
                  </a:lnTo>
                  <a:lnTo>
                    <a:pt x="114" y="126"/>
                  </a:lnTo>
                  <a:lnTo>
                    <a:pt x="108" y="134"/>
                  </a:lnTo>
                  <a:lnTo>
                    <a:pt x="106" y="144"/>
                  </a:lnTo>
                  <a:lnTo>
                    <a:pt x="104" y="154"/>
                  </a:lnTo>
                  <a:lnTo>
                    <a:pt x="104" y="154"/>
                  </a:lnTo>
                  <a:lnTo>
                    <a:pt x="106" y="164"/>
                  </a:lnTo>
                  <a:lnTo>
                    <a:pt x="108" y="172"/>
                  </a:lnTo>
                  <a:lnTo>
                    <a:pt x="114" y="180"/>
                  </a:lnTo>
                  <a:lnTo>
                    <a:pt x="120" y="188"/>
                  </a:lnTo>
                  <a:lnTo>
                    <a:pt x="126" y="194"/>
                  </a:lnTo>
                  <a:lnTo>
                    <a:pt x="134" y="198"/>
                  </a:lnTo>
                  <a:lnTo>
                    <a:pt x="144" y="202"/>
                  </a:lnTo>
                  <a:lnTo>
                    <a:pt x="154" y="202"/>
                  </a:lnTo>
                  <a:lnTo>
                    <a:pt x="154" y="202"/>
                  </a:lnTo>
                  <a:lnTo>
                    <a:pt x="164" y="202"/>
                  </a:lnTo>
                  <a:lnTo>
                    <a:pt x="172" y="198"/>
                  </a:lnTo>
                  <a:lnTo>
                    <a:pt x="180" y="194"/>
                  </a:lnTo>
                  <a:lnTo>
                    <a:pt x="188" y="188"/>
                  </a:lnTo>
                  <a:lnTo>
                    <a:pt x="194" y="180"/>
                  </a:lnTo>
                  <a:lnTo>
                    <a:pt x="198" y="172"/>
                  </a:lnTo>
                  <a:lnTo>
                    <a:pt x="202" y="164"/>
                  </a:lnTo>
                  <a:lnTo>
                    <a:pt x="202" y="154"/>
                  </a:lnTo>
                  <a:lnTo>
                    <a:pt x="202" y="154"/>
                  </a:lnTo>
                  <a:lnTo>
                    <a:pt x="202" y="144"/>
                  </a:lnTo>
                  <a:lnTo>
                    <a:pt x="198" y="134"/>
                  </a:lnTo>
                  <a:lnTo>
                    <a:pt x="194" y="126"/>
                  </a:lnTo>
                  <a:lnTo>
                    <a:pt x="188" y="120"/>
                  </a:lnTo>
                  <a:lnTo>
                    <a:pt x="180" y="114"/>
                  </a:lnTo>
                  <a:lnTo>
                    <a:pt x="172"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grpSp>
          <p:nvGrpSpPr>
            <p:cNvPr id="189" name="Group 188"/>
            <p:cNvGrpSpPr/>
            <p:nvPr/>
          </p:nvGrpSpPr>
          <p:grpSpPr>
            <a:xfrm>
              <a:off x="5413104" y="2621197"/>
              <a:ext cx="1326042" cy="1326043"/>
              <a:chOff x="5413104" y="2598477"/>
              <a:chExt cx="1326042" cy="1326043"/>
            </a:xfrm>
          </p:grpSpPr>
          <p:sp>
            <p:nvSpPr>
              <p:cNvPr id="190" name="Freeform 5"/>
              <p:cNvSpPr>
                <a:spLocks/>
              </p:cNvSpPr>
              <p:nvPr/>
            </p:nvSpPr>
            <p:spPr bwMode="auto">
              <a:xfrm>
                <a:off x="5642613" y="3166154"/>
                <a:ext cx="838193" cy="391237"/>
              </a:xfrm>
              <a:custGeom>
                <a:avLst/>
                <a:gdLst>
                  <a:gd name="T0" fmla="*/ 1228 w 1384"/>
                  <a:gd name="T1" fmla="*/ 646 h 646"/>
                  <a:gd name="T2" fmla="*/ 1198 w 1384"/>
                  <a:gd name="T3" fmla="*/ 636 h 646"/>
                  <a:gd name="T4" fmla="*/ 1178 w 1384"/>
                  <a:gd name="T5" fmla="*/ 614 h 646"/>
                  <a:gd name="T6" fmla="*/ 1174 w 1384"/>
                  <a:gd name="T7" fmla="*/ 106 h 646"/>
                  <a:gd name="T8" fmla="*/ 1118 w 1384"/>
                  <a:gd name="T9" fmla="*/ 594 h 646"/>
                  <a:gd name="T10" fmla="*/ 1108 w 1384"/>
                  <a:gd name="T11" fmla="*/ 622 h 646"/>
                  <a:gd name="T12" fmla="*/ 1086 w 1384"/>
                  <a:gd name="T13" fmla="*/ 642 h 646"/>
                  <a:gd name="T14" fmla="*/ 824 w 1384"/>
                  <a:gd name="T15" fmla="*/ 646 h 646"/>
                  <a:gd name="T16" fmla="*/ 804 w 1384"/>
                  <a:gd name="T17" fmla="*/ 642 h 646"/>
                  <a:gd name="T18" fmla="*/ 780 w 1384"/>
                  <a:gd name="T19" fmla="*/ 622 h 646"/>
                  <a:gd name="T20" fmla="*/ 772 w 1384"/>
                  <a:gd name="T21" fmla="*/ 594 h 646"/>
                  <a:gd name="T22" fmla="*/ 714 w 1384"/>
                  <a:gd name="T23" fmla="*/ 594 h 646"/>
                  <a:gd name="T24" fmla="*/ 710 w 1384"/>
                  <a:gd name="T25" fmla="*/ 614 h 646"/>
                  <a:gd name="T26" fmla="*/ 690 w 1384"/>
                  <a:gd name="T27" fmla="*/ 636 h 646"/>
                  <a:gd name="T28" fmla="*/ 662 w 1384"/>
                  <a:gd name="T29" fmla="*/ 646 h 646"/>
                  <a:gd name="T30" fmla="*/ 410 w 1384"/>
                  <a:gd name="T31" fmla="*/ 644 h 646"/>
                  <a:gd name="T32" fmla="*/ 384 w 1384"/>
                  <a:gd name="T33" fmla="*/ 630 h 646"/>
                  <a:gd name="T34" fmla="*/ 368 w 1384"/>
                  <a:gd name="T35" fmla="*/ 604 h 646"/>
                  <a:gd name="T36" fmla="*/ 310 w 1384"/>
                  <a:gd name="T37" fmla="*/ 322 h 646"/>
                  <a:gd name="T38" fmla="*/ 310 w 1384"/>
                  <a:gd name="T39" fmla="*/ 604 h 646"/>
                  <a:gd name="T40" fmla="*/ 296 w 1384"/>
                  <a:gd name="T41" fmla="*/ 630 h 646"/>
                  <a:gd name="T42" fmla="*/ 268 w 1384"/>
                  <a:gd name="T43" fmla="*/ 644 h 646"/>
                  <a:gd name="T44" fmla="*/ 52 w 1384"/>
                  <a:gd name="T45" fmla="*/ 646 h 646"/>
                  <a:gd name="T46" fmla="*/ 24 w 1384"/>
                  <a:gd name="T47" fmla="*/ 636 h 646"/>
                  <a:gd name="T48" fmla="*/ 4 w 1384"/>
                  <a:gd name="T49" fmla="*/ 614 h 646"/>
                  <a:gd name="T50" fmla="*/ 0 w 1384"/>
                  <a:gd name="T51" fmla="*/ 594 h 646"/>
                  <a:gd name="T52" fmla="*/ 10 w 1384"/>
                  <a:gd name="T53" fmla="*/ 564 h 646"/>
                  <a:gd name="T54" fmla="*/ 32 w 1384"/>
                  <a:gd name="T55" fmla="*/ 544 h 646"/>
                  <a:gd name="T56" fmla="*/ 206 w 1384"/>
                  <a:gd name="T57" fmla="*/ 540 h 646"/>
                  <a:gd name="T58" fmla="*/ 208 w 1384"/>
                  <a:gd name="T59" fmla="*/ 278 h 646"/>
                  <a:gd name="T60" fmla="*/ 228 w 1384"/>
                  <a:gd name="T61" fmla="*/ 240 h 646"/>
                  <a:gd name="T62" fmla="*/ 266 w 1384"/>
                  <a:gd name="T63" fmla="*/ 218 h 646"/>
                  <a:gd name="T64" fmla="*/ 398 w 1384"/>
                  <a:gd name="T65" fmla="*/ 218 h 646"/>
                  <a:gd name="T66" fmla="*/ 440 w 1384"/>
                  <a:gd name="T67" fmla="*/ 230 h 646"/>
                  <a:gd name="T68" fmla="*/ 466 w 1384"/>
                  <a:gd name="T69" fmla="*/ 264 h 646"/>
                  <a:gd name="T70" fmla="*/ 472 w 1384"/>
                  <a:gd name="T71" fmla="*/ 540 h 646"/>
                  <a:gd name="T72" fmla="*/ 608 w 1384"/>
                  <a:gd name="T73" fmla="*/ 152 h 646"/>
                  <a:gd name="T74" fmla="*/ 622 w 1384"/>
                  <a:gd name="T75" fmla="*/ 110 h 646"/>
                  <a:gd name="T76" fmla="*/ 654 w 1384"/>
                  <a:gd name="T77" fmla="*/ 82 h 646"/>
                  <a:gd name="T78" fmla="*/ 800 w 1384"/>
                  <a:gd name="T79" fmla="*/ 76 h 646"/>
                  <a:gd name="T80" fmla="*/ 830 w 1384"/>
                  <a:gd name="T81" fmla="*/ 82 h 646"/>
                  <a:gd name="T82" fmla="*/ 864 w 1384"/>
                  <a:gd name="T83" fmla="*/ 110 h 646"/>
                  <a:gd name="T84" fmla="*/ 876 w 1384"/>
                  <a:gd name="T85" fmla="*/ 152 h 646"/>
                  <a:gd name="T86" fmla="*/ 1012 w 1384"/>
                  <a:gd name="T87" fmla="*/ 76 h 646"/>
                  <a:gd name="T88" fmla="*/ 1018 w 1384"/>
                  <a:gd name="T89" fmla="*/ 46 h 646"/>
                  <a:gd name="T90" fmla="*/ 1046 w 1384"/>
                  <a:gd name="T91" fmla="*/ 12 h 646"/>
                  <a:gd name="T92" fmla="*/ 1088 w 1384"/>
                  <a:gd name="T93" fmla="*/ 0 h 646"/>
                  <a:gd name="T94" fmla="*/ 1220 w 1384"/>
                  <a:gd name="T95" fmla="*/ 2 h 646"/>
                  <a:gd name="T96" fmla="*/ 1258 w 1384"/>
                  <a:gd name="T97" fmla="*/ 22 h 646"/>
                  <a:gd name="T98" fmla="*/ 1278 w 1384"/>
                  <a:gd name="T99" fmla="*/ 60 h 646"/>
                  <a:gd name="T100" fmla="*/ 1332 w 1384"/>
                  <a:gd name="T101" fmla="*/ 540 h 646"/>
                  <a:gd name="T102" fmla="*/ 1352 w 1384"/>
                  <a:gd name="T103" fmla="*/ 544 h 646"/>
                  <a:gd name="T104" fmla="*/ 1376 w 1384"/>
                  <a:gd name="T105" fmla="*/ 564 h 646"/>
                  <a:gd name="T106" fmla="*/ 1384 w 1384"/>
                  <a:gd name="T107" fmla="*/ 594 h 646"/>
                  <a:gd name="T108" fmla="*/ 1380 w 1384"/>
                  <a:gd name="T109" fmla="*/ 614 h 646"/>
                  <a:gd name="T110" fmla="*/ 1362 w 1384"/>
                  <a:gd name="T111" fmla="*/ 636 h 646"/>
                  <a:gd name="T112" fmla="*/ 1332 w 1384"/>
                  <a:gd name="T113"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4" h="646">
                    <a:moveTo>
                      <a:pt x="1332" y="646"/>
                    </a:moveTo>
                    <a:lnTo>
                      <a:pt x="1228" y="646"/>
                    </a:lnTo>
                    <a:lnTo>
                      <a:pt x="1228" y="646"/>
                    </a:lnTo>
                    <a:lnTo>
                      <a:pt x="1216" y="644"/>
                    </a:lnTo>
                    <a:lnTo>
                      <a:pt x="1206" y="642"/>
                    </a:lnTo>
                    <a:lnTo>
                      <a:pt x="1198" y="636"/>
                    </a:lnTo>
                    <a:lnTo>
                      <a:pt x="1190" y="630"/>
                    </a:lnTo>
                    <a:lnTo>
                      <a:pt x="1184" y="622"/>
                    </a:lnTo>
                    <a:lnTo>
                      <a:pt x="1178" y="614"/>
                    </a:lnTo>
                    <a:lnTo>
                      <a:pt x="1176" y="604"/>
                    </a:lnTo>
                    <a:lnTo>
                      <a:pt x="1174" y="594"/>
                    </a:lnTo>
                    <a:lnTo>
                      <a:pt x="1174" y="106"/>
                    </a:lnTo>
                    <a:lnTo>
                      <a:pt x="1118" y="106"/>
                    </a:lnTo>
                    <a:lnTo>
                      <a:pt x="1118" y="594"/>
                    </a:lnTo>
                    <a:lnTo>
                      <a:pt x="1118" y="594"/>
                    </a:lnTo>
                    <a:lnTo>
                      <a:pt x="1116" y="604"/>
                    </a:lnTo>
                    <a:lnTo>
                      <a:pt x="1114" y="614"/>
                    </a:lnTo>
                    <a:lnTo>
                      <a:pt x="1108" y="622"/>
                    </a:lnTo>
                    <a:lnTo>
                      <a:pt x="1102" y="630"/>
                    </a:lnTo>
                    <a:lnTo>
                      <a:pt x="1094" y="636"/>
                    </a:lnTo>
                    <a:lnTo>
                      <a:pt x="1086" y="642"/>
                    </a:lnTo>
                    <a:lnTo>
                      <a:pt x="1076" y="644"/>
                    </a:lnTo>
                    <a:lnTo>
                      <a:pt x="1064" y="646"/>
                    </a:lnTo>
                    <a:lnTo>
                      <a:pt x="824" y="646"/>
                    </a:lnTo>
                    <a:lnTo>
                      <a:pt x="824" y="646"/>
                    </a:lnTo>
                    <a:lnTo>
                      <a:pt x="814" y="644"/>
                    </a:lnTo>
                    <a:lnTo>
                      <a:pt x="804" y="642"/>
                    </a:lnTo>
                    <a:lnTo>
                      <a:pt x="794" y="636"/>
                    </a:lnTo>
                    <a:lnTo>
                      <a:pt x="786" y="630"/>
                    </a:lnTo>
                    <a:lnTo>
                      <a:pt x="780" y="622"/>
                    </a:lnTo>
                    <a:lnTo>
                      <a:pt x="776" y="614"/>
                    </a:lnTo>
                    <a:lnTo>
                      <a:pt x="772" y="604"/>
                    </a:lnTo>
                    <a:lnTo>
                      <a:pt x="772" y="594"/>
                    </a:lnTo>
                    <a:lnTo>
                      <a:pt x="772" y="182"/>
                    </a:lnTo>
                    <a:lnTo>
                      <a:pt x="714" y="182"/>
                    </a:lnTo>
                    <a:lnTo>
                      <a:pt x="714" y="594"/>
                    </a:lnTo>
                    <a:lnTo>
                      <a:pt x="714" y="594"/>
                    </a:lnTo>
                    <a:lnTo>
                      <a:pt x="712" y="604"/>
                    </a:lnTo>
                    <a:lnTo>
                      <a:pt x="710" y="614"/>
                    </a:lnTo>
                    <a:lnTo>
                      <a:pt x="706" y="622"/>
                    </a:lnTo>
                    <a:lnTo>
                      <a:pt x="698" y="630"/>
                    </a:lnTo>
                    <a:lnTo>
                      <a:pt x="690" y="636"/>
                    </a:lnTo>
                    <a:lnTo>
                      <a:pt x="682" y="642"/>
                    </a:lnTo>
                    <a:lnTo>
                      <a:pt x="672" y="644"/>
                    </a:lnTo>
                    <a:lnTo>
                      <a:pt x="662" y="646"/>
                    </a:lnTo>
                    <a:lnTo>
                      <a:pt x="420" y="646"/>
                    </a:lnTo>
                    <a:lnTo>
                      <a:pt x="420" y="646"/>
                    </a:lnTo>
                    <a:lnTo>
                      <a:pt x="410" y="644"/>
                    </a:lnTo>
                    <a:lnTo>
                      <a:pt x="400" y="642"/>
                    </a:lnTo>
                    <a:lnTo>
                      <a:pt x="390" y="636"/>
                    </a:lnTo>
                    <a:lnTo>
                      <a:pt x="384" y="630"/>
                    </a:lnTo>
                    <a:lnTo>
                      <a:pt x="376" y="622"/>
                    </a:lnTo>
                    <a:lnTo>
                      <a:pt x="372" y="614"/>
                    </a:lnTo>
                    <a:lnTo>
                      <a:pt x="368" y="604"/>
                    </a:lnTo>
                    <a:lnTo>
                      <a:pt x="368" y="594"/>
                    </a:lnTo>
                    <a:lnTo>
                      <a:pt x="368" y="322"/>
                    </a:lnTo>
                    <a:lnTo>
                      <a:pt x="310" y="322"/>
                    </a:lnTo>
                    <a:lnTo>
                      <a:pt x="310" y="594"/>
                    </a:lnTo>
                    <a:lnTo>
                      <a:pt x="310" y="594"/>
                    </a:lnTo>
                    <a:lnTo>
                      <a:pt x="310" y="604"/>
                    </a:lnTo>
                    <a:lnTo>
                      <a:pt x="306" y="614"/>
                    </a:lnTo>
                    <a:lnTo>
                      <a:pt x="302" y="622"/>
                    </a:lnTo>
                    <a:lnTo>
                      <a:pt x="296" y="630"/>
                    </a:lnTo>
                    <a:lnTo>
                      <a:pt x="288" y="636"/>
                    </a:lnTo>
                    <a:lnTo>
                      <a:pt x="278" y="642"/>
                    </a:lnTo>
                    <a:lnTo>
                      <a:pt x="268" y="644"/>
                    </a:lnTo>
                    <a:lnTo>
                      <a:pt x="258" y="646"/>
                    </a:lnTo>
                    <a:lnTo>
                      <a:pt x="52" y="646"/>
                    </a:lnTo>
                    <a:lnTo>
                      <a:pt x="52" y="646"/>
                    </a:lnTo>
                    <a:lnTo>
                      <a:pt x="42" y="644"/>
                    </a:lnTo>
                    <a:lnTo>
                      <a:pt x="32" y="642"/>
                    </a:lnTo>
                    <a:lnTo>
                      <a:pt x="24" y="636"/>
                    </a:lnTo>
                    <a:lnTo>
                      <a:pt x="16" y="630"/>
                    </a:lnTo>
                    <a:lnTo>
                      <a:pt x="10" y="622"/>
                    </a:lnTo>
                    <a:lnTo>
                      <a:pt x="4" y="614"/>
                    </a:lnTo>
                    <a:lnTo>
                      <a:pt x="2" y="604"/>
                    </a:lnTo>
                    <a:lnTo>
                      <a:pt x="0" y="594"/>
                    </a:lnTo>
                    <a:lnTo>
                      <a:pt x="0" y="594"/>
                    </a:lnTo>
                    <a:lnTo>
                      <a:pt x="2" y="582"/>
                    </a:lnTo>
                    <a:lnTo>
                      <a:pt x="4" y="572"/>
                    </a:lnTo>
                    <a:lnTo>
                      <a:pt x="10" y="564"/>
                    </a:lnTo>
                    <a:lnTo>
                      <a:pt x="16" y="556"/>
                    </a:lnTo>
                    <a:lnTo>
                      <a:pt x="24" y="550"/>
                    </a:lnTo>
                    <a:lnTo>
                      <a:pt x="32" y="544"/>
                    </a:lnTo>
                    <a:lnTo>
                      <a:pt x="42" y="542"/>
                    </a:lnTo>
                    <a:lnTo>
                      <a:pt x="52" y="540"/>
                    </a:lnTo>
                    <a:lnTo>
                      <a:pt x="206" y="540"/>
                    </a:lnTo>
                    <a:lnTo>
                      <a:pt x="206" y="292"/>
                    </a:lnTo>
                    <a:lnTo>
                      <a:pt x="206" y="292"/>
                    </a:lnTo>
                    <a:lnTo>
                      <a:pt x="208" y="278"/>
                    </a:lnTo>
                    <a:lnTo>
                      <a:pt x="212" y="264"/>
                    </a:lnTo>
                    <a:lnTo>
                      <a:pt x="218" y="250"/>
                    </a:lnTo>
                    <a:lnTo>
                      <a:pt x="228" y="240"/>
                    </a:lnTo>
                    <a:lnTo>
                      <a:pt x="238" y="230"/>
                    </a:lnTo>
                    <a:lnTo>
                      <a:pt x="252" y="224"/>
                    </a:lnTo>
                    <a:lnTo>
                      <a:pt x="266" y="218"/>
                    </a:lnTo>
                    <a:lnTo>
                      <a:pt x="280" y="218"/>
                    </a:lnTo>
                    <a:lnTo>
                      <a:pt x="398" y="218"/>
                    </a:lnTo>
                    <a:lnTo>
                      <a:pt x="398" y="218"/>
                    </a:lnTo>
                    <a:lnTo>
                      <a:pt x="412" y="218"/>
                    </a:lnTo>
                    <a:lnTo>
                      <a:pt x="426" y="224"/>
                    </a:lnTo>
                    <a:lnTo>
                      <a:pt x="440" y="230"/>
                    </a:lnTo>
                    <a:lnTo>
                      <a:pt x="450" y="240"/>
                    </a:lnTo>
                    <a:lnTo>
                      <a:pt x="460" y="250"/>
                    </a:lnTo>
                    <a:lnTo>
                      <a:pt x="466" y="264"/>
                    </a:lnTo>
                    <a:lnTo>
                      <a:pt x="472" y="278"/>
                    </a:lnTo>
                    <a:lnTo>
                      <a:pt x="472" y="292"/>
                    </a:lnTo>
                    <a:lnTo>
                      <a:pt x="472" y="540"/>
                    </a:lnTo>
                    <a:lnTo>
                      <a:pt x="608" y="540"/>
                    </a:lnTo>
                    <a:lnTo>
                      <a:pt x="608" y="152"/>
                    </a:lnTo>
                    <a:lnTo>
                      <a:pt x="608" y="152"/>
                    </a:lnTo>
                    <a:lnTo>
                      <a:pt x="610" y="136"/>
                    </a:lnTo>
                    <a:lnTo>
                      <a:pt x="614" y="122"/>
                    </a:lnTo>
                    <a:lnTo>
                      <a:pt x="622" y="110"/>
                    </a:lnTo>
                    <a:lnTo>
                      <a:pt x="632" y="98"/>
                    </a:lnTo>
                    <a:lnTo>
                      <a:pt x="642" y="90"/>
                    </a:lnTo>
                    <a:lnTo>
                      <a:pt x="654" y="82"/>
                    </a:lnTo>
                    <a:lnTo>
                      <a:pt x="668" y="78"/>
                    </a:lnTo>
                    <a:lnTo>
                      <a:pt x="684" y="76"/>
                    </a:lnTo>
                    <a:lnTo>
                      <a:pt x="800" y="76"/>
                    </a:lnTo>
                    <a:lnTo>
                      <a:pt x="800" y="76"/>
                    </a:lnTo>
                    <a:lnTo>
                      <a:pt x="816" y="78"/>
                    </a:lnTo>
                    <a:lnTo>
                      <a:pt x="830" y="82"/>
                    </a:lnTo>
                    <a:lnTo>
                      <a:pt x="842" y="90"/>
                    </a:lnTo>
                    <a:lnTo>
                      <a:pt x="854" y="98"/>
                    </a:lnTo>
                    <a:lnTo>
                      <a:pt x="864" y="110"/>
                    </a:lnTo>
                    <a:lnTo>
                      <a:pt x="870" y="122"/>
                    </a:lnTo>
                    <a:lnTo>
                      <a:pt x="874" y="136"/>
                    </a:lnTo>
                    <a:lnTo>
                      <a:pt x="876" y="152"/>
                    </a:lnTo>
                    <a:lnTo>
                      <a:pt x="876" y="540"/>
                    </a:lnTo>
                    <a:lnTo>
                      <a:pt x="1012" y="540"/>
                    </a:lnTo>
                    <a:lnTo>
                      <a:pt x="1012" y="76"/>
                    </a:lnTo>
                    <a:lnTo>
                      <a:pt x="1012" y="76"/>
                    </a:lnTo>
                    <a:lnTo>
                      <a:pt x="1014" y="60"/>
                    </a:lnTo>
                    <a:lnTo>
                      <a:pt x="1018" y="46"/>
                    </a:lnTo>
                    <a:lnTo>
                      <a:pt x="1026" y="34"/>
                    </a:lnTo>
                    <a:lnTo>
                      <a:pt x="1034" y="22"/>
                    </a:lnTo>
                    <a:lnTo>
                      <a:pt x="1046" y="12"/>
                    </a:lnTo>
                    <a:lnTo>
                      <a:pt x="1058" y="6"/>
                    </a:lnTo>
                    <a:lnTo>
                      <a:pt x="1072" y="2"/>
                    </a:lnTo>
                    <a:lnTo>
                      <a:pt x="1088" y="0"/>
                    </a:lnTo>
                    <a:lnTo>
                      <a:pt x="1204" y="0"/>
                    </a:lnTo>
                    <a:lnTo>
                      <a:pt x="1204" y="0"/>
                    </a:lnTo>
                    <a:lnTo>
                      <a:pt x="1220" y="2"/>
                    </a:lnTo>
                    <a:lnTo>
                      <a:pt x="1234" y="6"/>
                    </a:lnTo>
                    <a:lnTo>
                      <a:pt x="1246" y="12"/>
                    </a:lnTo>
                    <a:lnTo>
                      <a:pt x="1258" y="22"/>
                    </a:lnTo>
                    <a:lnTo>
                      <a:pt x="1266" y="34"/>
                    </a:lnTo>
                    <a:lnTo>
                      <a:pt x="1274" y="46"/>
                    </a:lnTo>
                    <a:lnTo>
                      <a:pt x="1278" y="60"/>
                    </a:lnTo>
                    <a:lnTo>
                      <a:pt x="1280" y="76"/>
                    </a:lnTo>
                    <a:lnTo>
                      <a:pt x="1280" y="540"/>
                    </a:lnTo>
                    <a:lnTo>
                      <a:pt x="1332" y="540"/>
                    </a:lnTo>
                    <a:lnTo>
                      <a:pt x="1332" y="540"/>
                    </a:lnTo>
                    <a:lnTo>
                      <a:pt x="1342" y="542"/>
                    </a:lnTo>
                    <a:lnTo>
                      <a:pt x="1352" y="544"/>
                    </a:lnTo>
                    <a:lnTo>
                      <a:pt x="1362" y="550"/>
                    </a:lnTo>
                    <a:lnTo>
                      <a:pt x="1370" y="556"/>
                    </a:lnTo>
                    <a:lnTo>
                      <a:pt x="1376" y="564"/>
                    </a:lnTo>
                    <a:lnTo>
                      <a:pt x="1380" y="572"/>
                    </a:lnTo>
                    <a:lnTo>
                      <a:pt x="1384" y="582"/>
                    </a:lnTo>
                    <a:lnTo>
                      <a:pt x="1384" y="594"/>
                    </a:lnTo>
                    <a:lnTo>
                      <a:pt x="1384" y="594"/>
                    </a:lnTo>
                    <a:lnTo>
                      <a:pt x="1384" y="604"/>
                    </a:lnTo>
                    <a:lnTo>
                      <a:pt x="1380" y="614"/>
                    </a:lnTo>
                    <a:lnTo>
                      <a:pt x="1376" y="622"/>
                    </a:lnTo>
                    <a:lnTo>
                      <a:pt x="1370" y="630"/>
                    </a:lnTo>
                    <a:lnTo>
                      <a:pt x="1362" y="636"/>
                    </a:lnTo>
                    <a:lnTo>
                      <a:pt x="1352" y="642"/>
                    </a:lnTo>
                    <a:lnTo>
                      <a:pt x="1342" y="644"/>
                    </a:lnTo>
                    <a:lnTo>
                      <a:pt x="1332" y="646"/>
                    </a:lnTo>
                    <a:lnTo>
                      <a:pt x="1332" y="64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91" name="Freeform 6"/>
              <p:cNvSpPr>
                <a:spLocks noEditPoints="1"/>
              </p:cNvSpPr>
              <p:nvPr/>
            </p:nvSpPr>
            <p:spPr bwMode="auto">
              <a:xfrm>
                <a:off x="5757683" y="2925113"/>
                <a:ext cx="184112" cy="184112"/>
              </a:xfrm>
              <a:custGeom>
                <a:avLst/>
                <a:gdLst>
                  <a:gd name="T0" fmla="*/ 152 w 304"/>
                  <a:gd name="T1" fmla="*/ 304 h 304"/>
                  <a:gd name="T2" fmla="*/ 122 w 304"/>
                  <a:gd name="T3" fmla="*/ 302 h 304"/>
                  <a:gd name="T4" fmla="*/ 92 w 304"/>
                  <a:gd name="T5" fmla="*/ 292 h 304"/>
                  <a:gd name="T6" fmla="*/ 66 w 304"/>
                  <a:gd name="T7" fmla="*/ 278 h 304"/>
                  <a:gd name="T8" fmla="*/ 44 w 304"/>
                  <a:gd name="T9" fmla="*/ 260 h 304"/>
                  <a:gd name="T10" fmla="*/ 26 w 304"/>
                  <a:gd name="T11" fmla="*/ 238 h 304"/>
                  <a:gd name="T12" fmla="*/ 12 w 304"/>
                  <a:gd name="T13" fmla="*/ 212 h 304"/>
                  <a:gd name="T14" fmla="*/ 2 w 304"/>
                  <a:gd name="T15" fmla="*/ 182 h 304"/>
                  <a:gd name="T16" fmla="*/ 0 w 304"/>
                  <a:gd name="T17" fmla="*/ 152 h 304"/>
                  <a:gd name="T18" fmla="*/ 0 w 304"/>
                  <a:gd name="T19" fmla="*/ 136 h 304"/>
                  <a:gd name="T20" fmla="*/ 6 w 304"/>
                  <a:gd name="T21" fmla="*/ 106 h 304"/>
                  <a:gd name="T22" fmla="*/ 18 w 304"/>
                  <a:gd name="T23" fmla="*/ 80 h 304"/>
                  <a:gd name="T24" fmla="*/ 34 w 304"/>
                  <a:gd name="T25" fmla="*/ 56 h 304"/>
                  <a:gd name="T26" fmla="*/ 56 w 304"/>
                  <a:gd name="T27" fmla="*/ 34 h 304"/>
                  <a:gd name="T28" fmla="*/ 80 w 304"/>
                  <a:gd name="T29" fmla="*/ 18 h 304"/>
                  <a:gd name="T30" fmla="*/ 106 w 304"/>
                  <a:gd name="T31" fmla="*/ 6 h 304"/>
                  <a:gd name="T32" fmla="*/ 136 w 304"/>
                  <a:gd name="T33" fmla="*/ 0 h 304"/>
                  <a:gd name="T34" fmla="*/ 152 w 304"/>
                  <a:gd name="T35" fmla="*/ 0 h 304"/>
                  <a:gd name="T36" fmla="*/ 182 w 304"/>
                  <a:gd name="T37" fmla="*/ 2 h 304"/>
                  <a:gd name="T38" fmla="*/ 212 w 304"/>
                  <a:gd name="T39" fmla="*/ 12 h 304"/>
                  <a:gd name="T40" fmla="*/ 238 w 304"/>
                  <a:gd name="T41" fmla="*/ 26 h 304"/>
                  <a:gd name="T42" fmla="*/ 260 w 304"/>
                  <a:gd name="T43" fmla="*/ 44 h 304"/>
                  <a:gd name="T44" fmla="*/ 278 w 304"/>
                  <a:gd name="T45" fmla="*/ 66 h 304"/>
                  <a:gd name="T46" fmla="*/ 292 w 304"/>
                  <a:gd name="T47" fmla="*/ 92 h 304"/>
                  <a:gd name="T48" fmla="*/ 302 w 304"/>
                  <a:gd name="T49" fmla="*/ 122 h 304"/>
                  <a:gd name="T50" fmla="*/ 304 w 304"/>
                  <a:gd name="T51" fmla="*/ 152 h 304"/>
                  <a:gd name="T52" fmla="*/ 304 w 304"/>
                  <a:gd name="T53" fmla="*/ 168 h 304"/>
                  <a:gd name="T54" fmla="*/ 298 w 304"/>
                  <a:gd name="T55" fmla="*/ 198 h 304"/>
                  <a:gd name="T56" fmla="*/ 286 w 304"/>
                  <a:gd name="T57" fmla="*/ 224 h 304"/>
                  <a:gd name="T58" fmla="*/ 270 w 304"/>
                  <a:gd name="T59" fmla="*/ 250 h 304"/>
                  <a:gd name="T60" fmla="*/ 250 w 304"/>
                  <a:gd name="T61" fmla="*/ 270 h 304"/>
                  <a:gd name="T62" fmla="*/ 224 w 304"/>
                  <a:gd name="T63" fmla="*/ 286 h 304"/>
                  <a:gd name="T64" fmla="*/ 198 w 304"/>
                  <a:gd name="T65" fmla="*/ 298 h 304"/>
                  <a:gd name="T66" fmla="*/ 168 w 304"/>
                  <a:gd name="T67" fmla="*/ 304 h 304"/>
                  <a:gd name="T68" fmla="*/ 152 w 304"/>
                  <a:gd name="T69" fmla="*/ 304 h 304"/>
                  <a:gd name="T70" fmla="*/ 152 w 304"/>
                  <a:gd name="T71" fmla="*/ 104 h 304"/>
                  <a:gd name="T72" fmla="*/ 134 w 304"/>
                  <a:gd name="T73" fmla="*/ 108 h 304"/>
                  <a:gd name="T74" fmla="*/ 118 w 304"/>
                  <a:gd name="T75" fmla="*/ 118 h 304"/>
                  <a:gd name="T76" fmla="*/ 108 w 304"/>
                  <a:gd name="T77" fmla="*/ 134 h 304"/>
                  <a:gd name="T78" fmla="*/ 104 w 304"/>
                  <a:gd name="T79" fmla="*/ 152 h 304"/>
                  <a:gd name="T80" fmla="*/ 106 w 304"/>
                  <a:gd name="T81" fmla="*/ 162 h 304"/>
                  <a:gd name="T82" fmla="*/ 112 w 304"/>
                  <a:gd name="T83" fmla="*/ 178 h 304"/>
                  <a:gd name="T84" fmla="*/ 126 w 304"/>
                  <a:gd name="T85" fmla="*/ 192 h 304"/>
                  <a:gd name="T86" fmla="*/ 142 w 304"/>
                  <a:gd name="T87" fmla="*/ 198 h 304"/>
                  <a:gd name="T88" fmla="*/ 152 w 304"/>
                  <a:gd name="T89" fmla="*/ 200 h 304"/>
                  <a:gd name="T90" fmla="*/ 170 w 304"/>
                  <a:gd name="T91" fmla="*/ 196 h 304"/>
                  <a:gd name="T92" fmla="*/ 186 w 304"/>
                  <a:gd name="T93" fmla="*/ 186 h 304"/>
                  <a:gd name="T94" fmla="*/ 196 w 304"/>
                  <a:gd name="T95" fmla="*/ 170 h 304"/>
                  <a:gd name="T96" fmla="*/ 200 w 304"/>
                  <a:gd name="T97" fmla="*/ 152 h 304"/>
                  <a:gd name="T98" fmla="*/ 198 w 304"/>
                  <a:gd name="T99" fmla="*/ 142 h 304"/>
                  <a:gd name="T100" fmla="*/ 192 w 304"/>
                  <a:gd name="T101" fmla="*/ 126 h 304"/>
                  <a:gd name="T102" fmla="*/ 178 w 304"/>
                  <a:gd name="T103" fmla="*/ 112 h 304"/>
                  <a:gd name="T104" fmla="*/ 162 w 304"/>
                  <a:gd name="T105" fmla="*/ 106 h 304"/>
                  <a:gd name="T106" fmla="*/ 152 w 304"/>
                  <a:gd name="T107" fmla="*/ 1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4">
                    <a:moveTo>
                      <a:pt x="152" y="304"/>
                    </a:moveTo>
                    <a:lnTo>
                      <a:pt x="152" y="304"/>
                    </a:lnTo>
                    <a:lnTo>
                      <a:pt x="136" y="304"/>
                    </a:lnTo>
                    <a:lnTo>
                      <a:pt x="122" y="302"/>
                    </a:lnTo>
                    <a:lnTo>
                      <a:pt x="106" y="298"/>
                    </a:lnTo>
                    <a:lnTo>
                      <a:pt x="92" y="292"/>
                    </a:lnTo>
                    <a:lnTo>
                      <a:pt x="80" y="286"/>
                    </a:lnTo>
                    <a:lnTo>
                      <a:pt x="66" y="278"/>
                    </a:lnTo>
                    <a:lnTo>
                      <a:pt x="56" y="270"/>
                    </a:lnTo>
                    <a:lnTo>
                      <a:pt x="44" y="260"/>
                    </a:lnTo>
                    <a:lnTo>
                      <a:pt x="34" y="250"/>
                    </a:lnTo>
                    <a:lnTo>
                      <a:pt x="26" y="238"/>
                    </a:lnTo>
                    <a:lnTo>
                      <a:pt x="18" y="224"/>
                    </a:lnTo>
                    <a:lnTo>
                      <a:pt x="12" y="212"/>
                    </a:lnTo>
                    <a:lnTo>
                      <a:pt x="6" y="198"/>
                    </a:lnTo>
                    <a:lnTo>
                      <a:pt x="2" y="182"/>
                    </a:lnTo>
                    <a:lnTo>
                      <a:pt x="0" y="168"/>
                    </a:lnTo>
                    <a:lnTo>
                      <a:pt x="0" y="152"/>
                    </a:lnTo>
                    <a:lnTo>
                      <a:pt x="0" y="152"/>
                    </a:lnTo>
                    <a:lnTo>
                      <a:pt x="0" y="136"/>
                    </a:lnTo>
                    <a:lnTo>
                      <a:pt x="2" y="122"/>
                    </a:lnTo>
                    <a:lnTo>
                      <a:pt x="6" y="106"/>
                    </a:lnTo>
                    <a:lnTo>
                      <a:pt x="12" y="92"/>
                    </a:lnTo>
                    <a:lnTo>
                      <a:pt x="18" y="80"/>
                    </a:lnTo>
                    <a:lnTo>
                      <a:pt x="26" y="66"/>
                    </a:lnTo>
                    <a:lnTo>
                      <a:pt x="34" y="56"/>
                    </a:lnTo>
                    <a:lnTo>
                      <a:pt x="44" y="44"/>
                    </a:lnTo>
                    <a:lnTo>
                      <a:pt x="56" y="34"/>
                    </a:lnTo>
                    <a:lnTo>
                      <a:pt x="66" y="26"/>
                    </a:lnTo>
                    <a:lnTo>
                      <a:pt x="80" y="18"/>
                    </a:lnTo>
                    <a:lnTo>
                      <a:pt x="92" y="12"/>
                    </a:lnTo>
                    <a:lnTo>
                      <a:pt x="106" y="6"/>
                    </a:lnTo>
                    <a:lnTo>
                      <a:pt x="122" y="2"/>
                    </a:lnTo>
                    <a:lnTo>
                      <a:pt x="136" y="0"/>
                    </a:lnTo>
                    <a:lnTo>
                      <a:pt x="152" y="0"/>
                    </a:lnTo>
                    <a:lnTo>
                      <a:pt x="152" y="0"/>
                    </a:lnTo>
                    <a:lnTo>
                      <a:pt x="168" y="0"/>
                    </a:lnTo>
                    <a:lnTo>
                      <a:pt x="182" y="2"/>
                    </a:lnTo>
                    <a:lnTo>
                      <a:pt x="198" y="6"/>
                    </a:lnTo>
                    <a:lnTo>
                      <a:pt x="212" y="12"/>
                    </a:lnTo>
                    <a:lnTo>
                      <a:pt x="224" y="18"/>
                    </a:lnTo>
                    <a:lnTo>
                      <a:pt x="238" y="26"/>
                    </a:lnTo>
                    <a:lnTo>
                      <a:pt x="250" y="34"/>
                    </a:lnTo>
                    <a:lnTo>
                      <a:pt x="260" y="44"/>
                    </a:lnTo>
                    <a:lnTo>
                      <a:pt x="270" y="56"/>
                    </a:lnTo>
                    <a:lnTo>
                      <a:pt x="278" y="66"/>
                    </a:lnTo>
                    <a:lnTo>
                      <a:pt x="286" y="80"/>
                    </a:lnTo>
                    <a:lnTo>
                      <a:pt x="292" y="92"/>
                    </a:lnTo>
                    <a:lnTo>
                      <a:pt x="298" y="106"/>
                    </a:lnTo>
                    <a:lnTo>
                      <a:pt x="302" y="122"/>
                    </a:lnTo>
                    <a:lnTo>
                      <a:pt x="304" y="136"/>
                    </a:lnTo>
                    <a:lnTo>
                      <a:pt x="304" y="152"/>
                    </a:lnTo>
                    <a:lnTo>
                      <a:pt x="304" y="152"/>
                    </a:lnTo>
                    <a:lnTo>
                      <a:pt x="304" y="168"/>
                    </a:lnTo>
                    <a:lnTo>
                      <a:pt x="302" y="182"/>
                    </a:lnTo>
                    <a:lnTo>
                      <a:pt x="298" y="198"/>
                    </a:lnTo>
                    <a:lnTo>
                      <a:pt x="292" y="212"/>
                    </a:lnTo>
                    <a:lnTo>
                      <a:pt x="286" y="224"/>
                    </a:lnTo>
                    <a:lnTo>
                      <a:pt x="278" y="238"/>
                    </a:lnTo>
                    <a:lnTo>
                      <a:pt x="270" y="250"/>
                    </a:lnTo>
                    <a:lnTo>
                      <a:pt x="260" y="260"/>
                    </a:lnTo>
                    <a:lnTo>
                      <a:pt x="250" y="270"/>
                    </a:lnTo>
                    <a:lnTo>
                      <a:pt x="238" y="278"/>
                    </a:lnTo>
                    <a:lnTo>
                      <a:pt x="224" y="286"/>
                    </a:lnTo>
                    <a:lnTo>
                      <a:pt x="212" y="292"/>
                    </a:lnTo>
                    <a:lnTo>
                      <a:pt x="198" y="298"/>
                    </a:lnTo>
                    <a:lnTo>
                      <a:pt x="182" y="302"/>
                    </a:lnTo>
                    <a:lnTo>
                      <a:pt x="168" y="304"/>
                    </a:lnTo>
                    <a:lnTo>
                      <a:pt x="152" y="304"/>
                    </a:lnTo>
                    <a:lnTo>
                      <a:pt x="152" y="304"/>
                    </a:lnTo>
                    <a:close/>
                    <a:moveTo>
                      <a:pt x="152" y="104"/>
                    </a:moveTo>
                    <a:lnTo>
                      <a:pt x="152" y="104"/>
                    </a:lnTo>
                    <a:lnTo>
                      <a:pt x="142" y="106"/>
                    </a:lnTo>
                    <a:lnTo>
                      <a:pt x="134" y="108"/>
                    </a:lnTo>
                    <a:lnTo>
                      <a:pt x="126" y="112"/>
                    </a:lnTo>
                    <a:lnTo>
                      <a:pt x="118" y="118"/>
                    </a:lnTo>
                    <a:lnTo>
                      <a:pt x="112" y="126"/>
                    </a:lnTo>
                    <a:lnTo>
                      <a:pt x="108" y="134"/>
                    </a:lnTo>
                    <a:lnTo>
                      <a:pt x="106" y="142"/>
                    </a:lnTo>
                    <a:lnTo>
                      <a:pt x="104" y="152"/>
                    </a:lnTo>
                    <a:lnTo>
                      <a:pt x="104" y="152"/>
                    </a:lnTo>
                    <a:lnTo>
                      <a:pt x="106" y="162"/>
                    </a:lnTo>
                    <a:lnTo>
                      <a:pt x="108" y="170"/>
                    </a:lnTo>
                    <a:lnTo>
                      <a:pt x="112" y="178"/>
                    </a:lnTo>
                    <a:lnTo>
                      <a:pt x="118" y="186"/>
                    </a:lnTo>
                    <a:lnTo>
                      <a:pt x="126" y="192"/>
                    </a:lnTo>
                    <a:lnTo>
                      <a:pt x="134" y="196"/>
                    </a:lnTo>
                    <a:lnTo>
                      <a:pt x="142" y="198"/>
                    </a:lnTo>
                    <a:lnTo>
                      <a:pt x="152" y="200"/>
                    </a:lnTo>
                    <a:lnTo>
                      <a:pt x="152" y="200"/>
                    </a:lnTo>
                    <a:lnTo>
                      <a:pt x="162" y="198"/>
                    </a:lnTo>
                    <a:lnTo>
                      <a:pt x="170" y="196"/>
                    </a:lnTo>
                    <a:lnTo>
                      <a:pt x="178" y="192"/>
                    </a:lnTo>
                    <a:lnTo>
                      <a:pt x="186" y="186"/>
                    </a:lnTo>
                    <a:lnTo>
                      <a:pt x="192" y="178"/>
                    </a:lnTo>
                    <a:lnTo>
                      <a:pt x="196" y="170"/>
                    </a:lnTo>
                    <a:lnTo>
                      <a:pt x="198" y="162"/>
                    </a:lnTo>
                    <a:lnTo>
                      <a:pt x="200" y="152"/>
                    </a:lnTo>
                    <a:lnTo>
                      <a:pt x="200" y="152"/>
                    </a:lnTo>
                    <a:lnTo>
                      <a:pt x="198" y="142"/>
                    </a:lnTo>
                    <a:lnTo>
                      <a:pt x="196" y="134"/>
                    </a:lnTo>
                    <a:lnTo>
                      <a:pt x="192" y="126"/>
                    </a:lnTo>
                    <a:lnTo>
                      <a:pt x="186" y="118"/>
                    </a:lnTo>
                    <a:lnTo>
                      <a:pt x="178" y="112"/>
                    </a:lnTo>
                    <a:lnTo>
                      <a:pt x="170" y="108"/>
                    </a:lnTo>
                    <a:lnTo>
                      <a:pt x="162" y="106"/>
                    </a:lnTo>
                    <a:lnTo>
                      <a:pt x="152" y="104"/>
                    </a:lnTo>
                    <a:lnTo>
                      <a:pt x="152"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92" name="Freeform 7"/>
              <p:cNvSpPr>
                <a:spLocks noEditPoints="1"/>
              </p:cNvSpPr>
              <p:nvPr/>
            </p:nvSpPr>
            <p:spPr bwMode="auto">
              <a:xfrm>
                <a:off x="6002359" y="2994156"/>
                <a:ext cx="184112" cy="185323"/>
              </a:xfrm>
              <a:custGeom>
                <a:avLst/>
                <a:gdLst>
                  <a:gd name="T0" fmla="*/ 152 w 304"/>
                  <a:gd name="T1" fmla="*/ 306 h 306"/>
                  <a:gd name="T2" fmla="*/ 120 w 304"/>
                  <a:gd name="T3" fmla="*/ 302 h 306"/>
                  <a:gd name="T4" fmla="*/ 92 w 304"/>
                  <a:gd name="T5" fmla="*/ 294 h 306"/>
                  <a:gd name="T6" fmla="*/ 66 w 304"/>
                  <a:gd name="T7" fmla="*/ 280 h 306"/>
                  <a:gd name="T8" fmla="*/ 44 w 304"/>
                  <a:gd name="T9" fmla="*/ 262 h 306"/>
                  <a:gd name="T10" fmla="*/ 26 w 304"/>
                  <a:gd name="T11" fmla="*/ 238 h 306"/>
                  <a:gd name="T12" fmla="*/ 12 w 304"/>
                  <a:gd name="T13" fmla="*/ 212 h 306"/>
                  <a:gd name="T14" fmla="*/ 2 w 304"/>
                  <a:gd name="T15" fmla="*/ 184 h 306"/>
                  <a:gd name="T16" fmla="*/ 0 w 304"/>
                  <a:gd name="T17" fmla="*/ 154 h 306"/>
                  <a:gd name="T18" fmla="*/ 0 w 304"/>
                  <a:gd name="T19" fmla="*/ 138 h 306"/>
                  <a:gd name="T20" fmla="*/ 6 w 304"/>
                  <a:gd name="T21" fmla="*/ 108 h 306"/>
                  <a:gd name="T22" fmla="*/ 18 w 304"/>
                  <a:gd name="T23" fmla="*/ 80 h 306"/>
                  <a:gd name="T24" fmla="*/ 34 w 304"/>
                  <a:gd name="T25" fmla="*/ 56 h 306"/>
                  <a:gd name="T26" fmla="*/ 54 w 304"/>
                  <a:gd name="T27" fmla="*/ 36 h 306"/>
                  <a:gd name="T28" fmla="*/ 78 w 304"/>
                  <a:gd name="T29" fmla="*/ 20 h 306"/>
                  <a:gd name="T30" fmla="*/ 106 w 304"/>
                  <a:gd name="T31" fmla="*/ 8 h 306"/>
                  <a:gd name="T32" fmla="*/ 136 w 304"/>
                  <a:gd name="T33" fmla="*/ 2 h 306"/>
                  <a:gd name="T34" fmla="*/ 152 w 304"/>
                  <a:gd name="T35" fmla="*/ 0 h 306"/>
                  <a:gd name="T36" fmla="*/ 182 w 304"/>
                  <a:gd name="T37" fmla="*/ 4 h 306"/>
                  <a:gd name="T38" fmla="*/ 212 w 304"/>
                  <a:gd name="T39" fmla="*/ 12 h 306"/>
                  <a:gd name="T40" fmla="*/ 236 w 304"/>
                  <a:gd name="T41" fmla="*/ 26 h 306"/>
                  <a:gd name="T42" fmla="*/ 260 w 304"/>
                  <a:gd name="T43" fmla="*/ 46 h 306"/>
                  <a:gd name="T44" fmla="*/ 278 w 304"/>
                  <a:gd name="T45" fmla="*/ 68 h 306"/>
                  <a:gd name="T46" fmla="*/ 292 w 304"/>
                  <a:gd name="T47" fmla="*/ 94 h 306"/>
                  <a:gd name="T48" fmla="*/ 302 w 304"/>
                  <a:gd name="T49" fmla="*/ 122 h 306"/>
                  <a:gd name="T50" fmla="*/ 304 w 304"/>
                  <a:gd name="T51" fmla="*/ 154 h 306"/>
                  <a:gd name="T52" fmla="*/ 304 w 304"/>
                  <a:gd name="T53" fmla="*/ 168 h 306"/>
                  <a:gd name="T54" fmla="*/ 298 w 304"/>
                  <a:gd name="T55" fmla="*/ 198 h 306"/>
                  <a:gd name="T56" fmla="*/ 286 w 304"/>
                  <a:gd name="T57" fmla="*/ 226 h 306"/>
                  <a:gd name="T58" fmla="*/ 270 w 304"/>
                  <a:gd name="T59" fmla="*/ 250 h 306"/>
                  <a:gd name="T60" fmla="*/ 248 w 304"/>
                  <a:gd name="T61" fmla="*/ 272 h 306"/>
                  <a:gd name="T62" fmla="*/ 224 w 304"/>
                  <a:gd name="T63" fmla="*/ 288 h 306"/>
                  <a:gd name="T64" fmla="*/ 198 w 304"/>
                  <a:gd name="T65" fmla="*/ 300 h 306"/>
                  <a:gd name="T66" fmla="*/ 168 w 304"/>
                  <a:gd name="T67" fmla="*/ 306 h 306"/>
                  <a:gd name="T68" fmla="*/ 152 w 304"/>
                  <a:gd name="T69" fmla="*/ 306 h 306"/>
                  <a:gd name="T70" fmla="*/ 152 w 304"/>
                  <a:gd name="T71" fmla="*/ 106 h 306"/>
                  <a:gd name="T72" fmla="*/ 134 w 304"/>
                  <a:gd name="T73" fmla="*/ 110 h 306"/>
                  <a:gd name="T74" fmla="*/ 118 w 304"/>
                  <a:gd name="T75" fmla="*/ 120 h 306"/>
                  <a:gd name="T76" fmla="*/ 108 w 304"/>
                  <a:gd name="T77" fmla="*/ 134 h 306"/>
                  <a:gd name="T78" fmla="*/ 104 w 304"/>
                  <a:gd name="T79" fmla="*/ 154 h 306"/>
                  <a:gd name="T80" fmla="*/ 106 w 304"/>
                  <a:gd name="T81" fmla="*/ 164 h 306"/>
                  <a:gd name="T82" fmla="*/ 112 w 304"/>
                  <a:gd name="T83" fmla="*/ 180 h 306"/>
                  <a:gd name="T84" fmla="*/ 126 w 304"/>
                  <a:gd name="T85" fmla="*/ 192 h 306"/>
                  <a:gd name="T86" fmla="*/ 142 w 304"/>
                  <a:gd name="T87" fmla="*/ 200 h 306"/>
                  <a:gd name="T88" fmla="*/ 152 w 304"/>
                  <a:gd name="T89" fmla="*/ 202 h 306"/>
                  <a:gd name="T90" fmla="*/ 170 w 304"/>
                  <a:gd name="T91" fmla="*/ 198 h 306"/>
                  <a:gd name="T92" fmla="*/ 186 w 304"/>
                  <a:gd name="T93" fmla="*/ 188 h 306"/>
                  <a:gd name="T94" fmla="*/ 196 w 304"/>
                  <a:gd name="T95" fmla="*/ 172 h 306"/>
                  <a:gd name="T96" fmla="*/ 200 w 304"/>
                  <a:gd name="T97" fmla="*/ 154 h 306"/>
                  <a:gd name="T98" fmla="*/ 198 w 304"/>
                  <a:gd name="T99" fmla="*/ 144 h 306"/>
                  <a:gd name="T100" fmla="*/ 192 w 304"/>
                  <a:gd name="T101" fmla="*/ 126 h 306"/>
                  <a:gd name="T102" fmla="*/ 178 w 304"/>
                  <a:gd name="T103" fmla="*/ 114 h 306"/>
                  <a:gd name="T104" fmla="*/ 162 w 304"/>
                  <a:gd name="T105" fmla="*/ 106 h 306"/>
                  <a:gd name="T106" fmla="*/ 152 w 304"/>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6">
                    <a:moveTo>
                      <a:pt x="152" y="306"/>
                    </a:moveTo>
                    <a:lnTo>
                      <a:pt x="152" y="306"/>
                    </a:lnTo>
                    <a:lnTo>
                      <a:pt x="136" y="306"/>
                    </a:lnTo>
                    <a:lnTo>
                      <a:pt x="120" y="302"/>
                    </a:lnTo>
                    <a:lnTo>
                      <a:pt x="106" y="300"/>
                    </a:lnTo>
                    <a:lnTo>
                      <a:pt x="92" y="294"/>
                    </a:lnTo>
                    <a:lnTo>
                      <a:pt x="78" y="288"/>
                    </a:lnTo>
                    <a:lnTo>
                      <a:pt x="66" y="280"/>
                    </a:lnTo>
                    <a:lnTo>
                      <a:pt x="54" y="272"/>
                    </a:lnTo>
                    <a:lnTo>
                      <a:pt x="44" y="262"/>
                    </a:lnTo>
                    <a:lnTo>
                      <a:pt x="34" y="250"/>
                    </a:lnTo>
                    <a:lnTo>
                      <a:pt x="26" y="238"/>
                    </a:lnTo>
                    <a:lnTo>
                      <a:pt x="18" y="226"/>
                    </a:lnTo>
                    <a:lnTo>
                      <a:pt x="12" y="212"/>
                    </a:lnTo>
                    <a:lnTo>
                      <a:pt x="6" y="198"/>
                    </a:lnTo>
                    <a:lnTo>
                      <a:pt x="2" y="184"/>
                    </a:lnTo>
                    <a:lnTo>
                      <a:pt x="0" y="168"/>
                    </a:lnTo>
                    <a:lnTo>
                      <a:pt x="0" y="154"/>
                    </a:lnTo>
                    <a:lnTo>
                      <a:pt x="0" y="154"/>
                    </a:lnTo>
                    <a:lnTo>
                      <a:pt x="0" y="138"/>
                    </a:lnTo>
                    <a:lnTo>
                      <a:pt x="2" y="122"/>
                    </a:lnTo>
                    <a:lnTo>
                      <a:pt x="6" y="108"/>
                    </a:lnTo>
                    <a:lnTo>
                      <a:pt x="12" y="94"/>
                    </a:lnTo>
                    <a:lnTo>
                      <a:pt x="18" y="80"/>
                    </a:lnTo>
                    <a:lnTo>
                      <a:pt x="26" y="68"/>
                    </a:lnTo>
                    <a:lnTo>
                      <a:pt x="34" y="56"/>
                    </a:lnTo>
                    <a:lnTo>
                      <a:pt x="44" y="46"/>
                    </a:lnTo>
                    <a:lnTo>
                      <a:pt x="54" y="36"/>
                    </a:lnTo>
                    <a:lnTo>
                      <a:pt x="66" y="26"/>
                    </a:lnTo>
                    <a:lnTo>
                      <a:pt x="78" y="20"/>
                    </a:lnTo>
                    <a:lnTo>
                      <a:pt x="92" y="12"/>
                    </a:lnTo>
                    <a:lnTo>
                      <a:pt x="106" y="8"/>
                    </a:lnTo>
                    <a:lnTo>
                      <a:pt x="120" y="4"/>
                    </a:lnTo>
                    <a:lnTo>
                      <a:pt x="136" y="2"/>
                    </a:lnTo>
                    <a:lnTo>
                      <a:pt x="152" y="0"/>
                    </a:lnTo>
                    <a:lnTo>
                      <a:pt x="152" y="0"/>
                    </a:lnTo>
                    <a:lnTo>
                      <a:pt x="168" y="2"/>
                    </a:lnTo>
                    <a:lnTo>
                      <a:pt x="182" y="4"/>
                    </a:lnTo>
                    <a:lnTo>
                      <a:pt x="198" y="8"/>
                    </a:lnTo>
                    <a:lnTo>
                      <a:pt x="212" y="12"/>
                    </a:lnTo>
                    <a:lnTo>
                      <a:pt x="224" y="20"/>
                    </a:lnTo>
                    <a:lnTo>
                      <a:pt x="236" y="26"/>
                    </a:lnTo>
                    <a:lnTo>
                      <a:pt x="248" y="36"/>
                    </a:lnTo>
                    <a:lnTo>
                      <a:pt x="260" y="46"/>
                    </a:lnTo>
                    <a:lnTo>
                      <a:pt x="270" y="56"/>
                    </a:lnTo>
                    <a:lnTo>
                      <a:pt x="278" y="68"/>
                    </a:lnTo>
                    <a:lnTo>
                      <a:pt x="286" y="80"/>
                    </a:lnTo>
                    <a:lnTo>
                      <a:pt x="292" y="94"/>
                    </a:lnTo>
                    <a:lnTo>
                      <a:pt x="298" y="108"/>
                    </a:lnTo>
                    <a:lnTo>
                      <a:pt x="302" y="122"/>
                    </a:lnTo>
                    <a:lnTo>
                      <a:pt x="304" y="138"/>
                    </a:lnTo>
                    <a:lnTo>
                      <a:pt x="304" y="154"/>
                    </a:lnTo>
                    <a:lnTo>
                      <a:pt x="304" y="154"/>
                    </a:lnTo>
                    <a:lnTo>
                      <a:pt x="304" y="168"/>
                    </a:lnTo>
                    <a:lnTo>
                      <a:pt x="302" y="184"/>
                    </a:lnTo>
                    <a:lnTo>
                      <a:pt x="298" y="198"/>
                    </a:lnTo>
                    <a:lnTo>
                      <a:pt x="292" y="212"/>
                    </a:lnTo>
                    <a:lnTo>
                      <a:pt x="286" y="226"/>
                    </a:lnTo>
                    <a:lnTo>
                      <a:pt x="278" y="238"/>
                    </a:lnTo>
                    <a:lnTo>
                      <a:pt x="270" y="250"/>
                    </a:lnTo>
                    <a:lnTo>
                      <a:pt x="260" y="262"/>
                    </a:lnTo>
                    <a:lnTo>
                      <a:pt x="248" y="272"/>
                    </a:lnTo>
                    <a:lnTo>
                      <a:pt x="236" y="280"/>
                    </a:lnTo>
                    <a:lnTo>
                      <a:pt x="224" y="288"/>
                    </a:lnTo>
                    <a:lnTo>
                      <a:pt x="212" y="294"/>
                    </a:lnTo>
                    <a:lnTo>
                      <a:pt x="198" y="300"/>
                    </a:lnTo>
                    <a:lnTo>
                      <a:pt x="182" y="302"/>
                    </a:lnTo>
                    <a:lnTo>
                      <a:pt x="168" y="306"/>
                    </a:lnTo>
                    <a:lnTo>
                      <a:pt x="152" y="306"/>
                    </a:lnTo>
                    <a:lnTo>
                      <a:pt x="152" y="306"/>
                    </a:lnTo>
                    <a:close/>
                    <a:moveTo>
                      <a:pt x="152" y="106"/>
                    </a:moveTo>
                    <a:lnTo>
                      <a:pt x="152" y="106"/>
                    </a:lnTo>
                    <a:lnTo>
                      <a:pt x="142" y="106"/>
                    </a:lnTo>
                    <a:lnTo>
                      <a:pt x="134" y="110"/>
                    </a:lnTo>
                    <a:lnTo>
                      <a:pt x="126" y="114"/>
                    </a:lnTo>
                    <a:lnTo>
                      <a:pt x="118" y="120"/>
                    </a:lnTo>
                    <a:lnTo>
                      <a:pt x="112" y="126"/>
                    </a:lnTo>
                    <a:lnTo>
                      <a:pt x="108" y="134"/>
                    </a:lnTo>
                    <a:lnTo>
                      <a:pt x="106" y="144"/>
                    </a:lnTo>
                    <a:lnTo>
                      <a:pt x="104" y="154"/>
                    </a:lnTo>
                    <a:lnTo>
                      <a:pt x="104" y="154"/>
                    </a:lnTo>
                    <a:lnTo>
                      <a:pt x="106" y="164"/>
                    </a:lnTo>
                    <a:lnTo>
                      <a:pt x="108" y="172"/>
                    </a:lnTo>
                    <a:lnTo>
                      <a:pt x="112" y="180"/>
                    </a:lnTo>
                    <a:lnTo>
                      <a:pt x="118" y="188"/>
                    </a:lnTo>
                    <a:lnTo>
                      <a:pt x="126" y="192"/>
                    </a:lnTo>
                    <a:lnTo>
                      <a:pt x="134" y="198"/>
                    </a:lnTo>
                    <a:lnTo>
                      <a:pt x="142" y="200"/>
                    </a:lnTo>
                    <a:lnTo>
                      <a:pt x="152" y="202"/>
                    </a:lnTo>
                    <a:lnTo>
                      <a:pt x="152" y="202"/>
                    </a:lnTo>
                    <a:lnTo>
                      <a:pt x="162" y="200"/>
                    </a:lnTo>
                    <a:lnTo>
                      <a:pt x="170" y="198"/>
                    </a:lnTo>
                    <a:lnTo>
                      <a:pt x="178" y="192"/>
                    </a:lnTo>
                    <a:lnTo>
                      <a:pt x="186" y="188"/>
                    </a:lnTo>
                    <a:lnTo>
                      <a:pt x="192" y="180"/>
                    </a:lnTo>
                    <a:lnTo>
                      <a:pt x="196" y="172"/>
                    </a:lnTo>
                    <a:lnTo>
                      <a:pt x="198" y="164"/>
                    </a:lnTo>
                    <a:lnTo>
                      <a:pt x="200" y="154"/>
                    </a:lnTo>
                    <a:lnTo>
                      <a:pt x="200" y="154"/>
                    </a:lnTo>
                    <a:lnTo>
                      <a:pt x="198" y="144"/>
                    </a:lnTo>
                    <a:lnTo>
                      <a:pt x="196" y="134"/>
                    </a:lnTo>
                    <a:lnTo>
                      <a:pt x="192" y="126"/>
                    </a:lnTo>
                    <a:lnTo>
                      <a:pt x="186" y="120"/>
                    </a:lnTo>
                    <a:lnTo>
                      <a:pt x="178" y="114"/>
                    </a:lnTo>
                    <a:lnTo>
                      <a:pt x="170" y="110"/>
                    </a:lnTo>
                    <a:lnTo>
                      <a:pt x="162" y="106"/>
                    </a:lnTo>
                    <a:lnTo>
                      <a:pt x="152" y="106"/>
                    </a:lnTo>
                    <a:lnTo>
                      <a:pt x="152"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93" name="Freeform 8"/>
              <p:cNvSpPr>
                <a:spLocks noEditPoints="1"/>
              </p:cNvSpPr>
              <p:nvPr/>
            </p:nvSpPr>
            <p:spPr bwMode="auto">
              <a:xfrm>
                <a:off x="6245822" y="2850015"/>
                <a:ext cx="185323" cy="185323"/>
              </a:xfrm>
              <a:custGeom>
                <a:avLst/>
                <a:gdLst>
                  <a:gd name="T0" fmla="*/ 154 w 306"/>
                  <a:gd name="T1" fmla="*/ 306 h 306"/>
                  <a:gd name="T2" fmla="*/ 122 w 306"/>
                  <a:gd name="T3" fmla="*/ 302 h 306"/>
                  <a:gd name="T4" fmla="*/ 94 w 306"/>
                  <a:gd name="T5" fmla="*/ 294 h 306"/>
                  <a:gd name="T6" fmla="*/ 68 w 306"/>
                  <a:gd name="T7" fmla="*/ 280 h 306"/>
                  <a:gd name="T8" fmla="*/ 46 w 306"/>
                  <a:gd name="T9" fmla="*/ 262 h 306"/>
                  <a:gd name="T10" fmla="*/ 26 w 306"/>
                  <a:gd name="T11" fmla="*/ 238 h 306"/>
                  <a:gd name="T12" fmla="*/ 12 w 306"/>
                  <a:gd name="T13" fmla="*/ 212 h 306"/>
                  <a:gd name="T14" fmla="*/ 4 w 306"/>
                  <a:gd name="T15" fmla="*/ 184 h 306"/>
                  <a:gd name="T16" fmla="*/ 0 w 306"/>
                  <a:gd name="T17" fmla="*/ 154 h 306"/>
                  <a:gd name="T18" fmla="*/ 2 w 306"/>
                  <a:gd name="T19" fmla="*/ 138 h 306"/>
                  <a:gd name="T20" fmla="*/ 8 w 306"/>
                  <a:gd name="T21" fmla="*/ 108 h 306"/>
                  <a:gd name="T22" fmla="*/ 18 w 306"/>
                  <a:gd name="T23" fmla="*/ 80 h 306"/>
                  <a:gd name="T24" fmla="*/ 36 w 306"/>
                  <a:gd name="T25" fmla="*/ 56 h 306"/>
                  <a:gd name="T26" fmla="*/ 56 w 306"/>
                  <a:gd name="T27" fmla="*/ 36 h 306"/>
                  <a:gd name="T28" fmla="*/ 80 w 306"/>
                  <a:gd name="T29" fmla="*/ 18 h 306"/>
                  <a:gd name="T30" fmla="*/ 108 w 306"/>
                  <a:gd name="T31" fmla="*/ 8 h 306"/>
                  <a:gd name="T32" fmla="*/ 138 w 306"/>
                  <a:gd name="T33" fmla="*/ 2 h 306"/>
                  <a:gd name="T34" fmla="*/ 154 w 306"/>
                  <a:gd name="T35" fmla="*/ 0 h 306"/>
                  <a:gd name="T36" fmla="*/ 184 w 306"/>
                  <a:gd name="T37" fmla="*/ 4 h 306"/>
                  <a:gd name="T38" fmla="*/ 212 w 306"/>
                  <a:gd name="T39" fmla="*/ 12 h 306"/>
                  <a:gd name="T40" fmla="*/ 238 w 306"/>
                  <a:gd name="T41" fmla="*/ 26 h 306"/>
                  <a:gd name="T42" fmla="*/ 260 w 306"/>
                  <a:gd name="T43" fmla="*/ 46 h 306"/>
                  <a:gd name="T44" fmla="*/ 280 w 306"/>
                  <a:gd name="T45" fmla="*/ 68 h 306"/>
                  <a:gd name="T46" fmla="*/ 294 w 306"/>
                  <a:gd name="T47" fmla="*/ 94 h 306"/>
                  <a:gd name="T48" fmla="*/ 302 w 306"/>
                  <a:gd name="T49" fmla="*/ 122 h 306"/>
                  <a:gd name="T50" fmla="*/ 306 w 306"/>
                  <a:gd name="T51" fmla="*/ 154 h 306"/>
                  <a:gd name="T52" fmla="*/ 304 w 306"/>
                  <a:gd name="T53" fmla="*/ 168 h 306"/>
                  <a:gd name="T54" fmla="*/ 298 w 306"/>
                  <a:gd name="T55" fmla="*/ 198 h 306"/>
                  <a:gd name="T56" fmla="*/ 288 w 306"/>
                  <a:gd name="T57" fmla="*/ 226 h 306"/>
                  <a:gd name="T58" fmla="*/ 270 w 306"/>
                  <a:gd name="T59" fmla="*/ 250 h 306"/>
                  <a:gd name="T60" fmla="*/ 250 w 306"/>
                  <a:gd name="T61" fmla="*/ 270 h 306"/>
                  <a:gd name="T62" fmla="*/ 226 w 306"/>
                  <a:gd name="T63" fmla="*/ 288 h 306"/>
                  <a:gd name="T64" fmla="*/ 198 w 306"/>
                  <a:gd name="T65" fmla="*/ 298 h 306"/>
                  <a:gd name="T66" fmla="*/ 168 w 306"/>
                  <a:gd name="T67" fmla="*/ 306 h 306"/>
                  <a:gd name="T68" fmla="*/ 154 w 306"/>
                  <a:gd name="T69" fmla="*/ 306 h 306"/>
                  <a:gd name="T70" fmla="*/ 154 w 306"/>
                  <a:gd name="T71" fmla="*/ 106 h 306"/>
                  <a:gd name="T72" fmla="*/ 134 w 306"/>
                  <a:gd name="T73" fmla="*/ 110 h 306"/>
                  <a:gd name="T74" fmla="*/ 120 w 306"/>
                  <a:gd name="T75" fmla="*/ 120 h 306"/>
                  <a:gd name="T76" fmla="*/ 110 w 306"/>
                  <a:gd name="T77" fmla="*/ 134 h 306"/>
                  <a:gd name="T78" fmla="*/ 106 w 306"/>
                  <a:gd name="T79" fmla="*/ 154 h 306"/>
                  <a:gd name="T80" fmla="*/ 106 w 306"/>
                  <a:gd name="T81" fmla="*/ 162 h 306"/>
                  <a:gd name="T82" fmla="*/ 114 w 306"/>
                  <a:gd name="T83" fmla="*/ 180 h 306"/>
                  <a:gd name="T84" fmla="*/ 126 w 306"/>
                  <a:gd name="T85" fmla="*/ 192 h 306"/>
                  <a:gd name="T86" fmla="*/ 144 w 306"/>
                  <a:gd name="T87" fmla="*/ 200 h 306"/>
                  <a:gd name="T88" fmla="*/ 154 w 306"/>
                  <a:gd name="T89" fmla="*/ 200 h 306"/>
                  <a:gd name="T90" fmla="*/ 172 w 306"/>
                  <a:gd name="T91" fmla="*/ 198 h 306"/>
                  <a:gd name="T92" fmla="*/ 186 w 306"/>
                  <a:gd name="T93" fmla="*/ 186 h 306"/>
                  <a:gd name="T94" fmla="*/ 196 w 306"/>
                  <a:gd name="T95" fmla="*/ 172 h 306"/>
                  <a:gd name="T96" fmla="*/ 200 w 306"/>
                  <a:gd name="T97" fmla="*/ 154 h 306"/>
                  <a:gd name="T98" fmla="*/ 200 w 306"/>
                  <a:gd name="T99" fmla="*/ 144 h 306"/>
                  <a:gd name="T100" fmla="*/ 192 w 306"/>
                  <a:gd name="T101" fmla="*/ 126 h 306"/>
                  <a:gd name="T102" fmla="*/ 180 w 306"/>
                  <a:gd name="T103" fmla="*/ 114 h 306"/>
                  <a:gd name="T104" fmla="*/ 162 w 306"/>
                  <a:gd name="T105" fmla="*/ 106 h 306"/>
                  <a:gd name="T106" fmla="*/ 154 w 306"/>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306">
                    <a:moveTo>
                      <a:pt x="154" y="306"/>
                    </a:moveTo>
                    <a:lnTo>
                      <a:pt x="154" y="306"/>
                    </a:lnTo>
                    <a:lnTo>
                      <a:pt x="138" y="306"/>
                    </a:lnTo>
                    <a:lnTo>
                      <a:pt x="122" y="302"/>
                    </a:lnTo>
                    <a:lnTo>
                      <a:pt x="108" y="298"/>
                    </a:lnTo>
                    <a:lnTo>
                      <a:pt x="94" y="294"/>
                    </a:lnTo>
                    <a:lnTo>
                      <a:pt x="80" y="288"/>
                    </a:lnTo>
                    <a:lnTo>
                      <a:pt x="68" y="280"/>
                    </a:lnTo>
                    <a:lnTo>
                      <a:pt x="56" y="270"/>
                    </a:lnTo>
                    <a:lnTo>
                      <a:pt x="46" y="262"/>
                    </a:lnTo>
                    <a:lnTo>
                      <a:pt x="36" y="250"/>
                    </a:lnTo>
                    <a:lnTo>
                      <a:pt x="26" y="238"/>
                    </a:lnTo>
                    <a:lnTo>
                      <a:pt x="18" y="226"/>
                    </a:lnTo>
                    <a:lnTo>
                      <a:pt x="12" y="212"/>
                    </a:lnTo>
                    <a:lnTo>
                      <a:pt x="8" y="198"/>
                    </a:lnTo>
                    <a:lnTo>
                      <a:pt x="4" y="184"/>
                    </a:lnTo>
                    <a:lnTo>
                      <a:pt x="2" y="168"/>
                    </a:lnTo>
                    <a:lnTo>
                      <a:pt x="0" y="154"/>
                    </a:lnTo>
                    <a:lnTo>
                      <a:pt x="0" y="154"/>
                    </a:lnTo>
                    <a:lnTo>
                      <a:pt x="2" y="138"/>
                    </a:lnTo>
                    <a:lnTo>
                      <a:pt x="4" y="122"/>
                    </a:lnTo>
                    <a:lnTo>
                      <a:pt x="8" y="108"/>
                    </a:lnTo>
                    <a:lnTo>
                      <a:pt x="12" y="94"/>
                    </a:lnTo>
                    <a:lnTo>
                      <a:pt x="18" y="80"/>
                    </a:lnTo>
                    <a:lnTo>
                      <a:pt x="26" y="68"/>
                    </a:lnTo>
                    <a:lnTo>
                      <a:pt x="36" y="56"/>
                    </a:lnTo>
                    <a:lnTo>
                      <a:pt x="46" y="46"/>
                    </a:lnTo>
                    <a:lnTo>
                      <a:pt x="56" y="36"/>
                    </a:lnTo>
                    <a:lnTo>
                      <a:pt x="68" y="26"/>
                    </a:lnTo>
                    <a:lnTo>
                      <a:pt x="80" y="18"/>
                    </a:lnTo>
                    <a:lnTo>
                      <a:pt x="94" y="12"/>
                    </a:lnTo>
                    <a:lnTo>
                      <a:pt x="108" y="8"/>
                    </a:lnTo>
                    <a:lnTo>
                      <a:pt x="122" y="4"/>
                    </a:lnTo>
                    <a:lnTo>
                      <a:pt x="138" y="2"/>
                    </a:lnTo>
                    <a:lnTo>
                      <a:pt x="154" y="0"/>
                    </a:lnTo>
                    <a:lnTo>
                      <a:pt x="154" y="0"/>
                    </a:lnTo>
                    <a:lnTo>
                      <a:pt x="168" y="2"/>
                    </a:lnTo>
                    <a:lnTo>
                      <a:pt x="184" y="4"/>
                    </a:lnTo>
                    <a:lnTo>
                      <a:pt x="198" y="8"/>
                    </a:lnTo>
                    <a:lnTo>
                      <a:pt x="212" y="12"/>
                    </a:lnTo>
                    <a:lnTo>
                      <a:pt x="226" y="18"/>
                    </a:lnTo>
                    <a:lnTo>
                      <a:pt x="238" y="26"/>
                    </a:lnTo>
                    <a:lnTo>
                      <a:pt x="250" y="36"/>
                    </a:lnTo>
                    <a:lnTo>
                      <a:pt x="260" y="46"/>
                    </a:lnTo>
                    <a:lnTo>
                      <a:pt x="270" y="56"/>
                    </a:lnTo>
                    <a:lnTo>
                      <a:pt x="280" y="68"/>
                    </a:lnTo>
                    <a:lnTo>
                      <a:pt x="288" y="80"/>
                    </a:lnTo>
                    <a:lnTo>
                      <a:pt x="294" y="94"/>
                    </a:lnTo>
                    <a:lnTo>
                      <a:pt x="298" y="108"/>
                    </a:lnTo>
                    <a:lnTo>
                      <a:pt x="302" y="122"/>
                    </a:lnTo>
                    <a:lnTo>
                      <a:pt x="304" y="138"/>
                    </a:lnTo>
                    <a:lnTo>
                      <a:pt x="306" y="154"/>
                    </a:lnTo>
                    <a:lnTo>
                      <a:pt x="306" y="154"/>
                    </a:lnTo>
                    <a:lnTo>
                      <a:pt x="304" y="168"/>
                    </a:lnTo>
                    <a:lnTo>
                      <a:pt x="302" y="184"/>
                    </a:lnTo>
                    <a:lnTo>
                      <a:pt x="298" y="198"/>
                    </a:lnTo>
                    <a:lnTo>
                      <a:pt x="294" y="212"/>
                    </a:lnTo>
                    <a:lnTo>
                      <a:pt x="288" y="226"/>
                    </a:lnTo>
                    <a:lnTo>
                      <a:pt x="280" y="238"/>
                    </a:lnTo>
                    <a:lnTo>
                      <a:pt x="270" y="250"/>
                    </a:lnTo>
                    <a:lnTo>
                      <a:pt x="260" y="262"/>
                    </a:lnTo>
                    <a:lnTo>
                      <a:pt x="250" y="270"/>
                    </a:lnTo>
                    <a:lnTo>
                      <a:pt x="238" y="280"/>
                    </a:lnTo>
                    <a:lnTo>
                      <a:pt x="226" y="288"/>
                    </a:lnTo>
                    <a:lnTo>
                      <a:pt x="212" y="294"/>
                    </a:lnTo>
                    <a:lnTo>
                      <a:pt x="198" y="298"/>
                    </a:lnTo>
                    <a:lnTo>
                      <a:pt x="184" y="302"/>
                    </a:lnTo>
                    <a:lnTo>
                      <a:pt x="168" y="306"/>
                    </a:lnTo>
                    <a:lnTo>
                      <a:pt x="154" y="306"/>
                    </a:lnTo>
                    <a:lnTo>
                      <a:pt x="154" y="306"/>
                    </a:lnTo>
                    <a:close/>
                    <a:moveTo>
                      <a:pt x="154" y="106"/>
                    </a:moveTo>
                    <a:lnTo>
                      <a:pt x="154" y="106"/>
                    </a:lnTo>
                    <a:lnTo>
                      <a:pt x="144" y="106"/>
                    </a:lnTo>
                    <a:lnTo>
                      <a:pt x="134" y="110"/>
                    </a:lnTo>
                    <a:lnTo>
                      <a:pt x="126" y="114"/>
                    </a:lnTo>
                    <a:lnTo>
                      <a:pt x="120" y="120"/>
                    </a:lnTo>
                    <a:lnTo>
                      <a:pt x="114" y="126"/>
                    </a:lnTo>
                    <a:lnTo>
                      <a:pt x="110" y="134"/>
                    </a:lnTo>
                    <a:lnTo>
                      <a:pt x="106" y="144"/>
                    </a:lnTo>
                    <a:lnTo>
                      <a:pt x="106" y="154"/>
                    </a:lnTo>
                    <a:lnTo>
                      <a:pt x="106" y="154"/>
                    </a:lnTo>
                    <a:lnTo>
                      <a:pt x="106" y="162"/>
                    </a:lnTo>
                    <a:lnTo>
                      <a:pt x="110" y="172"/>
                    </a:lnTo>
                    <a:lnTo>
                      <a:pt x="114" y="180"/>
                    </a:lnTo>
                    <a:lnTo>
                      <a:pt x="120" y="186"/>
                    </a:lnTo>
                    <a:lnTo>
                      <a:pt x="126" y="192"/>
                    </a:lnTo>
                    <a:lnTo>
                      <a:pt x="134" y="198"/>
                    </a:lnTo>
                    <a:lnTo>
                      <a:pt x="144" y="200"/>
                    </a:lnTo>
                    <a:lnTo>
                      <a:pt x="154" y="200"/>
                    </a:lnTo>
                    <a:lnTo>
                      <a:pt x="154" y="200"/>
                    </a:lnTo>
                    <a:lnTo>
                      <a:pt x="162" y="200"/>
                    </a:lnTo>
                    <a:lnTo>
                      <a:pt x="172" y="198"/>
                    </a:lnTo>
                    <a:lnTo>
                      <a:pt x="180" y="192"/>
                    </a:lnTo>
                    <a:lnTo>
                      <a:pt x="186" y="186"/>
                    </a:lnTo>
                    <a:lnTo>
                      <a:pt x="192" y="180"/>
                    </a:lnTo>
                    <a:lnTo>
                      <a:pt x="196" y="172"/>
                    </a:lnTo>
                    <a:lnTo>
                      <a:pt x="200" y="162"/>
                    </a:lnTo>
                    <a:lnTo>
                      <a:pt x="200" y="154"/>
                    </a:lnTo>
                    <a:lnTo>
                      <a:pt x="200" y="154"/>
                    </a:lnTo>
                    <a:lnTo>
                      <a:pt x="200" y="144"/>
                    </a:lnTo>
                    <a:lnTo>
                      <a:pt x="196" y="134"/>
                    </a:lnTo>
                    <a:lnTo>
                      <a:pt x="192" y="126"/>
                    </a:lnTo>
                    <a:lnTo>
                      <a:pt x="186" y="120"/>
                    </a:lnTo>
                    <a:lnTo>
                      <a:pt x="180" y="114"/>
                    </a:lnTo>
                    <a:lnTo>
                      <a:pt x="172" y="110"/>
                    </a:lnTo>
                    <a:lnTo>
                      <a:pt x="162" y="106"/>
                    </a:lnTo>
                    <a:lnTo>
                      <a:pt x="154" y="106"/>
                    </a:lnTo>
                    <a:lnTo>
                      <a:pt x="154"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94" name="Freeform 9"/>
              <p:cNvSpPr>
                <a:spLocks/>
              </p:cNvSpPr>
              <p:nvPr/>
            </p:nvSpPr>
            <p:spPr bwMode="auto">
              <a:xfrm>
                <a:off x="5875176" y="3006268"/>
                <a:ext cx="190168" cy="102957"/>
              </a:xfrm>
              <a:custGeom>
                <a:avLst/>
                <a:gdLst>
                  <a:gd name="T0" fmla="*/ 262 w 314"/>
                  <a:gd name="T1" fmla="*/ 170 h 170"/>
                  <a:gd name="T2" fmla="*/ 262 w 314"/>
                  <a:gd name="T3" fmla="*/ 170 h 170"/>
                  <a:gd name="T4" fmla="*/ 254 w 314"/>
                  <a:gd name="T5" fmla="*/ 170 h 170"/>
                  <a:gd name="T6" fmla="*/ 246 w 314"/>
                  <a:gd name="T7" fmla="*/ 168 h 170"/>
                  <a:gd name="T8" fmla="*/ 36 w 314"/>
                  <a:gd name="T9" fmla="*/ 104 h 170"/>
                  <a:gd name="T10" fmla="*/ 36 w 314"/>
                  <a:gd name="T11" fmla="*/ 104 h 170"/>
                  <a:gd name="T12" fmla="*/ 26 w 314"/>
                  <a:gd name="T13" fmla="*/ 100 h 170"/>
                  <a:gd name="T14" fmla="*/ 18 w 314"/>
                  <a:gd name="T15" fmla="*/ 94 h 170"/>
                  <a:gd name="T16" fmla="*/ 10 w 314"/>
                  <a:gd name="T17" fmla="*/ 86 h 170"/>
                  <a:gd name="T18" fmla="*/ 6 w 314"/>
                  <a:gd name="T19" fmla="*/ 78 h 170"/>
                  <a:gd name="T20" fmla="*/ 2 w 314"/>
                  <a:gd name="T21" fmla="*/ 68 h 170"/>
                  <a:gd name="T22" fmla="*/ 0 w 314"/>
                  <a:gd name="T23" fmla="*/ 58 h 170"/>
                  <a:gd name="T24" fmla="*/ 0 w 314"/>
                  <a:gd name="T25" fmla="*/ 48 h 170"/>
                  <a:gd name="T26" fmla="*/ 2 w 314"/>
                  <a:gd name="T27" fmla="*/ 38 h 170"/>
                  <a:gd name="T28" fmla="*/ 2 w 314"/>
                  <a:gd name="T29" fmla="*/ 38 h 170"/>
                  <a:gd name="T30" fmla="*/ 6 w 314"/>
                  <a:gd name="T31" fmla="*/ 28 h 170"/>
                  <a:gd name="T32" fmla="*/ 12 w 314"/>
                  <a:gd name="T33" fmla="*/ 20 h 170"/>
                  <a:gd name="T34" fmla="*/ 18 w 314"/>
                  <a:gd name="T35" fmla="*/ 12 h 170"/>
                  <a:gd name="T36" fmla="*/ 28 w 314"/>
                  <a:gd name="T37" fmla="*/ 6 h 170"/>
                  <a:gd name="T38" fmla="*/ 36 w 314"/>
                  <a:gd name="T39" fmla="*/ 2 h 170"/>
                  <a:gd name="T40" fmla="*/ 46 w 314"/>
                  <a:gd name="T41" fmla="*/ 0 h 170"/>
                  <a:gd name="T42" fmla="*/ 56 w 314"/>
                  <a:gd name="T43" fmla="*/ 0 h 170"/>
                  <a:gd name="T44" fmla="*/ 68 w 314"/>
                  <a:gd name="T45" fmla="*/ 4 h 170"/>
                  <a:gd name="T46" fmla="*/ 278 w 314"/>
                  <a:gd name="T47" fmla="*/ 68 h 170"/>
                  <a:gd name="T48" fmla="*/ 278 w 314"/>
                  <a:gd name="T49" fmla="*/ 68 h 170"/>
                  <a:gd name="T50" fmla="*/ 286 w 314"/>
                  <a:gd name="T51" fmla="*/ 72 h 170"/>
                  <a:gd name="T52" fmla="*/ 296 w 314"/>
                  <a:gd name="T53" fmla="*/ 78 h 170"/>
                  <a:gd name="T54" fmla="*/ 302 w 314"/>
                  <a:gd name="T55" fmla="*/ 86 h 170"/>
                  <a:gd name="T56" fmla="*/ 308 w 314"/>
                  <a:gd name="T57" fmla="*/ 94 h 170"/>
                  <a:gd name="T58" fmla="*/ 312 w 314"/>
                  <a:gd name="T59" fmla="*/ 104 h 170"/>
                  <a:gd name="T60" fmla="*/ 314 w 314"/>
                  <a:gd name="T61" fmla="*/ 114 h 170"/>
                  <a:gd name="T62" fmla="*/ 314 w 314"/>
                  <a:gd name="T63" fmla="*/ 124 h 170"/>
                  <a:gd name="T64" fmla="*/ 312 w 314"/>
                  <a:gd name="T65" fmla="*/ 134 h 170"/>
                  <a:gd name="T66" fmla="*/ 312 w 314"/>
                  <a:gd name="T67" fmla="*/ 134 h 170"/>
                  <a:gd name="T68" fmla="*/ 308 w 314"/>
                  <a:gd name="T69" fmla="*/ 142 h 170"/>
                  <a:gd name="T70" fmla="*/ 304 w 314"/>
                  <a:gd name="T71" fmla="*/ 150 h 170"/>
                  <a:gd name="T72" fmla="*/ 298 w 314"/>
                  <a:gd name="T73" fmla="*/ 156 h 170"/>
                  <a:gd name="T74" fmla="*/ 292 w 314"/>
                  <a:gd name="T75" fmla="*/ 160 h 170"/>
                  <a:gd name="T76" fmla="*/ 286 w 314"/>
                  <a:gd name="T77" fmla="*/ 166 h 170"/>
                  <a:gd name="T78" fmla="*/ 278 w 314"/>
                  <a:gd name="T79" fmla="*/ 168 h 170"/>
                  <a:gd name="T80" fmla="*/ 270 w 314"/>
                  <a:gd name="T81" fmla="*/ 170 h 170"/>
                  <a:gd name="T82" fmla="*/ 262 w 314"/>
                  <a:gd name="T83" fmla="*/ 170 h 170"/>
                  <a:gd name="T84" fmla="*/ 262 w 314"/>
                  <a:gd name="T8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170">
                    <a:moveTo>
                      <a:pt x="262" y="170"/>
                    </a:moveTo>
                    <a:lnTo>
                      <a:pt x="262" y="170"/>
                    </a:lnTo>
                    <a:lnTo>
                      <a:pt x="254" y="170"/>
                    </a:lnTo>
                    <a:lnTo>
                      <a:pt x="246" y="168"/>
                    </a:lnTo>
                    <a:lnTo>
                      <a:pt x="36" y="104"/>
                    </a:lnTo>
                    <a:lnTo>
                      <a:pt x="36" y="104"/>
                    </a:lnTo>
                    <a:lnTo>
                      <a:pt x="26" y="100"/>
                    </a:lnTo>
                    <a:lnTo>
                      <a:pt x="18" y="94"/>
                    </a:lnTo>
                    <a:lnTo>
                      <a:pt x="10" y="86"/>
                    </a:lnTo>
                    <a:lnTo>
                      <a:pt x="6" y="78"/>
                    </a:lnTo>
                    <a:lnTo>
                      <a:pt x="2" y="68"/>
                    </a:lnTo>
                    <a:lnTo>
                      <a:pt x="0" y="58"/>
                    </a:lnTo>
                    <a:lnTo>
                      <a:pt x="0" y="48"/>
                    </a:lnTo>
                    <a:lnTo>
                      <a:pt x="2" y="38"/>
                    </a:lnTo>
                    <a:lnTo>
                      <a:pt x="2" y="38"/>
                    </a:lnTo>
                    <a:lnTo>
                      <a:pt x="6" y="28"/>
                    </a:lnTo>
                    <a:lnTo>
                      <a:pt x="12" y="20"/>
                    </a:lnTo>
                    <a:lnTo>
                      <a:pt x="18" y="12"/>
                    </a:lnTo>
                    <a:lnTo>
                      <a:pt x="28" y="6"/>
                    </a:lnTo>
                    <a:lnTo>
                      <a:pt x="36" y="2"/>
                    </a:lnTo>
                    <a:lnTo>
                      <a:pt x="46" y="0"/>
                    </a:lnTo>
                    <a:lnTo>
                      <a:pt x="56" y="0"/>
                    </a:lnTo>
                    <a:lnTo>
                      <a:pt x="68" y="4"/>
                    </a:lnTo>
                    <a:lnTo>
                      <a:pt x="278" y="68"/>
                    </a:lnTo>
                    <a:lnTo>
                      <a:pt x="278" y="68"/>
                    </a:lnTo>
                    <a:lnTo>
                      <a:pt x="286" y="72"/>
                    </a:lnTo>
                    <a:lnTo>
                      <a:pt x="296" y="78"/>
                    </a:lnTo>
                    <a:lnTo>
                      <a:pt x="302" y="86"/>
                    </a:lnTo>
                    <a:lnTo>
                      <a:pt x="308" y="94"/>
                    </a:lnTo>
                    <a:lnTo>
                      <a:pt x="312" y="104"/>
                    </a:lnTo>
                    <a:lnTo>
                      <a:pt x="314" y="114"/>
                    </a:lnTo>
                    <a:lnTo>
                      <a:pt x="314" y="124"/>
                    </a:lnTo>
                    <a:lnTo>
                      <a:pt x="312" y="134"/>
                    </a:lnTo>
                    <a:lnTo>
                      <a:pt x="312" y="134"/>
                    </a:lnTo>
                    <a:lnTo>
                      <a:pt x="308" y="142"/>
                    </a:lnTo>
                    <a:lnTo>
                      <a:pt x="304" y="150"/>
                    </a:lnTo>
                    <a:lnTo>
                      <a:pt x="298" y="156"/>
                    </a:lnTo>
                    <a:lnTo>
                      <a:pt x="292" y="160"/>
                    </a:lnTo>
                    <a:lnTo>
                      <a:pt x="286" y="166"/>
                    </a:lnTo>
                    <a:lnTo>
                      <a:pt x="278" y="168"/>
                    </a:lnTo>
                    <a:lnTo>
                      <a:pt x="270" y="170"/>
                    </a:lnTo>
                    <a:lnTo>
                      <a:pt x="262" y="170"/>
                    </a:lnTo>
                    <a:lnTo>
                      <a:pt x="262" y="170"/>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95" name="Freeform 10"/>
              <p:cNvSpPr>
                <a:spLocks/>
              </p:cNvSpPr>
              <p:nvPr/>
            </p:nvSpPr>
            <p:spPr bwMode="auto">
              <a:xfrm>
                <a:off x="6123485" y="2952972"/>
                <a:ext cx="202281" cy="156253"/>
              </a:xfrm>
              <a:custGeom>
                <a:avLst/>
                <a:gdLst>
                  <a:gd name="T0" fmla="*/ 52 w 334"/>
                  <a:gd name="T1" fmla="*/ 258 h 258"/>
                  <a:gd name="T2" fmla="*/ 52 w 334"/>
                  <a:gd name="T3" fmla="*/ 258 h 258"/>
                  <a:gd name="T4" fmla="*/ 40 w 334"/>
                  <a:gd name="T5" fmla="*/ 258 h 258"/>
                  <a:gd name="T6" fmla="*/ 28 w 334"/>
                  <a:gd name="T7" fmla="*/ 252 h 258"/>
                  <a:gd name="T8" fmla="*/ 16 w 334"/>
                  <a:gd name="T9" fmla="*/ 246 h 258"/>
                  <a:gd name="T10" fmla="*/ 8 w 334"/>
                  <a:gd name="T11" fmla="*/ 236 h 258"/>
                  <a:gd name="T12" fmla="*/ 8 w 334"/>
                  <a:gd name="T13" fmla="*/ 236 h 258"/>
                  <a:gd name="T14" fmla="*/ 4 w 334"/>
                  <a:gd name="T15" fmla="*/ 226 h 258"/>
                  <a:gd name="T16" fmla="*/ 0 w 334"/>
                  <a:gd name="T17" fmla="*/ 216 h 258"/>
                  <a:gd name="T18" fmla="*/ 0 w 334"/>
                  <a:gd name="T19" fmla="*/ 206 h 258"/>
                  <a:gd name="T20" fmla="*/ 0 w 334"/>
                  <a:gd name="T21" fmla="*/ 196 h 258"/>
                  <a:gd name="T22" fmla="*/ 4 w 334"/>
                  <a:gd name="T23" fmla="*/ 186 h 258"/>
                  <a:gd name="T24" fmla="*/ 8 w 334"/>
                  <a:gd name="T25" fmla="*/ 178 h 258"/>
                  <a:gd name="T26" fmla="*/ 14 w 334"/>
                  <a:gd name="T27" fmla="*/ 170 h 258"/>
                  <a:gd name="T28" fmla="*/ 22 w 334"/>
                  <a:gd name="T29" fmla="*/ 162 h 258"/>
                  <a:gd name="T30" fmla="*/ 252 w 334"/>
                  <a:gd name="T31" fmla="*/ 8 h 258"/>
                  <a:gd name="T32" fmla="*/ 252 w 334"/>
                  <a:gd name="T33" fmla="*/ 8 h 258"/>
                  <a:gd name="T34" fmla="*/ 262 w 334"/>
                  <a:gd name="T35" fmla="*/ 4 h 258"/>
                  <a:gd name="T36" fmla="*/ 272 w 334"/>
                  <a:gd name="T37" fmla="*/ 0 h 258"/>
                  <a:gd name="T38" fmla="*/ 282 w 334"/>
                  <a:gd name="T39" fmla="*/ 0 h 258"/>
                  <a:gd name="T40" fmla="*/ 292 w 334"/>
                  <a:gd name="T41" fmla="*/ 0 h 258"/>
                  <a:gd name="T42" fmla="*/ 302 w 334"/>
                  <a:gd name="T43" fmla="*/ 4 h 258"/>
                  <a:gd name="T44" fmla="*/ 310 w 334"/>
                  <a:gd name="T45" fmla="*/ 8 h 258"/>
                  <a:gd name="T46" fmla="*/ 318 w 334"/>
                  <a:gd name="T47" fmla="*/ 14 h 258"/>
                  <a:gd name="T48" fmla="*/ 326 w 334"/>
                  <a:gd name="T49" fmla="*/ 22 h 258"/>
                  <a:gd name="T50" fmla="*/ 326 w 334"/>
                  <a:gd name="T51" fmla="*/ 22 h 258"/>
                  <a:gd name="T52" fmla="*/ 330 w 334"/>
                  <a:gd name="T53" fmla="*/ 32 h 258"/>
                  <a:gd name="T54" fmla="*/ 334 w 334"/>
                  <a:gd name="T55" fmla="*/ 42 h 258"/>
                  <a:gd name="T56" fmla="*/ 334 w 334"/>
                  <a:gd name="T57" fmla="*/ 52 h 258"/>
                  <a:gd name="T58" fmla="*/ 334 w 334"/>
                  <a:gd name="T59" fmla="*/ 62 h 258"/>
                  <a:gd name="T60" fmla="*/ 330 w 334"/>
                  <a:gd name="T61" fmla="*/ 72 h 258"/>
                  <a:gd name="T62" fmla="*/ 326 w 334"/>
                  <a:gd name="T63" fmla="*/ 80 h 258"/>
                  <a:gd name="T64" fmla="*/ 320 w 334"/>
                  <a:gd name="T65" fmla="*/ 88 h 258"/>
                  <a:gd name="T66" fmla="*/ 312 w 334"/>
                  <a:gd name="T67" fmla="*/ 96 h 258"/>
                  <a:gd name="T68" fmla="*/ 82 w 334"/>
                  <a:gd name="T69" fmla="*/ 250 h 258"/>
                  <a:gd name="T70" fmla="*/ 82 w 334"/>
                  <a:gd name="T71" fmla="*/ 250 h 258"/>
                  <a:gd name="T72" fmla="*/ 74 w 334"/>
                  <a:gd name="T73" fmla="*/ 254 h 258"/>
                  <a:gd name="T74" fmla="*/ 66 w 334"/>
                  <a:gd name="T75" fmla="*/ 256 h 258"/>
                  <a:gd name="T76" fmla="*/ 52 w 334"/>
                  <a:gd name="T77" fmla="*/ 258 h 258"/>
                  <a:gd name="T78" fmla="*/ 52 w 334"/>
                  <a:gd name="T7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58">
                    <a:moveTo>
                      <a:pt x="52" y="258"/>
                    </a:moveTo>
                    <a:lnTo>
                      <a:pt x="52" y="258"/>
                    </a:lnTo>
                    <a:lnTo>
                      <a:pt x="40" y="258"/>
                    </a:lnTo>
                    <a:lnTo>
                      <a:pt x="28" y="252"/>
                    </a:lnTo>
                    <a:lnTo>
                      <a:pt x="16" y="246"/>
                    </a:lnTo>
                    <a:lnTo>
                      <a:pt x="8" y="236"/>
                    </a:lnTo>
                    <a:lnTo>
                      <a:pt x="8" y="236"/>
                    </a:lnTo>
                    <a:lnTo>
                      <a:pt x="4" y="226"/>
                    </a:lnTo>
                    <a:lnTo>
                      <a:pt x="0" y="216"/>
                    </a:lnTo>
                    <a:lnTo>
                      <a:pt x="0" y="206"/>
                    </a:lnTo>
                    <a:lnTo>
                      <a:pt x="0" y="196"/>
                    </a:lnTo>
                    <a:lnTo>
                      <a:pt x="4" y="186"/>
                    </a:lnTo>
                    <a:lnTo>
                      <a:pt x="8" y="178"/>
                    </a:lnTo>
                    <a:lnTo>
                      <a:pt x="14" y="170"/>
                    </a:lnTo>
                    <a:lnTo>
                      <a:pt x="22" y="162"/>
                    </a:lnTo>
                    <a:lnTo>
                      <a:pt x="252" y="8"/>
                    </a:lnTo>
                    <a:lnTo>
                      <a:pt x="252" y="8"/>
                    </a:lnTo>
                    <a:lnTo>
                      <a:pt x="262" y="4"/>
                    </a:lnTo>
                    <a:lnTo>
                      <a:pt x="272" y="0"/>
                    </a:lnTo>
                    <a:lnTo>
                      <a:pt x="282" y="0"/>
                    </a:lnTo>
                    <a:lnTo>
                      <a:pt x="292" y="0"/>
                    </a:lnTo>
                    <a:lnTo>
                      <a:pt x="302" y="4"/>
                    </a:lnTo>
                    <a:lnTo>
                      <a:pt x="310" y="8"/>
                    </a:lnTo>
                    <a:lnTo>
                      <a:pt x="318" y="14"/>
                    </a:lnTo>
                    <a:lnTo>
                      <a:pt x="326" y="22"/>
                    </a:lnTo>
                    <a:lnTo>
                      <a:pt x="326" y="22"/>
                    </a:lnTo>
                    <a:lnTo>
                      <a:pt x="330" y="32"/>
                    </a:lnTo>
                    <a:lnTo>
                      <a:pt x="334" y="42"/>
                    </a:lnTo>
                    <a:lnTo>
                      <a:pt x="334" y="52"/>
                    </a:lnTo>
                    <a:lnTo>
                      <a:pt x="334" y="62"/>
                    </a:lnTo>
                    <a:lnTo>
                      <a:pt x="330" y="72"/>
                    </a:lnTo>
                    <a:lnTo>
                      <a:pt x="326" y="80"/>
                    </a:lnTo>
                    <a:lnTo>
                      <a:pt x="320" y="88"/>
                    </a:lnTo>
                    <a:lnTo>
                      <a:pt x="312" y="96"/>
                    </a:lnTo>
                    <a:lnTo>
                      <a:pt x="82" y="250"/>
                    </a:lnTo>
                    <a:lnTo>
                      <a:pt x="82" y="250"/>
                    </a:lnTo>
                    <a:lnTo>
                      <a:pt x="74" y="254"/>
                    </a:lnTo>
                    <a:lnTo>
                      <a:pt x="66" y="256"/>
                    </a:lnTo>
                    <a:lnTo>
                      <a:pt x="52" y="258"/>
                    </a:lnTo>
                    <a:lnTo>
                      <a:pt x="52" y="25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96" name="Freeform 11"/>
              <p:cNvSpPr>
                <a:spLocks/>
              </p:cNvSpPr>
              <p:nvPr/>
            </p:nvSpPr>
            <p:spPr bwMode="auto">
              <a:xfrm>
                <a:off x="5628079" y="3026859"/>
                <a:ext cx="208337" cy="180478"/>
              </a:xfrm>
              <a:custGeom>
                <a:avLst/>
                <a:gdLst>
                  <a:gd name="T0" fmla="*/ 52 w 344"/>
                  <a:gd name="T1" fmla="*/ 298 h 298"/>
                  <a:gd name="T2" fmla="*/ 52 w 344"/>
                  <a:gd name="T3" fmla="*/ 298 h 298"/>
                  <a:gd name="T4" fmla="*/ 42 w 344"/>
                  <a:gd name="T5" fmla="*/ 298 h 298"/>
                  <a:gd name="T6" fmla="*/ 30 w 344"/>
                  <a:gd name="T7" fmla="*/ 294 h 298"/>
                  <a:gd name="T8" fmla="*/ 20 w 344"/>
                  <a:gd name="T9" fmla="*/ 288 h 298"/>
                  <a:gd name="T10" fmla="*/ 12 w 344"/>
                  <a:gd name="T11" fmla="*/ 278 h 298"/>
                  <a:gd name="T12" fmla="*/ 12 w 344"/>
                  <a:gd name="T13" fmla="*/ 278 h 298"/>
                  <a:gd name="T14" fmla="*/ 6 w 344"/>
                  <a:gd name="T15" fmla="*/ 270 h 298"/>
                  <a:gd name="T16" fmla="*/ 2 w 344"/>
                  <a:gd name="T17" fmla="*/ 260 h 298"/>
                  <a:gd name="T18" fmla="*/ 0 w 344"/>
                  <a:gd name="T19" fmla="*/ 250 h 298"/>
                  <a:gd name="T20" fmla="*/ 0 w 344"/>
                  <a:gd name="T21" fmla="*/ 240 h 298"/>
                  <a:gd name="T22" fmla="*/ 2 w 344"/>
                  <a:gd name="T23" fmla="*/ 230 h 298"/>
                  <a:gd name="T24" fmla="*/ 6 w 344"/>
                  <a:gd name="T25" fmla="*/ 220 h 298"/>
                  <a:gd name="T26" fmla="*/ 12 w 344"/>
                  <a:gd name="T27" fmla="*/ 212 h 298"/>
                  <a:gd name="T28" fmla="*/ 20 w 344"/>
                  <a:gd name="T29" fmla="*/ 204 h 298"/>
                  <a:gd name="T30" fmla="*/ 260 w 344"/>
                  <a:gd name="T31" fmla="*/ 10 h 298"/>
                  <a:gd name="T32" fmla="*/ 260 w 344"/>
                  <a:gd name="T33" fmla="*/ 10 h 298"/>
                  <a:gd name="T34" fmla="*/ 268 w 344"/>
                  <a:gd name="T35" fmla="*/ 6 h 298"/>
                  <a:gd name="T36" fmla="*/ 278 w 344"/>
                  <a:gd name="T37" fmla="*/ 2 h 298"/>
                  <a:gd name="T38" fmla="*/ 288 w 344"/>
                  <a:gd name="T39" fmla="*/ 0 h 298"/>
                  <a:gd name="T40" fmla="*/ 298 w 344"/>
                  <a:gd name="T41" fmla="*/ 0 h 298"/>
                  <a:gd name="T42" fmla="*/ 308 w 344"/>
                  <a:gd name="T43" fmla="*/ 2 h 298"/>
                  <a:gd name="T44" fmla="*/ 318 w 344"/>
                  <a:gd name="T45" fmla="*/ 6 h 298"/>
                  <a:gd name="T46" fmla="*/ 326 w 344"/>
                  <a:gd name="T47" fmla="*/ 12 h 298"/>
                  <a:gd name="T48" fmla="*/ 334 w 344"/>
                  <a:gd name="T49" fmla="*/ 18 h 298"/>
                  <a:gd name="T50" fmla="*/ 334 w 344"/>
                  <a:gd name="T51" fmla="*/ 18 h 298"/>
                  <a:gd name="T52" fmla="*/ 340 w 344"/>
                  <a:gd name="T53" fmla="*/ 28 h 298"/>
                  <a:gd name="T54" fmla="*/ 344 w 344"/>
                  <a:gd name="T55" fmla="*/ 38 h 298"/>
                  <a:gd name="T56" fmla="*/ 344 w 344"/>
                  <a:gd name="T57" fmla="*/ 48 h 298"/>
                  <a:gd name="T58" fmla="*/ 344 w 344"/>
                  <a:gd name="T59" fmla="*/ 58 h 298"/>
                  <a:gd name="T60" fmla="*/ 342 w 344"/>
                  <a:gd name="T61" fmla="*/ 68 h 298"/>
                  <a:gd name="T62" fmla="*/ 338 w 344"/>
                  <a:gd name="T63" fmla="*/ 76 h 298"/>
                  <a:gd name="T64" fmla="*/ 334 w 344"/>
                  <a:gd name="T65" fmla="*/ 86 h 298"/>
                  <a:gd name="T66" fmla="*/ 326 w 344"/>
                  <a:gd name="T67" fmla="*/ 92 h 298"/>
                  <a:gd name="T68" fmla="*/ 86 w 344"/>
                  <a:gd name="T69" fmla="*/ 286 h 298"/>
                  <a:gd name="T70" fmla="*/ 86 w 344"/>
                  <a:gd name="T71" fmla="*/ 286 h 298"/>
                  <a:gd name="T72" fmla="*/ 78 w 344"/>
                  <a:gd name="T73" fmla="*/ 292 h 298"/>
                  <a:gd name="T74" fmla="*/ 70 w 344"/>
                  <a:gd name="T75" fmla="*/ 296 h 298"/>
                  <a:gd name="T76" fmla="*/ 62 w 344"/>
                  <a:gd name="T77" fmla="*/ 298 h 298"/>
                  <a:gd name="T78" fmla="*/ 52 w 344"/>
                  <a:gd name="T79" fmla="*/ 298 h 298"/>
                  <a:gd name="T80" fmla="*/ 52 w 344"/>
                  <a:gd name="T8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298">
                    <a:moveTo>
                      <a:pt x="52" y="298"/>
                    </a:moveTo>
                    <a:lnTo>
                      <a:pt x="52" y="298"/>
                    </a:lnTo>
                    <a:lnTo>
                      <a:pt x="42" y="298"/>
                    </a:lnTo>
                    <a:lnTo>
                      <a:pt x="30" y="294"/>
                    </a:lnTo>
                    <a:lnTo>
                      <a:pt x="20" y="288"/>
                    </a:lnTo>
                    <a:lnTo>
                      <a:pt x="12" y="278"/>
                    </a:lnTo>
                    <a:lnTo>
                      <a:pt x="12" y="278"/>
                    </a:lnTo>
                    <a:lnTo>
                      <a:pt x="6" y="270"/>
                    </a:lnTo>
                    <a:lnTo>
                      <a:pt x="2" y="260"/>
                    </a:lnTo>
                    <a:lnTo>
                      <a:pt x="0" y="250"/>
                    </a:lnTo>
                    <a:lnTo>
                      <a:pt x="0" y="240"/>
                    </a:lnTo>
                    <a:lnTo>
                      <a:pt x="2" y="230"/>
                    </a:lnTo>
                    <a:lnTo>
                      <a:pt x="6" y="220"/>
                    </a:lnTo>
                    <a:lnTo>
                      <a:pt x="12" y="212"/>
                    </a:lnTo>
                    <a:lnTo>
                      <a:pt x="20" y="204"/>
                    </a:lnTo>
                    <a:lnTo>
                      <a:pt x="260" y="10"/>
                    </a:lnTo>
                    <a:lnTo>
                      <a:pt x="260" y="10"/>
                    </a:lnTo>
                    <a:lnTo>
                      <a:pt x="268" y="6"/>
                    </a:lnTo>
                    <a:lnTo>
                      <a:pt x="278" y="2"/>
                    </a:lnTo>
                    <a:lnTo>
                      <a:pt x="288" y="0"/>
                    </a:lnTo>
                    <a:lnTo>
                      <a:pt x="298" y="0"/>
                    </a:lnTo>
                    <a:lnTo>
                      <a:pt x="308" y="2"/>
                    </a:lnTo>
                    <a:lnTo>
                      <a:pt x="318" y="6"/>
                    </a:lnTo>
                    <a:lnTo>
                      <a:pt x="326" y="12"/>
                    </a:lnTo>
                    <a:lnTo>
                      <a:pt x="334" y="18"/>
                    </a:lnTo>
                    <a:lnTo>
                      <a:pt x="334" y="18"/>
                    </a:lnTo>
                    <a:lnTo>
                      <a:pt x="340" y="28"/>
                    </a:lnTo>
                    <a:lnTo>
                      <a:pt x="344" y="38"/>
                    </a:lnTo>
                    <a:lnTo>
                      <a:pt x="344" y="48"/>
                    </a:lnTo>
                    <a:lnTo>
                      <a:pt x="344" y="58"/>
                    </a:lnTo>
                    <a:lnTo>
                      <a:pt x="342" y="68"/>
                    </a:lnTo>
                    <a:lnTo>
                      <a:pt x="338" y="76"/>
                    </a:lnTo>
                    <a:lnTo>
                      <a:pt x="334" y="86"/>
                    </a:lnTo>
                    <a:lnTo>
                      <a:pt x="326" y="92"/>
                    </a:lnTo>
                    <a:lnTo>
                      <a:pt x="86" y="286"/>
                    </a:lnTo>
                    <a:lnTo>
                      <a:pt x="86" y="286"/>
                    </a:lnTo>
                    <a:lnTo>
                      <a:pt x="78" y="292"/>
                    </a:lnTo>
                    <a:lnTo>
                      <a:pt x="70" y="296"/>
                    </a:lnTo>
                    <a:lnTo>
                      <a:pt x="62" y="298"/>
                    </a:lnTo>
                    <a:lnTo>
                      <a:pt x="52" y="298"/>
                    </a:lnTo>
                    <a:lnTo>
                      <a:pt x="52" y="29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896386">
                  <a:defRPr/>
                </a:pPr>
                <a:endParaRPr lang="en-US" sz="1765" kern="0">
                  <a:solidFill>
                    <a:srgbClr val="FFFFFF"/>
                  </a:solidFill>
                </a:endParaRPr>
              </a:p>
            </p:txBody>
          </p:sp>
          <p:sp>
            <p:nvSpPr>
              <p:cNvPr id="197" name="Oval 196"/>
              <p:cNvSpPr/>
              <p:nvPr/>
            </p:nvSpPr>
            <p:spPr bwMode="auto">
              <a:xfrm>
                <a:off x="5413104" y="2598477"/>
                <a:ext cx="1326042" cy="1326043"/>
              </a:xfrm>
              <a:prstGeom prst="ellipse">
                <a:avLst/>
              </a:prstGeom>
              <a:noFill/>
              <a:ln w="5715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98" name="Group 197"/>
          <p:cNvGrpSpPr/>
          <p:nvPr userDrawn="1"/>
        </p:nvGrpSpPr>
        <p:grpSpPr>
          <a:xfrm rot="16200000">
            <a:off x="2633733" y="3843615"/>
            <a:ext cx="178877" cy="5446342"/>
            <a:chOff x="9312007" y="34787"/>
            <a:chExt cx="1212906" cy="3143923"/>
          </a:xfrm>
        </p:grpSpPr>
        <p:sp>
          <p:nvSpPr>
            <p:cNvPr id="199" name="Bent Arrow 198"/>
            <p:cNvSpPr/>
            <p:nvPr/>
          </p:nvSpPr>
          <p:spPr bwMode="auto">
            <a:xfrm flipH="1">
              <a:off x="9832459" y="1745357"/>
              <a:ext cx="692454" cy="1433353"/>
            </a:xfrm>
            <a:prstGeom prst="bentArrow">
              <a:avLst>
                <a:gd name="adj1" fmla="val 25000"/>
                <a:gd name="adj2" fmla="val 0"/>
                <a:gd name="adj3" fmla="val 25000"/>
                <a:gd name="adj4" fmla="val 75000"/>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00" name="Bent Arrow 199"/>
            <p:cNvSpPr/>
            <p:nvPr/>
          </p:nvSpPr>
          <p:spPr bwMode="auto">
            <a:xfrm rot="10800000" flipH="1">
              <a:off x="9312007" y="34787"/>
              <a:ext cx="805099" cy="1711160"/>
            </a:xfrm>
            <a:prstGeom prst="bentArrow">
              <a:avLst>
                <a:gd name="adj1" fmla="val 25000"/>
                <a:gd name="adj2" fmla="val 0"/>
                <a:gd name="adj3" fmla="val 25000"/>
                <a:gd name="adj4" fmla="val 52871"/>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01" name="Bent Arrow 200"/>
          <p:cNvSpPr/>
          <p:nvPr userDrawn="1"/>
        </p:nvSpPr>
        <p:spPr bwMode="auto">
          <a:xfrm>
            <a:off x="5574503" y="6689583"/>
            <a:ext cx="3745038" cy="160320"/>
          </a:xfrm>
          <a:prstGeom prst="bentArrow">
            <a:avLst>
              <a:gd name="adj1" fmla="val 25000"/>
              <a:gd name="adj2" fmla="val 0"/>
              <a:gd name="adj3" fmla="val 25000"/>
              <a:gd name="adj4" fmla="val 100000"/>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02" name="Bent Arrow 201"/>
          <p:cNvSpPr/>
          <p:nvPr userDrawn="1"/>
        </p:nvSpPr>
        <p:spPr bwMode="auto">
          <a:xfrm rot="10800000" flipH="1">
            <a:off x="2009389" y="5731459"/>
            <a:ext cx="7689670" cy="743033"/>
          </a:xfrm>
          <a:prstGeom prst="bentArrow">
            <a:avLst>
              <a:gd name="adj1" fmla="val 25000"/>
              <a:gd name="adj2" fmla="val 0"/>
              <a:gd name="adj3" fmla="val 25000"/>
              <a:gd name="adj4" fmla="val 20518"/>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03" name="Bent Arrow 202"/>
          <p:cNvSpPr/>
          <p:nvPr userDrawn="1"/>
        </p:nvSpPr>
        <p:spPr bwMode="auto">
          <a:xfrm rot="10800000">
            <a:off x="11003730" y="6312003"/>
            <a:ext cx="695373" cy="260862"/>
          </a:xfrm>
          <a:prstGeom prst="bentArrow">
            <a:avLst>
              <a:gd name="adj1" fmla="val 25000"/>
              <a:gd name="adj2" fmla="val 0"/>
              <a:gd name="adj3" fmla="val 25000"/>
              <a:gd name="adj4" fmla="val 100000"/>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05" name="Bent Arrow 204"/>
          <p:cNvSpPr/>
          <p:nvPr userDrawn="1"/>
        </p:nvSpPr>
        <p:spPr bwMode="auto">
          <a:xfrm rot="16200000">
            <a:off x="11309973" y="6613545"/>
            <a:ext cx="319235" cy="260825"/>
          </a:xfrm>
          <a:prstGeom prst="bentArrow">
            <a:avLst>
              <a:gd name="adj1" fmla="val 25000"/>
              <a:gd name="adj2" fmla="val 0"/>
              <a:gd name="adj3" fmla="val 25000"/>
              <a:gd name="adj4" fmla="val 15819"/>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06" name="Freeform 15"/>
          <p:cNvSpPr>
            <a:spLocks noEditPoints="1"/>
          </p:cNvSpPr>
          <p:nvPr userDrawn="1"/>
        </p:nvSpPr>
        <p:spPr bwMode="auto">
          <a:xfrm>
            <a:off x="4302949" y="6603918"/>
            <a:ext cx="119171" cy="119188"/>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FFFFFF"/>
              </a:solidFill>
            </a:endParaRPr>
          </a:p>
        </p:txBody>
      </p:sp>
      <p:sp>
        <p:nvSpPr>
          <p:cNvPr id="207" name="Freeform 18"/>
          <p:cNvSpPr>
            <a:spLocks/>
          </p:cNvSpPr>
          <p:nvPr userDrawn="1"/>
        </p:nvSpPr>
        <p:spPr bwMode="auto">
          <a:xfrm>
            <a:off x="4344519" y="6468792"/>
            <a:ext cx="36722" cy="121960"/>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FFFFFF"/>
              </a:solidFill>
            </a:endParaRPr>
          </a:p>
        </p:txBody>
      </p:sp>
      <p:sp>
        <p:nvSpPr>
          <p:cNvPr id="208" name="Rectangle 207"/>
          <p:cNvSpPr/>
          <p:nvPr userDrawn="1"/>
        </p:nvSpPr>
        <p:spPr bwMode="auto">
          <a:xfrm>
            <a:off x="-212623" y="6858000"/>
            <a:ext cx="12617246" cy="768473"/>
          </a:xfrm>
          <a:prstGeom prst="rect">
            <a:avLst/>
          </a:prstGeom>
          <a:solidFill>
            <a:srgbClr val="E6E6E6"/>
          </a:solidFill>
          <a:ln w="9525" cap="flat" cmpd="sng" algn="ctr">
            <a:noFill/>
            <a:prstDash val="solid"/>
            <a:headEnd type="none" w="med" len="med"/>
            <a:tailEnd type="none" w="med" len="med"/>
          </a:ln>
          <a:effectLst/>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defRPr/>
            </a:pPr>
            <a:endParaRPr lang="en-US" sz="2353" kern="0">
              <a:solidFill>
                <a:srgbClr val="FFFFFF"/>
              </a:solidFill>
              <a:ea typeface="Segoe UI" pitchFamily="34" charset="0"/>
              <a:cs typeface="Segoe UI" pitchFamily="34" charset="0"/>
            </a:endParaRPr>
          </a:p>
        </p:txBody>
      </p:sp>
      <p:sp>
        <p:nvSpPr>
          <p:cNvPr id="209" name="Rectangle 208"/>
          <p:cNvSpPr/>
          <p:nvPr userDrawn="1"/>
        </p:nvSpPr>
        <p:spPr bwMode="auto">
          <a:xfrm>
            <a:off x="-384182" y="6088046"/>
            <a:ext cx="384182" cy="768473"/>
          </a:xfrm>
          <a:prstGeom prst="rect">
            <a:avLst/>
          </a:prstGeom>
          <a:solidFill>
            <a:srgbClr val="E6E6E6"/>
          </a:solidFill>
          <a:ln w="9525" cap="flat" cmpd="sng" algn="ctr">
            <a:noFill/>
            <a:prstDash val="solid"/>
            <a:headEnd type="none" w="med" len="med"/>
            <a:tailEnd type="none" w="med" len="med"/>
          </a:ln>
          <a:effectLst/>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defRPr/>
            </a:pPr>
            <a:endParaRPr lang="en-US" sz="2353" kern="0">
              <a:solidFill>
                <a:srgbClr val="FFFFFF"/>
              </a:solidFill>
              <a:ea typeface="Segoe UI" pitchFamily="34" charset="0"/>
              <a:cs typeface="Segoe UI" pitchFamily="34" charset="0"/>
            </a:endParaRPr>
          </a:p>
        </p:txBody>
      </p:sp>
      <p:sp>
        <p:nvSpPr>
          <p:cNvPr id="204" name="Rectangle 203"/>
          <p:cNvSpPr/>
          <p:nvPr userDrawn="1"/>
        </p:nvSpPr>
        <p:spPr bwMode="auto">
          <a:xfrm>
            <a:off x="0" y="5404123"/>
            <a:ext cx="12192000" cy="93867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defRPr/>
            </a:pPr>
            <a:endParaRPr lang="en-US" sz="2353" kern="0">
              <a:solidFill>
                <a:srgbClr val="FFFFFF"/>
              </a:solidFill>
              <a:ea typeface="Segoe UI" pitchFamily="34" charset="0"/>
              <a:cs typeface="Segoe UI" pitchFamily="34" charset="0"/>
            </a:endParaRPr>
          </a:p>
        </p:txBody>
      </p:sp>
      <p:sp>
        <p:nvSpPr>
          <p:cNvPr id="210" name="Rectangle 209"/>
          <p:cNvSpPr/>
          <p:nvPr userDrawn="1"/>
        </p:nvSpPr>
        <p:spPr bwMode="auto">
          <a:xfrm>
            <a:off x="0" y="6342794"/>
            <a:ext cx="12192000" cy="515206"/>
          </a:xfrm>
          <a:prstGeom prst="rect">
            <a:avLst/>
          </a:prstGeom>
          <a:solidFill>
            <a:srgbClr val="0078D7">
              <a:alpha val="35000"/>
            </a:srgbClr>
          </a:solidFill>
          <a:ln w="9525" cap="flat" cmpd="sng" algn="ctr">
            <a:noFill/>
            <a:prstDash val="solid"/>
            <a:headEnd type="none" w="med" len="med"/>
            <a:tailEnd type="none" w="med" len="med"/>
          </a:ln>
          <a:effectLst/>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defRPr/>
            </a:pPr>
            <a:endParaRPr lang="en-US" sz="2353" kern="0">
              <a:solidFill>
                <a:srgbClr val="FFFFFF"/>
              </a:solidFill>
              <a:ea typeface="Segoe UI" pitchFamily="34" charset="0"/>
              <a:cs typeface="Segoe UI" pitchFamily="34" charset="0"/>
            </a:endParaRPr>
          </a:p>
        </p:txBody>
      </p:sp>
      <p:pic>
        <p:nvPicPr>
          <p:cNvPr id="211" name="Picture 210"/>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168139" y="6496726"/>
            <a:ext cx="918197" cy="202344"/>
          </a:xfrm>
          <a:prstGeom prst="rect">
            <a:avLst/>
          </a:prstGeom>
        </p:spPr>
      </p:pic>
    </p:spTree>
    <p:extLst>
      <p:ext uri="{BB962C8B-B14F-4D97-AF65-F5344CB8AC3E}">
        <p14:creationId xmlns:p14="http://schemas.microsoft.com/office/powerpoint/2010/main" val="733095497"/>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8964185"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dirty="0"/>
              <a:t>Event name</a:t>
            </a:r>
          </a:p>
        </p:txBody>
      </p:sp>
      <p:sp>
        <p:nvSpPr>
          <p:cNvPr id="5" name="Text Placeholder 4"/>
          <p:cNvSpPr>
            <a:spLocks noGrp="1"/>
          </p:cNvSpPr>
          <p:nvPr>
            <p:ph type="body" sz="quarter" idx="12" hasCustomPrompt="1"/>
          </p:nvPr>
        </p:nvSpPr>
        <p:spPr>
          <a:xfrm>
            <a:off x="269302" y="2980725"/>
            <a:ext cx="8964186"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dirty="0"/>
              <a:t>Date</a:t>
            </a:r>
          </a:p>
        </p:txBody>
      </p:sp>
      <p:sp>
        <p:nvSpPr>
          <p:cNvPr id="3" name="Text Placeholder 2"/>
          <p:cNvSpPr>
            <a:spLocks noGrp="1"/>
          </p:cNvSpPr>
          <p:nvPr>
            <p:ph type="body" sz="quarter" idx="13" hasCustomPrompt="1"/>
          </p:nvPr>
        </p:nvSpPr>
        <p:spPr>
          <a:xfrm>
            <a:off x="269240" y="3696656"/>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dirty="0"/>
              <a:t>Optional (City, State or venue)</a:t>
            </a:r>
          </a:p>
        </p:txBody>
      </p:sp>
      <p:pic>
        <p:nvPicPr>
          <p:cNvPr id="11" name="Picture 10"/>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8311125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570" y="-7782"/>
            <a:ext cx="12251139" cy="6873565"/>
          </a:xfrm>
          <a:prstGeom prst="rect">
            <a:avLst/>
          </a:prstGeom>
        </p:spPr>
      </p:pic>
      <p:sp>
        <p:nvSpPr>
          <p:cNvPr id="4" name="Rectangle 3"/>
          <p:cNvSpPr/>
          <p:nvPr userDrawn="1"/>
        </p:nvSpPr>
        <p:spPr bwMode="auto">
          <a:xfrm>
            <a:off x="269302" y="2077813"/>
            <a:ext cx="6274974" cy="3586208"/>
          </a:xfrm>
          <a:prstGeom prst="rect">
            <a:avLst/>
          </a:prstGeom>
          <a:solidFill>
            <a:srgbClr val="FFFFF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3"/>
            <a:ext cx="6274911" cy="1793104"/>
          </a:xfrm>
          <a:noFill/>
        </p:spPr>
        <p:txBody>
          <a:bodyPr lIns="146304" tIns="91440" rIns="146304" bIns="91440" anchor="t" anchorCtr="0"/>
          <a:lstStyle>
            <a:lvl1pPr>
              <a:defRPr sz="4705" spc="-98" baseline="0">
                <a:gradFill>
                  <a:gsLst>
                    <a:gs pos="18471">
                      <a:srgbClr val="353535"/>
                    </a:gs>
                    <a:gs pos="46000">
                      <a:srgbClr val="353535"/>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3877276"/>
            <a:ext cx="6276530" cy="651821"/>
          </a:xfrm>
        </p:spPr>
        <p:txBody>
          <a:bodyPr wrap="square" lIns="164592" tIns="109728" rIns="164592" bIns="109728">
            <a:spAutoFit/>
          </a:bodyPr>
          <a:lstStyle>
            <a:lvl1pPr marL="0" indent="0">
              <a:spcBef>
                <a:spcPts val="0"/>
              </a:spcBef>
              <a:buNone/>
              <a:defRPr sz="3137">
                <a:gradFill>
                  <a:gsLst>
                    <a:gs pos="18471">
                      <a:srgbClr val="353535"/>
                    </a:gs>
                    <a:gs pos="46000">
                      <a:srgbClr val="353535"/>
                    </a:gs>
                  </a:gsLst>
                  <a:lin ang="5400000" scaled="0"/>
                </a:gradFill>
                <a:latin typeface="+mn-lt"/>
              </a:defRPr>
            </a:lvl1pPr>
          </a:lstStyle>
          <a:p>
            <a:pPr lvl="0"/>
            <a:r>
              <a:rPr lang="en-US" dirty="0"/>
              <a:t>Speaker name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1632" y="470067"/>
            <a:ext cx="1423303" cy="305228"/>
          </a:xfrm>
          <a:prstGeom prst="rect">
            <a:avLst/>
          </a:prstGeom>
        </p:spPr>
      </p:pic>
    </p:spTree>
    <p:extLst>
      <p:ext uri="{BB962C8B-B14F-4D97-AF65-F5344CB8AC3E}">
        <p14:creationId xmlns:p14="http://schemas.microsoft.com/office/powerpoint/2010/main" val="232563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11" name="Picture 10"/>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29349004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dirty="0"/>
              <a:t>Speaker name</a:t>
            </a:r>
          </a:p>
        </p:txBody>
      </p:sp>
      <p:pic>
        <p:nvPicPr>
          <p:cNvPr id="12" name="Picture 11"/>
          <p:cNvPicPr>
            <a:picLocks noChangeAspect="1"/>
          </p:cNvPicPr>
          <p:nvPr userDrawn="1"/>
        </p:nvPicPr>
        <p:blipFill>
          <a:blip r:embed="rId2"/>
          <a:stretch>
            <a:fillRect/>
          </a:stretch>
        </p:blipFill>
        <p:spPr bwMode="black">
          <a:xfrm>
            <a:off x="448212" y="470067"/>
            <a:ext cx="1454257" cy="304828"/>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33417" y="0"/>
            <a:ext cx="6858583" cy="6858973"/>
          </a:xfrm>
          <a:prstGeom prst="rect">
            <a:avLst/>
          </a:prstGeom>
        </p:spPr>
      </p:pic>
    </p:spTree>
    <p:extLst>
      <p:ext uri="{BB962C8B-B14F-4D97-AF65-F5344CB8AC3E}">
        <p14:creationId xmlns:p14="http://schemas.microsoft.com/office/powerpoint/2010/main" val="17150502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3427">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4270843"/>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431610"/>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151817636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155379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2704118277"/>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28432100"/>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039587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613737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19801749"/>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6719752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dirty="0"/>
              <a:t>Square photo layout</a:t>
            </a:r>
          </a:p>
        </p:txBody>
      </p:sp>
    </p:spTree>
    <p:extLst>
      <p:ext uri="{BB962C8B-B14F-4D97-AF65-F5344CB8AC3E}">
        <p14:creationId xmlns:p14="http://schemas.microsoft.com/office/powerpoint/2010/main" val="1995676990"/>
      </p:ext>
    </p:extLst>
  </p:cSld>
  <p:clrMapOvr>
    <a:masterClrMapping/>
  </p:clrMapOvr>
  <p:transition>
    <p:fade/>
  </p:transition>
  <p:extLst mod="1">
    <p:ext uri="{DCECCB84-F9BA-43D5-87BE-67443E8EF086}">
      <p15:sldGuideLst xmlns:p15="http://schemas.microsoft.com/office/powerpoint/2012/main" xmlns="">
        <p15:guide id="1" pos="3427">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175109"/>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9751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441606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8095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40747684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989852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269239" y="1206214"/>
            <a:ext cx="9038950" cy="615609"/>
          </a:xfrm>
        </p:spPr>
        <p:txBody>
          <a:bodyPr anchor="ctr"/>
          <a:lstStyle>
            <a:lvl1pPr marL="0" indent="0">
              <a:buNone/>
              <a:defRPr lang="en-US" sz="3137" b="0" kern="1200" cap="none" spc="-100" baseline="0" dirty="0" smtClean="0">
                <a:ln w="3175">
                  <a:noFill/>
                </a:ln>
                <a:solidFill>
                  <a:schemeClr val="tx2"/>
                </a:solidFill>
                <a:effectLst/>
                <a:latin typeface="+mj-lt"/>
                <a:ea typeface="+mn-ea"/>
                <a:cs typeface="Segoe UI" pitchFamily="34" charset="0"/>
              </a:defRPr>
            </a:lvl1pPr>
            <a:lvl2pPr>
              <a:defRPr lang="en-US" sz="3137" b="0" kern="1200" cap="none" spc="-100" baseline="0" dirty="0" smtClean="0">
                <a:ln w="3175">
                  <a:noFill/>
                </a:ln>
                <a:solidFill>
                  <a:schemeClr val="tx2"/>
                </a:solidFill>
                <a:effectLst/>
                <a:latin typeface="+mj-lt"/>
                <a:ea typeface="+mn-ea"/>
                <a:cs typeface="Segoe UI" pitchFamily="34" charset="0"/>
              </a:defRPr>
            </a:lvl2pPr>
            <a:lvl3pPr>
              <a:defRPr lang="en-US" sz="3137" b="0" kern="1200" cap="none" spc="-100" baseline="0" dirty="0" smtClean="0">
                <a:ln w="3175">
                  <a:noFill/>
                </a:ln>
                <a:solidFill>
                  <a:schemeClr val="tx2"/>
                </a:solidFill>
                <a:effectLst/>
                <a:latin typeface="+mj-lt"/>
                <a:ea typeface="+mn-ea"/>
                <a:cs typeface="Segoe UI" pitchFamily="34" charset="0"/>
              </a:defRPr>
            </a:lvl3pPr>
            <a:lvl4pPr>
              <a:defRPr lang="en-US" sz="3137" b="0" kern="1200" cap="none" spc="-100" baseline="0" dirty="0" smtClean="0">
                <a:ln w="3175">
                  <a:noFill/>
                </a:ln>
                <a:solidFill>
                  <a:schemeClr val="tx2"/>
                </a:solidFill>
                <a:effectLst/>
                <a:latin typeface="+mj-lt"/>
                <a:ea typeface="+mn-ea"/>
                <a:cs typeface="Segoe UI" pitchFamily="34" charset="0"/>
              </a:defRPr>
            </a:lvl4pPr>
            <a:lvl5pPr>
              <a:defRPr lang="en-US" sz="3137" b="0" kern="1200" cap="none" spc="-100" baseline="0" dirty="0" smtClean="0">
                <a:ln w="3175">
                  <a:noFill/>
                </a:ln>
                <a:solidFill>
                  <a:schemeClr val="tx2"/>
                </a:solidFill>
                <a:effectLst/>
                <a:latin typeface="+mj-lt"/>
                <a:ea typeface="+mn-ea"/>
                <a:cs typeface="Segoe UI" pitchFamily="34" charset="0"/>
              </a:defRPr>
            </a:lvl5pPr>
          </a:lstStyle>
          <a:p>
            <a:pPr lvl="0"/>
            <a:r>
              <a:rPr lang="en-US"/>
              <a:t>Edit Master text styles</a:t>
            </a:r>
          </a:p>
        </p:txBody>
      </p:sp>
    </p:spTree>
    <p:extLst>
      <p:ext uri="{BB962C8B-B14F-4D97-AF65-F5344CB8AC3E}">
        <p14:creationId xmlns:p14="http://schemas.microsoft.com/office/powerpoint/2010/main" val="2009076993"/>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Blank Blue">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873400"/>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5"/>
            <a:ext cx="5378548" cy="2012923"/>
          </a:xfrm>
        </p:spPr>
        <p:txBody>
          <a:bodyPr wrap="square">
            <a:spAutoFit/>
          </a:bodyPr>
          <a:lstStyle>
            <a:lvl1pPr marL="0" indent="0">
              <a:spcBef>
                <a:spcPts val="1200"/>
              </a:spcBef>
              <a:buClr>
                <a:schemeClr val="tx1"/>
              </a:buClr>
              <a:buFont typeface="Wingdings" pitchFamily="2" charset="2"/>
              <a:buNone/>
              <a:defRPr sz="3136">
                <a:gradFill>
                  <a:gsLst>
                    <a:gs pos="1250">
                      <a:schemeClr val="tx2"/>
                    </a:gs>
                    <a:gs pos="99000">
                      <a:schemeClr val="tx2"/>
                    </a:gs>
                  </a:gsLst>
                  <a:lin ang="5400000" scaled="0"/>
                </a:gradFill>
              </a:defRPr>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2012923"/>
          </a:xfrm>
        </p:spPr>
        <p:txBody>
          <a:bodyPr wrap="square">
            <a:spAutoFit/>
          </a:bodyPr>
          <a:lstStyle>
            <a:lvl1pPr marL="0" indent="0">
              <a:spcBef>
                <a:spcPts val="1200"/>
              </a:spcBef>
              <a:buClr>
                <a:schemeClr val="tx1"/>
              </a:buClr>
              <a:buFont typeface="Wingdings" pitchFamily="2" charset="2"/>
              <a:buNone/>
              <a:defRPr sz="3136">
                <a:gradFill>
                  <a:gsLst>
                    <a:gs pos="1250">
                      <a:schemeClr val="tx2"/>
                    </a:gs>
                    <a:gs pos="99000">
                      <a:schemeClr val="tx2"/>
                    </a:gs>
                  </a:gsLst>
                  <a:lin ang="5400000" scaled="0"/>
                </a:gradFill>
              </a:defRPr>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362451" y="6567021"/>
            <a:ext cx="3467104" cy="15818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8" spc="147" dirty="0">
                <a:gradFill>
                  <a:gsLst>
                    <a:gs pos="0">
                      <a:prstClr val="black">
                        <a:alpha val="50000"/>
                      </a:prstClr>
                    </a:gs>
                    <a:gs pos="86000">
                      <a:prstClr val="black">
                        <a:alpha val="50000"/>
                      </a:prst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6706760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Title_Subtitl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94378"/>
            <a:ext cx="11655840" cy="806897"/>
          </a:xfrm>
        </p:spPr>
        <p:txBody>
          <a:bodyPr/>
          <a:lstStyle>
            <a:lvl1pPr marL="0" algn="l" defTabSz="896046" rtl="0" eaLnBrk="1" latinLnBrk="0" hangingPunct="1">
              <a:spcBef>
                <a:spcPct val="0"/>
              </a:spcBef>
              <a:buNone/>
              <a:defRPr lang="en-US" sz="4312" b="0" i="0" u="none" kern="1200" spc="-147" baseline="0" dirty="0">
                <a:gradFill>
                  <a:gsLst>
                    <a:gs pos="1250">
                      <a:srgbClr val="2D2A2B"/>
                    </a:gs>
                    <a:gs pos="100000">
                      <a:srgbClr val="2D2A2B"/>
                    </a:gs>
                  </a:gsLst>
                  <a:lin ang="5400000" scaled="0"/>
                </a:gradFill>
                <a:latin typeface="Segoe UI Semibold" charset="0"/>
                <a:ea typeface="Segoe UI Semibold" charset="0"/>
                <a:cs typeface="Segoe UI Semibold" charset="0"/>
              </a:defRPr>
            </a:lvl1pPr>
          </a:lstStyle>
          <a:p>
            <a:r>
              <a:rPr lang="en-US" dirty="0"/>
              <a:t>Click to edit Master title style</a:t>
            </a:r>
          </a:p>
        </p:txBody>
      </p:sp>
    </p:spTree>
    <p:extLst>
      <p:ext uri="{BB962C8B-B14F-4D97-AF65-F5344CB8AC3E}">
        <p14:creationId xmlns:p14="http://schemas.microsoft.com/office/powerpoint/2010/main" val="3854204860"/>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7"/>
            <a:ext cx="11653522" cy="395317"/>
          </a:xfrm>
          <a:prstGeom prst="rect">
            <a:avLst/>
          </a:prstGeom>
          <a:noFill/>
          <a:ln w="12700">
            <a:noFill/>
            <a:miter lim="800000"/>
            <a:headEnd type="none" w="sm" len="sm"/>
            <a:tailEnd type="none" w="sm" len="sm"/>
          </a:ln>
          <a:effectLst/>
        </p:spPr>
        <p:txBody>
          <a:bodyPr vert="horz" wrap="square" lIns="179259" tIns="143407" rIns="179259" bIns="143407" numCol="1" anchor="t" anchorCtr="0" compatLnSpc="1">
            <a:prstTxWarp prst="textNoShape">
              <a:avLst/>
            </a:prstTxWarp>
            <a:spAutoFit/>
          </a:bodyPr>
          <a:lstStyle/>
          <a:p>
            <a:pPr defTabSz="913748" eaLnBrk="0" hangingPunct="0"/>
            <a:r>
              <a:rPr lang="en-US" sz="686">
                <a:gradFill>
                  <a:gsLst>
                    <a:gs pos="0">
                      <a:srgbClr val="FFFFFF"/>
                    </a:gs>
                    <a:gs pos="100000">
                      <a:srgbClr val="FFFFFF"/>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0206" y="3083652"/>
            <a:ext cx="3227129" cy="692059"/>
          </a:xfrm>
          <a:prstGeom prst="rect">
            <a:avLst/>
          </a:prstGeom>
        </p:spPr>
      </p:pic>
    </p:spTree>
    <p:extLst>
      <p:ext uri="{BB962C8B-B14F-4D97-AF65-F5344CB8AC3E}">
        <p14:creationId xmlns:p14="http://schemas.microsoft.com/office/powerpoint/2010/main" val="19172655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2" name="Rectangle 1"/>
          <p:cNvSpPr/>
          <p:nvPr userDrawn="1"/>
        </p:nvSpPr>
        <p:spPr bwMode="auto">
          <a:xfrm>
            <a:off x="269239" y="3204861"/>
            <a:ext cx="6274974" cy="2465518"/>
          </a:xfrm>
          <a:prstGeom prst="rect">
            <a:avLst/>
          </a:prstGeom>
          <a:solidFill>
            <a:srgbClr val="00188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3" tIns="143370" rIns="179213" bIns="143370" numCol="1" spcCol="0" rtlCol="0" fromWordArt="0" anchor="t" anchorCtr="0" forceAA="0" compatLnSpc="1">
            <a:prstTxWarp prst="textNoShape">
              <a:avLst/>
            </a:prstTxWarp>
            <a:noAutofit/>
          </a:bodyPr>
          <a:lstStyle/>
          <a:p>
            <a:pPr algn="ctr" defTabSz="913740" fontAlgn="base">
              <a:lnSpc>
                <a:spcPct val="90000"/>
              </a:lnSpc>
              <a:spcBef>
                <a:spcPct val="0"/>
              </a:spcBef>
              <a:spcAft>
                <a:spcPct val="0"/>
              </a:spcAft>
              <a:defRPr/>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53053" y="3204862"/>
            <a:ext cx="6276531" cy="1190950"/>
          </a:xfrm>
          <a:noFill/>
        </p:spPr>
        <p:txBody>
          <a:bodyPr lIns="146304" tIns="91440" rIns="146304" bIns="91440" anchor="t" anchorCtr="0"/>
          <a:lstStyle>
            <a:lvl1pPr>
              <a:defRPr sz="5292" spc="-98"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2" y="4395811"/>
            <a:ext cx="6276531" cy="1271450"/>
          </a:xfrm>
        </p:spPr>
        <p:txBody>
          <a:bodyPr tIns="109728" bIns="109728">
            <a:noAutofit/>
          </a:bodyPr>
          <a:lstStyle>
            <a:lvl1pPr marL="0" indent="0">
              <a:spcBef>
                <a:spcPts val="0"/>
              </a:spcBef>
              <a:buNone/>
              <a:defRPr sz="3135">
                <a:gradFill>
                  <a:gsLst>
                    <a:gs pos="72727">
                      <a:srgbClr val="FFFFFF"/>
                    </a:gs>
                    <a:gs pos="36000">
                      <a:srgbClr val="FFFFFF"/>
                    </a:gs>
                  </a:gsLst>
                  <a:lin ang="5400000" scaled="0"/>
                </a:gradFill>
              </a:defRPr>
            </a:lvl1pPr>
          </a:lstStyle>
          <a:p>
            <a:pPr lvl="0"/>
            <a:r>
              <a:rPr lang="en-US" dirty="0"/>
              <a:t>Speaker Name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950570" y="470413"/>
            <a:ext cx="1792845" cy="384107"/>
          </a:xfrm>
          <a:prstGeom prst="rect">
            <a:avLst/>
          </a:prstGeom>
        </p:spPr>
      </p:pic>
    </p:spTree>
    <p:extLst>
      <p:ext uri="{BB962C8B-B14F-4D97-AF65-F5344CB8AC3E}">
        <p14:creationId xmlns:p14="http://schemas.microsoft.com/office/powerpoint/2010/main" val="409725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3"/>
            <a:ext cx="6273418" cy="1794661"/>
          </a:xfrm>
          <a:noFill/>
        </p:spPr>
        <p:txBody>
          <a:bodyPr lIns="146304" tIns="109728" rIns="146304" bIns="109728">
            <a:noAutofit/>
          </a:bodyPr>
          <a:lstStyle>
            <a:lvl1pPr marL="0" indent="0">
              <a:spcBef>
                <a:spcPts val="0"/>
              </a:spcBef>
              <a:buNone/>
              <a:defRPr sz="3135"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8067760" cy="1801436"/>
          </a:xfrm>
          <a:noFill/>
        </p:spPr>
        <p:txBody>
          <a:bodyPr lIns="146304" tIns="91440" rIns="146304" bIns="91440" anchor="t" anchorCtr="0"/>
          <a:lstStyle>
            <a:lvl1pPr>
              <a:defRPr sz="5292" spc="-98"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48585" y="476320"/>
            <a:ext cx="1792850" cy="384107"/>
          </a:xfrm>
          <a:prstGeom prst="rect">
            <a:avLst/>
          </a:prstGeom>
        </p:spPr>
      </p:pic>
    </p:spTree>
    <p:extLst>
      <p:ext uri="{BB962C8B-B14F-4D97-AF65-F5344CB8AC3E}">
        <p14:creationId xmlns:p14="http://schemas.microsoft.com/office/powerpoint/2010/main" val="701789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9"/>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0"/>
            </a:lvl2pPr>
            <a:lvl3pPr marL="224009" indent="0">
              <a:buNone/>
              <a:defRPr/>
            </a:lvl3pPr>
            <a:lvl4pPr marL="448015" indent="0">
              <a:buNone/>
              <a:defRPr/>
            </a:lvl4pPr>
            <a:lvl5pPr marL="67202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06132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8"/>
            <a:ext cx="4481416" cy="1158793"/>
          </a:xfrm>
          <a:noFill/>
        </p:spPr>
        <p:txBody>
          <a:bodyPr wrap="square" tIns="91440" bIns="91440" anchor="t" anchorCtr="0">
            <a:spAutoFit/>
          </a:bodyPr>
          <a:lstStyle>
            <a:lvl1pPr>
              <a:defRPr sz="7054"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4482124" cy="724246"/>
          </a:xfrm>
          <a:noFill/>
        </p:spPr>
        <p:txBody>
          <a:bodyPr wrap="square" lIns="182880" tIns="146304" rIns="182880" bIns="146304">
            <a:spAutoFit/>
          </a:bodyPr>
          <a:lstStyle>
            <a:lvl1pPr marL="0" indent="0">
              <a:spcBef>
                <a:spcPts val="0"/>
              </a:spcBef>
              <a:buNone/>
              <a:defRPr sz="3135"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562275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9"/>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09" indent="0">
              <a:buNone/>
              <a:defRPr/>
            </a:lvl3pPr>
            <a:lvl4pPr marL="448015" indent="0">
              <a:buNone/>
              <a:defRPr/>
            </a:lvl4pPr>
            <a:lvl5pPr marL="67202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3274797"/>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9"/>
            <a:ext cx="11653523" cy="1985641"/>
          </a:xfrm>
        </p:spPr>
        <p:txBody>
          <a:bodyPr>
            <a:spAutoFit/>
          </a:bodyPr>
          <a:lstStyle>
            <a:lvl1pPr>
              <a:defRPr sz="3527">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0952988"/>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9"/>
            <a:ext cx="11653523" cy="1985641"/>
          </a:xfrm>
        </p:spPr>
        <p:txBody>
          <a:bodyPr>
            <a:spAutoFit/>
          </a:bodyPr>
          <a:lstStyle>
            <a:lvl1pPr>
              <a:defRPr sz="352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4820423"/>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420188"/>
          </a:xfrm>
        </p:spPr>
        <p:txBody>
          <a:bodyPr wrap="square">
            <a:spAutoFit/>
          </a:bodyPr>
          <a:lstStyle>
            <a:lvl1pPr marL="0" indent="0">
              <a:spcBef>
                <a:spcPts val="1200"/>
              </a:spcBef>
              <a:buClr>
                <a:schemeClr val="tx1"/>
              </a:buClr>
              <a:buFont typeface="Wingdings" pitchFamily="2" charset="2"/>
              <a:buNone/>
              <a:defRPr sz="3527">
                <a:gradFill>
                  <a:gsLst>
                    <a:gs pos="1250">
                      <a:schemeClr val="tx2"/>
                    </a:gs>
                    <a:gs pos="99000">
                      <a:schemeClr val="tx2"/>
                    </a:gs>
                  </a:gsLst>
                  <a:lin ang="5400000" scaled="0"/>
                </a:gradFill>
              </a:defRPr>
            </a:lvl1pPr>
            <a:lvl2pPr marL="0" indent="0">
              <a:buNone/>
              <a:defRPr sz="1960"/>
            </a:lvl2pPr>
            <a:lvl3pPr marL="227119" indent="0">
              <a:buNone/>
              <a:tabLst/>
              <a:defRPr sz="1960"/>
            </a:lvl3pPr>
            <a:lvl4pPr marL="451127" indent="0">
              <a:buNone/>
              <a:defRPr/>
            </a:lvl4pPr>
            <a:lvl5pPr marL="67202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7">
                <a:gradFill>
                  <a:gsLst>
                    <a:gs pos="1250">
                      <a:schemeClr val="tx2"/>
                    </a:gs>
                    <a:gs pos="99000">
                      <a:schemeClr val="tx2"/>
                    </a:gs>
                  </a:gsLst>
                  <a:lin ang="5400000" scaled="0"/>
                </a:gradFill>
              </a:defRPr>
            </a:lvl1pPr>
            <a:lvl2pPr marL="0" indent="0">
              <a:buNone/>
              <a:defRPr sz="1960"/>
            </a:lvl2pPr>
            <a:lvl3pPr marL="227119" indent="0">
              <a:buNone/>
              <a:tabLst/>
              <a:defRPr sz="1960"/>
            </a:lvl3pPr>
            <a:lvl4pPr marL="451127" indent="0">
              <a:buNone/>
              <a:defRPr/>
            </a:lvl4pPr>
            <a:lvl5pPr marL="67202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3330601"/>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420188"/>
          </a:xfrm>
        </p:spPr>
        <p:txBody>
          <a:bodyPr wrap="square">
            <a:spAutoFit/>
          </a:bodyPr>
          <a:lstStyle>
            <a:lvl1pPr marL="0" indent="0">
              <a:spcBef>
                <a:spcPts val="1200"/>
              </a:spcBef>
              <a:buClr>
                <a:schemeClr val="tx1"/>
              </a:buClr>
              <a:buFont typeface="Wingdings" pitchFamily="2" charset="2"/>
              <a:buNone/>
              <a:defRPr sz="3527"/>
            </a:lvl1pPr>
            <a:lvl2pPr marL="0" indent="0">
              <a:buNone/>
              <a:defRPr sz="1960"/>
            </a:lvl2pPr>
            <a:lvl3pPr marL="227119" indent="0">
              <a:buNone/>
              <a:tabLst/>
              <a:defRPr sz="1960"/>
            </a:lvl3pPr>
            <a:lvl4pPr marL="451127" indent="0">
              <a:buNone/>
              <a:defRPr/>
            </a:lvl4pPr>
            <a:lvl5pPr marL="67202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7"/>
            </a:lvl1pPr>
            <a:lvl2pPr marL="0" indent="0">
              <a:buNone/>
              <a:defRPr sz="1960"/>
            </a:lvl2pPr>
            <a:lvl3pPr marL="227119" indent="0">
              <a:buNone/>
              <a:tabLst/>
              <a:defRPr sz="1960"/>
            </a:lvl3pPr>
            <a:lvl4pPr marL="451127" indent="0">
              <a:buNone/>
              <a:defRPr/>
            </a:lvl4pPr>
            <a:lvl5pPr marL="67202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1908756"/>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565" indent="-281565">
              <a:spcBef>
                <a:spcPts val="1200"/>
              </a:spcBef>
              <a:buClr>
                <a:schemeClr val="tx2"/>
              </a:buClr>
              <a:buFont typeface="Arial" pitchFamily="34" charset="0"/>
              <a:buChar char="•"/>
              <a:defRPr sz="3135">
                <a:gradFill>
                  <a:gsLst>
                    <a:gs pos="1250">
                      <a:schemeClr val="tx2"/>
                    </a:gs>
                    <a:gs pos="99000">
                      <a:schemeClr val="tx2"/>
                    </a:gs>
                  </a:gsLst>
                  <a:lin ang="5400000" scaled="0"/>
                </a:gradFill>
              </a:defRPr>
            </a:lvl1pPr>
            <a:lvl2pPr marL="520496" indent="-228510">
              <a:defRPr sz="2352"/>
            </a:lvl2pPr>
            <a:lvl3pPr marL="685531" indent="-165036">
              <a:tabLst/>
              <a:defRPr sz="1960"/>
            </a:lvl3pPr>
            <a:lvl4pPr marL="863261" indent="-177730">
              <a:defRPr/>
            </a:lvl4pPr>
            <a:lvl5pPr marL="1028296" indent="-165036">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565" indent="-281565">
              <a:spcBef>
                <a:spcPts val="1200"/>
              </a:spcBef>
              <a:buClr>
                <a:schemeClr val="tx2"/>
              </a:buClr>
              <a:buFont typeface="Arial" pitchFamily="34" charset="0"/>
              <a:buChar char="•"/>
              <a:defRPr sz="3135">
                <a:gradFill>
                  <a:gsLst>
                    <a:gs pos="1250">
                      <a:schemeClr val="tx2"/>
                    </a:gs>
                    <a:gs pos="99000">
                      <a:schemeClr val="tx2"/>
                    </a:gs>
                  </a:gsLst>
                  <a:lin ang="5400000" scaled="0"/>
                </a:gradFill>
              </a:defRPr>
            </a:lvl1pPr>
            <a:lvl2pPr marL="520496" indent="-228510">
              <a:defRPr sz="2352"/>
            </a:lvl2pPr>
            <a:lvl3pPr marL="685531" indent="-165036">
              <a:tabLst/>
              <a:defRPr sz="1960"/>
            </a:lvl3pPr>
            <a:lvl4pPr marL="863261" indent="-177730">
              <a:defRPr/>
            </a:lvl4pPr>
            <a:lvl5pPr marL="1028296" indent="-165036">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3093360"/>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565" indent="-281565">
              <a:spcBef>
                <a:spcPts val="1200"/>
              </a:spcBef>
              <a:buClr>
                <a:schemeClr val="tx1"/>
              </a:buClr>
              <a:buFont typeface="Arial" pitchFamily="34" charset="0"/>
              <a:buChar char="•"/>
              <a:defRPr sz="3135"/>
            </a:lvl1pPr>
            <a:lvl2pPr marL="520496" indent="-228510">
              <a:defRPr sz="2352"/>
            </a:lvl2pPr>
            <a:lvl3pPr marL="685531" indent="-165036">
              <a:tabLst/>
              <a:defRPr sz="1960"/>
            </a:lvl3pPr>
            <a:lvl4pPr marL="863261" indent="-177730">
              <a:defRPr/>
            </a:lvl4pPr>
            <a:lvl5pPr marL="1028296" indent="-165036">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565" indent="-281565">
              <a:spcBef>
                <a:spcPts val="1200"/>
              </a:spcBef>
              <a:buClr>
                <a:schemeClr val="tx1"/>
              </a:buClr>
              <a:buFont typeface="Arial" pitchFamily="34" charset="0"/>
              <a:buChar char="•"/>
              <a:defRPr sz="3135"/>
            </a:lvl1pPr>
            <a:lvl2pPr marL="520496" indent="-228510">
              <a:defRPr sz="2352"/>
            </a:lvl2pPr>
            <a:lvl3pPr marL="685531" indent="-165036">
              <a:tabLst/>
              <a:defRPr sz="1960"/>
            </a:lvl3pPr>
            <a:lvl4pPr marL="863261" indent="-177730">
              <a:defRPr/>
            </a:lvl4pPr>
            <a:lvl5pPr marL="1028296" indent="-165036">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7598466"/>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pPr>
              <a:defRPr/>
            </a:pPr>
            <a:fld id="{A34B8C21-472C-43AD-8B9F-5964D09AB204}" type="slidenum">
              <a:rPr lang="en-IN" smtClean="0">
                <a:solidFill>
                  <a:srgbClr val="505050"/>
                </a:solidFill>
              </a:rPr>
              <a:pPr>
                <a:defRPr/>
              </a:pPr>
              <a:t>‹#›</a:t>
            </a:fld>
            <a:endParaRPr lang="en-IN" dirty="0">
              <a:solidFill>
                <a:srgbClr val="505050"/>
              </a:solidFill>
            </a:endParaRPr>
          </a:p>
        </p:txBody>
      </p:sp>
    </p:spTree>
    <p:extLst>
      <p:ext uri="{BB962C8B-B14F-4D97-AF65-F5344CB8AC3E}">
        <p14:creationId xmlns:p14="http://schemas.microsoft.com/office/powerpoint/2010/main" val="286070125"/>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sz="7055"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1" y="3877279"/>
            <a:ext cx="9860674" cy="1793881"/>
          </a:xfrm>
          <a:noFill/>
        </p:spPr>
        <p:txBody>
          <a:bodyPr lIns="182880" tIns="146304" rIns="182880" bIns="146304">
            <a:noAutofit/>
          </a:bodyPr>
          <a:lstStyle>
            <a:lvl1pPr marL="0" indent="0">
              <a:spcBef>
                <a:spcPts val="0"/>
              </a:spcBef>
              <a:buNone/>
              <a:defRPr sz="352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968663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lang="en-US" sz="7055"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060491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25252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8"/>
            <a:ext cx="4481416" cy="1158793"/>
          </a:xfrm>
          <a:noFill/>
        </p:spPr>
        <p:txBody>
          <a:bodyPr wrap="square" tIns="91440" bIns="91440" anchor="t" anchorCtr="0">
            <a:spAutoFit/>
          </a:bodyPr>
          <a:lstStyle>
            <a:lvl1pPr>
              <a:defRPr sz="7054" spc="-98"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0164611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4"/>
            <a:ext cx="11653523" cy="1158793"/>
          </a:xfrm>
          <a:noFill/>
        </p:spPr>
        <p:txBody>
          <a:bodyPr tIns="91440" bIns="91440" anchor="t" anchorCtr="0">
            <a:spAutoFit/>
          </a:bodyPr>
          <a:lstStyle>
            <a:lvl1pPr>
              <a:defRPr sz="7055"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1437717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4"/>
            <a:ext cx="11653523" cy="1158793"/>
          </a:xfrm>
          <a:noFill/>
        </p:spPr>
        <p:txBody>
          <a:bodyPr tIns="91440" bIns="91440" anchor="t" anchorCtr="0">
            <a:spAutoFit/>
          </a:bodyPr>
          <a:lstStyle>
            <a:lvl1pPr>
              <a:defRPr sz="7055"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255754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4"/>
            <a:ext cx="11653523" cy="1158793"/>
          </a:xfrm>
          <a:noFill/>
        </p:spPr>
        <p:txBody>
          <a:bodyPr tIns="91440" bIns="91440" anchor="t" anchorCtr="0">
            <a:spAutoFit/>
          </a:bodyPr>
          <a:lstStyle>
            <a:lvl1pPr>
              <a:defRPr sz="7055"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3202901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pPr>
              <a:defRPr/>
            </a:pPr>
            <a:fld id="{A34B8C21-472C-43AD-8B9F-5964D09AB204}" type="slidenum">
              <a:rPr lang="en-IN" smtClean="0">
                <a:solidFill>
                  <a:srgbClr val="505050"/>
                </a:solidFill>
              </a:rPr>
              <a:pPr>
                <a:defRPr/>
              </a:pPr>
              <a:t>‹#›</a:t>
            </a:fld>
            <a:endParaRPr lang="en-IN" dirty="0">
              <a:solidFill>
                <a:srgbClr val="505050"/>
              </a:solidFill>
            </a:endParaRPr>
          </a:p>
        </p:txBody>
      </p:sp>
      <p:sp>
        <p:nvSpPr>
          <p:cNvPr id="3" name="Rectangle 2"/>
          <p:cNvSpPr/>
          <p:nvPr userDrawn="1"/>
        </p:nvSpPr>
        <p:spPr bwMode="auto">
          <a:xfrm>
            <a:off x="1" y="-15170"/>
            <a:ext cx="12192000" cy="6873170"/>
          </a:xfrm>
          <a:prstGeom prst="rect">
            <a:avLst/>
          </a:prstGeom>
          <a:solidFill>
            <a:srgbClr val="BFDD0A">
              <a:alpha val="12157"/>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Title 7"/>
          <p:cNvSpPr>
            <a:spLocks noGrp="1"/>
          </p:cNvSpPr>
          <p:nvPr>
            <p:ph type="title"/>
          </p:nvPr>
        </p:nvSpPr>
        <p:spPr/>
        <p:txBody>
          <a:bodyPr/>
          <a:lstStyle>
            <a:lvl1pPr>
              <a:defRPr sz="4400">
                <a:solidFill>
                  <a:srgbClr val="00B294"/>
                </a:solidFill>
              </a:defRPr>
            </a:lvl1pPr>
          </a:lstStyle>
          <a:p>
            <a:r>
              <a:rPr lang="en-US" dirty="0"/>
              <a:t>Click to edit Master title style</a:t>
            </a:r>
          </a:p>
        </p:txBody>
      </p:sp>
    </p:spTree>
    <p:extLst>
      <p:ext uri="{BB962C8B-B14F-4D97-AF65-F5344CB8AC3E}">
        <p14:creationId xmlns:p14="http://schemas.microsoft.com/office/powerpoint/2010/main" val="1554122285"/>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pPr>
              <a:defRPr/>
            </a:pPr>
            <a:fld id="{A34B8C21-472C-43AD-8B9F-5964D09AB204}" type="slidenum">
              <a:rPr lang="en-IN" smtClean="0">
                <a:solidFill>
                  <a:srgbClr val="505050"/>
                </a:solidFill>
              </a:rPr>
              <a:pPr>
                <a:defRPr/>
              </a:pPr>
              <a:t>‹#›</a:t>
            </a:fld>
            <a:endParaRPr lang="en-IN" dirty="0">
              <a:solidFill>
                <a:srgbClr val="505050"/>
              </a:solidFill>
            </a:endParaRPr>
          </a:p>
        </p:txBody>
      </p:sp>
      <p:sp>
        <p:nvSpPr>
          <p:cNvPr id="8" name="Title 7"/>
          <p:cNvSpPr>
            <a:spLocks noGrp="1"/>
          </p:cNvSpPr>
          <p:nvPr>
            <p:ph type="title"/>
          </p:nvPr>
        </p:nvSpPr>
        <p:spPr/>
        <p:txBody>
          <a:bodyPr/>
          <a:lstStyle>
            <a:lvl1pPr>
              <a:defRPr sz="4400">
                <a:solidFill>
                  <a:srgbClr val="00B294"/>
                </a:solidFill>
              </a:defRPr>
            </a:lvl1pPr>
          </a:lstStyle>
          <a:p>
            <a:r>
              <a:rPr lang="en-US" dirty="0"/>
              <a:t>Click to edit Master title style</a:t>
            </a:r>
          </a:p>
        </p:txBody>
      </p:sp>
    </p:spTree>
    <p:extLst>
      <p:ext uri="{BB962C8B-B14F-4D97-AF65-F5344CB8AC3E}">
        <p14:creationId xmlns:p14="http://schemas.microsoft.com/office/powerpoint/2010/main" val="1743880465"/>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pPr>
              <a:defRPr/>
            </a:pPr>
            <a:fld id="{A34B8C21-472C-43AD-8B9F-5964D09AB204}" type="slidenum">
              <a:rPr lang="en-IN" smtClean="0">
                <a:solidFill>
                  <a:srgbClr val="505050"/>
                </a:solidFill>
              </a:rPr>
              <a:pPr>
                <a:defRPr/>
              </a:pPr>
              <a:t>‹#›</a:t>
            </a:fld>
            <a:endParaRPr lang="en-IN" dirty="0">
              <a:solidFill>
                <a:srgbClr val="505050"/>
              </a:solidFill>
            </a:endParaRPr>
          </a:p>
        </p:txBody>
      </p:sp>
    </p:spTree>
    <p:extLst>
      <p:ext uri="{BB962C8B-B14F-4D97-AF65-F5344CB8AC3E}">
        <p14:creationId xmlns:p14="http://schemas.microsoft.com/office/powerpoint/2010/main" val="2974542957"/>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06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pPr>
              <a:defRPr/>
            </a:pPr>
            <a:fld id="{A34B8C21-472C-43AD-8B9F-5964D09AB204}" type="slidenum">
              <a:rPr lang="en-IN" smtClean="0">
                <a:solidFill>
                  <a:srgbClr val="FFFFFF"/>
                </a:solidFill>
              </a:rPr>
              <a:pPr>
                <a:defRPr/>
              </a:pPr>
              <a:t>‹#›</a:t>
            </a:fld>
            <a:endParaRPr lang="en-IN" dirty="0">
              <a:solidFill>
                <a:srgbClr val="FFFFFF"/>
              </a:solidFill>
            </a:endParaRPr>
          </a:p>
        </p:txBody>
      </p:sp>
    </p:spTree>
    <p:extLst>
      <p:ext uri="{BB962C8B-B14F-4D97-AF65-F5344CB8AC3E}">
        <p14:creationId xmlns:p14="http://schemas.microsoft.com/office/powerpoint/2010/main" val="16793790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39416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3" tIns="45703" rIns="45703" bIns="45703" numCol="1" spcCol="0" rtlCol="0" fromWordArt="0" anchor="ctr" anchorCtr="0" forceAA="0" compatLnSpc="1">
            <a:prstTxWarp prst="textNoShape">
              <a:avLst/>
            </a:prstTxWarp>
            <a:noAutofit/>
          </a:bodyPr>
          <a:lstStyle/>
          <a:p>
            <a:pPr algn="ctr" defTabSz="913740" fontAlgn="base">
              <a:spcBef>
                <a:spcPct val="0"/>
              </a:spcBef>
              <a:spcAft>
                <a:spcPct val="0"/>
              </a:spcAft>
              <a:defRPr/>
            </a:pPr>
            <a:endParaRPr lang="en-US" sz="176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4"/>
            <a:ext cx="11653522" cy="1956973"/>
          </a:xfrm>
        </p:spPr>
        <p:txBody>
          <a:bodyPr/>
          <a:lstStyle>
            <a:lvl1pPr marL="0" indent="0">
              <a:buNone/>
              <a:defRPr sz="3233">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5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8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19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88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712793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74"/>
            <a:ext cx="11653523" cy="1158793"/>
          </a:xfrm>
          <a:noFill/>
        </p:spPr>
        <p:txBody>
          <a:bodyPr tIns="91440" bIns="91440" anchor="t" anchorCtr="0">
            <a:spAutoFit/>
          </a:bodyPr>
          <a:lstStyle>
            <a:lvl1pPr>
              <a:defRPr sz="7054"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80873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1" y="6170061"/>
            <a:ext cx="11623331" cy="395317"/>
          </a:xfrm>
          <a:prstGeom prst="rect">
            <a:avLst/>
          </a:prstGeom>
          <a:noFill/>
          <a:ln w="12700">
            <a:noFill/>
            <a:miter lim="800000"/>
            <a:headEnd type="none" w="sm" len="sm"/>
            <a:tailEnd type="none" w="sm" len="sm"/>
          </a:ln>
          <a:effectLst/>
        </p:spPr>
        <p:txBody>
          <a:bodyPr vert="horz" wrap="square" lIns="179213" tIns="143370" rIns="179213" bIns="143370" numCol="1" anchor="t" anchorCtr="0" compatLnSpc="1">
            <a:prstTxWarp prst="textNoShape">
              <a:avLst/>
            </a:prstTxWarp>
            <a:spAutoFit/>
          </a:bodyPr>
          <a:lstStyle/>
          <a:p>
            <a:pPr defTabSz="913562" eaLnBrk="0" hangingPunct="0">
              <a:defRPr/>
            </a:pPr>
            <a:r>
              <a:rPr lang="en-US" sz="686" dirty="0">
                <a:gradFill>
                  <a:gsLst>
                    <a:gs pos="0">
                      <a:srgbClr val="505050"/>
                    </a:gs>
                    <a:gs pos="100000">
                      <a:srgbClr val="505050"/>
                    </a:gs>
                  </a:gsLst>
                  <a:lin ang="5400000" scaled="0"/>
                </a:gradFill>
                <a:cs typeface="Segoe UI" pitchFamily="34" charset="0"/>
              </a:rPr>
              <a:t>© 2014 Microsoft Corporation. All rights reserved. </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203" y="3083653"/>
            <a:ext cx="3223861" cy="690694"/>
          </a:xfrm>
          <a:prstGeom prst="rect">
            <a:avLst/>
          </a:prstGeom>
        </p:spPr>
      </p:pic>
    </p:spTree>
    <p:extLst>
      <p:ext uri="{BB962C8B-B14F-4D97-AF65-F5344CB8AC3E}">
        <p14:creationId xmlns:p14="http://schemas.microsoft.com/office/powerpoint/2010/main" val="3592603391"/>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9"/>
            <a:ext cx="11653523" cy="2396047"/>
          </a:xfrm>
          <a:prstGeom prst="rect">
            <a:avLst/>
          </a:prstGeom>
        </p:spPr>
        <p:txBody>
          <a:bodyPr/>
          <a:lstStyle>
            <a:lvl1pPr marL="284677" indent="-284677">
              <a:buClr>
                <a:schemeClr val="tx1"/>
              </a:buClr>
              <a:buSzPct val="90000"/>
              <a:buFont typeface="Arial" pitchFamily="34" charset="0"/>
              <a:buChar char="•"/>
              <a:defRPr sz="352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19" indent="-275344">
              <a:buClr>
                <a:schemeClr val="tx1"/>
              </a:buClr>
              <a:buSzPct val="90000"/>
              <a:buFont typeface="Arial" pitchFamily="34" charset="0"/>
              <a:buChar char="•"/>
              <a:defRPr sz="313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696" indent="-284677">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705" indent="-224009">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713" indent="-224009">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7"/>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5"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218425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rgbClr val="808080"/>
                </a:solidFill>
              </a:defRPr>
            </a:lvl1pPr>
          </a:lstStyle>
          <a:p>
            <a:pPr>
              <a:defRPr/>
            </a:pPr>
            <a:fld id="{A34B8C21-472C-43AD-8B9F-5964D09AB204}" type="slidenum">
              <a:rPr lang="en-IN" smtClean="0"/>
              <a:pPr>
                <a:defRPr/>
              </a:pPr>
              <a:t>‹#›</a:t>
            </a:fld>
            <a:endParaRPr lang="en-IN" dirty="0"/>
          </a:p>
        </p:txBody>
      </p:sp>
    </p:spTree>
    <p:extLst>
      <p:ext uri="{BB962C8B-B14F-4D97-AF65-F5344CB8AC3E}">
        <p14:creationId xmlns:p14="http://schemas.microsoft.com/office/powerpoint/2010/main" val="3410092396"/>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Closing logo slide">
    <p:bg>
      <p:bgPr>
        <a:solidFill>
          <a:srgbClr val="0071CD"/>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defRPr/>
            </a:pPr>
            <a:r>
              <a:rPr lang="en-US" sz="686" dirty="0">
                <a:gradFill>
                  <a:gsLst>
                    <a:gs pos="0">
                      <a:srgbClr val="FFFFFF"/>
                    </a:gs>
                    <a:gs pos="100000">
                      <a:srgbClr val="FFFFFF"/>
                    </a:gs>
                  </a:gsLst>
                  <a:lin ang="5400000" scaled="0"/>
                </a:gradFill>
                <a:cs typeface="Segoe UI" pitchFamily="34" charset="0"/>
              </a:rPr>
              <a:t>© 2015 Microsoft Corporation. All rights reserved.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202" y="3083653"/>
            <a:ext cx="3223861" cy="690695"/>
          </a:xfrm>
          <a:prstGeom prst="rect">
            <a:avLst/>
          </a:prstGeom>
        </p:spPr>
      </p:pic>
    </p:spTree>
    <p:extLst>
      <p:ext uri="{BB962C8B-B14F-4D97-AF65-F5344CB8AC3E}">
        <p14:creationId xmlns:p14="http://schemas.microsoft.com/office/powerpoint/2010/main" val="368142642"/>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10226020" y="6067127"/>
            <a:ext cx="1517768" cy="326950"/>
          </a:xfrm>
          <a:prstGeom prst="rect">
            <a:avLst/>
          </a:prstGeom>
        </p:spPr>
      </p:pic>
      <p:sp>
        <p:nvSpPr>
          <p:cNvPr id="7" name="Title 1"/>
          <p:cNvSpPr>
            <a:spLocks noGrp="1"/>
          </p:cNvSpPr>
          <p:nvPr>
            <p:ph type="ctrTitle" hasCustomPrompt="1"/>
          </p:nvPr>
        </p:nvSpPr>
        <p:spPr>
          <a:xfrm>
            <a:off x="269303" y="2075854"/>
            <a:ext cx="9860608" cy="1629553"/>
          </a:xfrm>
        </p:spPr>
        <p:txBody>
          <a:bodyPr lIns="146139" tIns="91337" rIns="146139" bIns="91337" anchor="b" anchorCtr="0">
            <a:normAutofit/>
          </a:bodyPr>
          <a:lstStyle>
            <a:lvl1pPr algn="l">
              <a:defRPr sz="5882" b="0" cap="none" baseline="0">
                <a:solidFill>
                  <a:schemeClr val="bg1"/>
                </a:solidFill>
                <a:latin typeface="+mj-lt"/>
              </a:defRPr>
            </a:lvl1pPr>
          </a:lstStyle>
          <a:p>
            <a:r>
              <a:rPr lang="en-US" dirty="0"/>
              <a:t>Deck Title</a:t>
            </a:r>
          </a:p>
        </p:txBody>
      </p:sp>
      <p:sp>
        <p:nvSpPr>
          <p:cNvPr id="8" name="Subtitle 2"/>
          <p:cNvSpPr>
            <a:spLocks noGrp="1"/>
          </p:cNvSpPr>
          <p:nvPr>
            <p:ph type="subTitle" idx="1" hasCustomPrompt="1"/>
          </p:nvPr>
        </p:nvSpPr>
        <p:spPr>
          <a:xfrm>
            <a:off x="269315" y="4126323"/>
            <a:ext cx="6273417" cy="1122337"/>
          </a:xfrm>
          <a:prstGeom prst="rect">
            <a:avLst/>
          </a:prstGeom>
        </p:spPr>
        <p:txBody>
          <a:bodyPr lIns="146139" tIns="109605" rIns="146139" bIns="109605"/>
          <a:lstStyle>
            <a:lvl1pPr marL="0" indent="0" algn="l">
              <a:spcBef>
                <a:spcPts val="588"/>
              </a:spcBef>
              <a:buNone/>
              <a:defRPr sz="2941" b="0" cap="none" spc="0" baseline="0">
                <a:solidFill>
                  <a:schemeClr val="bg1"/>
                </a:solidFill>
                <a:latin typeface="+mj-lt"/>
              </a:defRPr>
            </a:lvl1pPr>
            <a:lvl2pPr marL="528492" indent="0" algn="ctr">
              <a:buNone/>
              <a:defRPr>
                <a:solidFill>
                  <a:schemeClr val="tx1">
                    <a:tint val="75000"/>
                  </a:schemeClr>
                </a:solidFill>
              </a:defRPr>
            </a:lvl2pPr>
            <a:lvl3pPr marL="1056996" indent="0" algn="ctr">
              <a:buNone/>
              <a:defRPr>
                <a:solidFill>
                  <a:schemeClr val="tx1">
                    <a:tint val="75000"/>
                  </a:schemeClr>
                </a:solidFill>
              </a:defRPr>
            </a:lvl3pPr>
            <a:lvl4pPr marL="1585488" indent="0" algn="ctr">
              <a:buNone/>
              <a:defRPr>
                <a:solidFill>
                  <a:schemeClr val="tx1">
                    <a:tint val="75000"/>
                  </a:schemeClr>
                </a:solidFill>
              </a:defRPr>
            </a:lvl4pPr>
            <a:lvl5pPr marL="2113985" indent="0" algn="ctr">
              <a:buNone/>
              <a:defRPr>
                <a:solidFill>
                  <a:schemeClr val="tx1">
                    <a:tint val="75000"/>
                  </a:schemeClr>
                </a:solidFill>
              </a:defRPr>
            </a:lvl5pPr>
            <a:lvl6pPr marL="2642472" indent="0" algn="ctr">
              <a:buNone/>
              <a:defRPr>
                <a:solidFill>
                  <a:schemeClr val="tx1">
                    <a:tint val="75000"/>
                  </a:schemeClr>
                </a:solidFill>
              </a:defRPr>
            </a:lvl6pPr>
            <a:lvl7pPr marL="3170972" indent="0" algn="ctr">
              <a:buNone/>
              <a:defRPr>
                <a:solidFill>
                  <a:schemeClr val="tx1">
                    <a:tint val="75000"/>
                  </a:schemeClr>
                </a:solidFill>
              </a:defRPr>
            </a:lvl7pPr>
            <a:lvl8pPr marL="3699468" indent="0" algn="ctr">
              <a:buNone/>
              <a:defRPr>
                <a:solidFill>
                  <a:schemeClr val="tx1">
                    <a:tint val="75000"/>
                  </a:schemeClr>
                </a:solidFill>
              </a:defRPr>
            </a:lvl8pPr>
            <a:lvl9pPr marL="4227960" indent="0" algn="ctr">
              <a:buNone/>
              <a:defRPr>
                <a:solidFill>
                  <a:schemeClr val="tx1">
                    <a:tint val="75000"/>
                  </a:schemeClr>
                </a:solidFill>
              </a:defRPr>
            </a:lvl9pPr>
          </a:lstStyle>
          <a:p>
            <a:r>
              <a:rPr lang="en-US" dirty="0"/>
              <a:t>Audience / Event</a:t>
            </a:r>
            <a:br>
              <a:rPr lang="en-US" dirty="0"/>
            </a:br>
            <a:r>
              <a:rPr lang="en-US" dirty="0"/>
              <a:t>January 27, 2016</a:t>
            </a:r>
          </a:p>
        </p:txBody>
      </p:sp>
      <p:sp>
        <p:nvSpPr>
          <p:cNvPr id="10" name="SP Placeholder Confidential Disclaimer"/>
          <p:cNvSpPr>
            <a:spLocks noChangeArrowheads="1"/>
          </p:cNvSpPr>
          <p:nvPr userDrawn="1"/>
        </p:nvSpPr>
        <p:spPr bwMode="gray">
          <a:xfrm>
            <a:off x="4740054" y="6636673"/>
            <a:ext cx="2711892" cy="181062"/>
          </a:xfrm>
          <a:prstGeom prst="rect">
            <a:avLst/>
          </a:prstGeom>
          <a:noFill/>
          <a:ln w="12700" algn="ctr">
            <a:noFill/>
            <a:miter lim="800000"/>
            <a:headEnd/>
            <a:tailEnd/>
          </a:ln>
        </p:spPr>
        <p:txBody>
          <a:bodyPr wrap="none" lIns="0" tIns="0" rIns="0" bIns="0">
            <a:spAutoFit/>
          </a:bodyPr>
          <a:lstStyle/>
          <a:p>
            <a:pPr eaLnBrk="0" hangingPunct="0">
              <a:spcBef>
                <a:spcPct val="0"/>
              </a:spcBef>
              <a:spcAft>
                <a:spcPct val="0"/>
              </a:spcAft>
            </a:pPr>
            <a:r>
              <a:rPr lang="en-US" sz="1176" dirty="0">
                <a:solidFill>
                  <a:srgbClr val="FFFFFF"/>
                </a:solidFill>
                <a:ea typeface="Segoe UI"/>
                <a:cs typeface="Segoe UI"/>
                <a:sym typeface="Segoe UI"/>
              </a:rPr>
              <a:t>CONFIDENTIAL | FOR DISCUSSION ONLY</a:t>
            </a:r>
          </a:p>
        </p:txBody>
      </p:sp>
    </p:spTree>
    <p:extLst>
      <p:ext uri="{BB962C8B-B14F-4D97-AF65-F5344CB8AC3E}">
        <p14:creationId xmlns:p14="http://schemas.microsoft.com/office/powerpoint/2010/main" val="217728324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69303" y="2075854"/>
            <a:ext cx="9860608" cy="1629553"/>
          </a:xfrm>
        </p:spPr>
        <p:txBody>
          <a:bodyPr lIns="146139" tIns="91337" rIns="146139" bIns="91337" anchor="b" anchorCtr="0">
            <a:normAutofit/>
          </a:bodyPr>
          <a:lstStyle>
            <a:lvl1pPr algn="l">
              <a:defRPr sz="5882" b="0" cap="none" baseline="0">
                <a:solidFill>
                  <a:schemeClr val="accent1"/>
                </a:solidFill>
                <a:latin typeface="+mj-lt"/>
              </a:defRPr>
            </a:lvl1pPr>
          </a:lstStyle>
          <a:p>
            <a:r>
              <a:rPr lang="en-US" dirty="0"/>
              <a:t>Deck Title</a:t>
            </a:r>
          </a:p>
        </p:txBody>
      </p:sp>
      <p:sp>
        <p:nvSpPr>
          <p:cNvPr id="8" name="Subtitle 2"/>
          <p:cNvSpPr>
            <a:spLocks noGrp="1"/>
          </p:cNvSpPr>
          <p:nvPr>
            <p:ph type="subTitle" idx="1" hasCustomPrompt="1"/>
          </p:nvPr>
        </p:nvSpPr>
        <p:spPr>
          <a:xfrm>
            <a:off x="269315" y="4126323"/>
            <a:ext cx="6273417" cy="1122337"/>
          </a:xfrm>
          <a:prstGeom prst="rect">
            <a:avLst/>
          </a:prstGeom>
        </p:spPr>
        <p:txBody>
          <a:bodyPr lIns="146139" tIns="109605" rIns="146139" bIns="109605"/>
          <a:lstStyle>
            <a:lvl1pPr marL="0" indent="0" algn="l">
              <a:spcBef>
                <a:spcPts val="588"/>
              </a:spcBef>
              <a:buNone/>
              <a:defRPr sz="2941" b="0" cap="none" spc="0" baseline="0">
                <a:solidFill>
                  <a:schemeClr val="accent6"/>
                </a:solidFill>
                <a:latin typeface="+mj-lt"/>
              </a:defRPr>
            </a:lvl1pPr>
            <a:lvl2pPr marL="528492" indent="0" algn="ctr">
              <a:buNone/>
              <a:defRPr>
                <a:solidFill>
                  <a:schemeClr val="tx1">
                    <a:tint val="75000"/>
                  </a:schemeClr>
                </a:solidFill>
              </a:defRPr>
            </a:lvl2pPr>
            <a:lvl3pPr marL="1056996" indent="0" algn="ctr">
              <a:buNone/>
              <a:defRPr>
                <a:solidFill>
                  <a:schemeClr val="tx1">
                    <a:tint val="75000"/>
                  </a:schemeClr>
                </a:solidFill>
              </a:defRPr>
            </a:lvl3pPr>
            <a:lvl4pPr marL="1585488" indent="0" algn="ctr">
              <a:buNone/>
              <a:defRPr>
                <a:solidFill>
                  <a:schemeClr val="tx1">
                    <a:tint val="75000"/>
                  </a:schemeClr>
                </a:solidFill>
              </a:defRPr>
            </a:lvl4pPr>
            <a:lvl5pPr marL="2113985" indent="0" algn="ctr">
              <a:buNone/>
              <a:defRPr>
                <a:solidFill>
                  <a:schemeClr val="tx1">
                    <a:tint val="75000"/>
                  </a:schemeClr>
                </a:solidFill>
              </a:defRPr>
            </a:lvl5pPr>
            <a:lvl6pPr marL="2642472" indent="0" algn="ctr">
              <a:buNone/>
              <a:defRPr>
                <a:solidFill>
                  <a:schemeClr val="tx1">
                    <a:tint val="75000"/>
                  </a:schemeClr>
                </a:solidFill>
              </a:defRPr>
            </a:lvl6pPr>
            <a:lvl7pPr marL="3170972" indent="0" algn="ctr">
              <a:buNone/>
              <a:defRPr>
                <a:solidFill>
                  <a:schemeClr val="tx1">
                    <a:tint val="75000"/>
                  </a:schemeClr>
                </a:solidFill>
              </a:defRPr>
            </a:lvl7pPr>
            <a:lvl8pPr marL="3699468" indent="0" algn="ctr">
              <a:buNone/>
              <a:defRPr>
                <a:solidFill>
                  <a:schemeClr val="tx1">
                    <a:tint val="75000"/>
                  </a:schemeClr>
                </a:solidFill>
              </a:defRPr>
            </a:lvl8pPr>
            <a:lvl9pPr marL="4227960" indent="0" algn="ctr">
              <a:buNone/>
              <a:defRPr>
                <a:solidFill>
                  <a:schemeClr val="tx1">
                    <a:tint val="75000"/>
                  </a:schemeClr>
                </a:solidFill>
              </a:defRPr>
            </a:lvl9pPr>
          </a:lstStyle>
          <a:p>
            <a:r>
              <a:rPr lang="en-US" dirty="0"/>
              <a:t>Audience / Event</a:t>
            </a:r>
            <a:br>
              <a:rPr lang="en-US" dirty="0"/>
            </a:br>
            <a:r>
              <a:rPr lang="en-US" dirty="0"/>
              <a:t>January 27, 2016</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226020" y="6063079"/>
            <a:ext cx="1517768" cy="323565"/>
          </a:xfrm>
          <a:prstGeom prst="rect">
            <a:avLst/>
          </a:prstGeom>
        </p:spPr>
      </p:pic>
      <p:sp>
        <p:nvSpPr>
          <p:cNvPr id="9" name="SP Placeholder Confidential Disclaimer"/>
          <p:cNvSpPr>
            <a:spLocks noChangeArrowheads="1"/>
          </p:cNvSpPr>
          <p:nvPr userDrawn="1"/>
        </p:nvSpPr>
        <p:spPr bwMode="gray">
          <a:xfrm>
            <a:off x="4740054" y="6636673"/>
            <a:ext cx="2711892" cy="181062"/>
          </a:xfrm>
          <a:prstGeom prst="rect">
            <a:avLst/>
          </a:prstGeom>
          <a:noFill/>
          <a:ln w="12700" algn="ctr">
            <a:noFill/>
            <a:miter lim="800000"/>
            <a:headEnd/>
            <a:tailEnd/>
          </a:ln>
        </p:spPr>
        <p:txBody>
          <a:bodyPr wrap="none" lIns="0" tIns="0" rIns="0" bIns="0">
            <a:spAutoFit/>
          </a:bodyPr>
          <a:lstStyle/>
          <a:p>
            <a:pPr eaLnBrk="0" hangingPunct="0">
              <a:spcBef>
                <a:spcPct val="0"/>
              </a:spcBef>
              <a:spcAft>
                <a:spcPct val="0"/>
              </a:spcAft>
            </a:pPr>
            <a:r>
              <a:rPr lang="en-US" sz="1176" dirty="0">
                <a:solidFill>
                  <a:srgbClr val="4D4D4D"/>
                </a:solidFill>
                <a:ea typeface="Segoe UI"/>
                <a:cs typeface="Segoe UI"/>
                <a:sym typeface="Segoe UI"/>
              </a:rPr>
              <a:t>CONFIDENTIAL | FOR DISCUSSION ONLY</a:t>
            </a:r>
          </a:p>
        </p:txBody>
      </p:sp>
    </p:spTree>
    <p:extLst>
      <p:ext uri="{BB962C8B-B14F-4D97-AF65-F5344CB8AC3E}">
        <p14:creationId xmlns:p14="http://schemas.microsoft.com/office/powerpoint/2010/main" val="85332957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Main Text Box"/>
          <p:cNvSpPr>
            <a:spLocks noGrp="1" noChangeArrowheads="1"/>
          </p:cNvSpPr>
          <p:nvPr>
            <p:ph idx="1"/>
          </p:nvPr>
        </p:nvSpPr>
        <p:spPr bwMode="auto">
          <a:xfrm>
            <a:off x="269240" y="1860033"/>
            <a:ext cx="11655840" cy="4188579"/>
          </a:xfrm>
          <a:prstGeom prst="rect">
            <a:avLst/>
          </a:prstGeom>
          <a:noFill/>
          <a:ln w="9525" algn="ctr">
            <a:noFill/>
            <a:miter lim="800000"/>
            <a:headEnd/>
            <a:tailEnd/>
          </a:ln>
          <a:effectLst/>
        </p:spPr>
        <p:txBody>
          <a:bodyPr vert="horz" wrap="square" lIns="146139" tIns="91337" rIns="146139" bIns="91337" numCol="1" anchor="t" anchorCtr="0" compatLnSpc="1">
            <a:prstTxWarp prst="textNoShape">
              <a:avLst/>
            </a:prstTxWarp>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1"/>
          </p:nvPr>
        </p:nvSpPr>
        <p:spPr>
          <a:xfrm>
            <a:off x="269240" y="1189177"/>
            <a:ext cx="11655840" cy="482626"/>
          </a:xfrm>
          <a:prstGeom prst="rect">
            <a:avLst/>
          </a:prstGeom>
        </p:spPr>
        <p:txBody>
          <a:bodyPr vert="horz" wrap="square" lIns="146139" tIns="91337" rIns="146139" bIns="91337" rtlCol="0" anchor="t">
            <a:noAutofit/>
          </a:bodyPr>
          <a:lstStyle>
            <a:lvl1pPr marL="0" indent="0">
              <a:buFontTx/>
              <a:buNone/>
              <a:defRPr lang="en-US" sz="1961" b="0" cap="none" spc="-100" dirty="0" smtClean="0">
                <a:ln w="3175">
                  <a:noFill/>
                </a:ln>
                <a:solidFill>
                  <a:schemeClr val="tx1"/>
                </a:solidFill>
                <a:effectLst/>
                <a:latin typeface="+mn-lt"/>
                <a:cs typeface="Segoe UI" pitchFamily="34" charset="0"/>
              </a:defRPr>
            </a:lvl1pPr>
            <a:lvl2pPr>
              <a:defRPr lang="en-US" sz="1568" dirty="0" smtClean="0"/>
            </a:lvl2pPr>
            <a:lvl3pPr>
              <a:defRPr lang="en-US" sz="1568" dirty="0" smtClean="0"/>
            </a:lvl3pPr>
            <a:lvl4pPr>
              <a:defRPr lang="en-US" sz="1372" dirty="0" smtClean="0"/>
            </a:lvl4pPr>
            <a:lvl5pPr>
              <a:defRPr lang="en-US" sz="1372" dirty="0"/>
            </a:lvl5pPr>
          </a:lstStyle>
          <a:p>
            <a:pPr lvl="0">
              <a:spcBef>
                <a:spcPct val="0"/>
              </a:spcBef>
              <a:buNone/>
            </a:pPr>
            <a:r>
              <a:rPr lang="en-US"/>
              <a:t>Edit Master text styles</a:t>
            </a:r>
          </a:p>
        </p:txBody>
      </p:sp>
      <p:sp>
        <p:nvSpPr>
          <p:cNvPr id="3" name="Footer Placeholder 2"/>
          <p:cNvSpPr>
            <a:spLocks noGrp="1"/>
          </p:cNvSpPr>
          <p:nvPr>
            <p:ph type="ftr" sz="quarter" idx="12"/>
          </p:nvPr>
        </p:nvSpPr>
        <p:spPr/>
        <p:txBody>
          <a:bodyPr/>
          <a:lstStyle/>
          <a:p>
            <a:r>
              <a:t>Footer</a:t>
            </a:r>
            <a:endParaRPr dirty="0"/>
          </a:p>
        </p:txBody>
      </p:sp>
    </p:spTree>
    <p:extLst>
      <p:ext uri="{BB962C8B-B14F-4D97-AF65-F5344CB8AC3E}">
        <p14:creationId xmlns:p14="http://schemas.microsoft.com/office/powerpoint/2010/main" val="1095057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2"/>
          </p:nvPr>
        </p:nvSpPr>
        <p:spPr/>
        <p:txBody>
          <a:bodyPr/>
          <a:lstStyle/>
          <a:p>
            <a:r>
              <a:t>Footer</a:t>
            </a:r>
            <a:endParaRPr dirty="0"/>
          </a:p>
        </p:txBody>
      </p:sp>
    </p:spTree>
    <p:extLst>
      <p:ext uri="{BB962C8B-B14F-4D97-AF65-F5344CB8AC3E}">
        <p14:creationId xmlns:p14="http://schemas.microsoft.com/office/powerpoint/2010/main" val="21132515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t>Footer</a:t>
            </a:r>
            <a:endParaRPr dirty="0"/>
          </a:p>
        </p:txBody>
      </p:sp>
    </p:spTree>
    <p:extLst>
      <p:ext uri="{BB962C8B-B14F-4D97-AF65-F5344CB8AC3E}">
        <p14:creationId xmlns:p14="http://schemas.microsoft.com/office/powerpoint/2010/main" val="18859343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userDrawn="1">
            <p:ph type="title"/>
          </p:nvPr>
        </p:nvSpPr>
        <p:spPr>
          <a:xfrm>
            <a:off x="269251" y="2084183"/>
            <a:ext cx="11653523" cy="905104"/>
          </a:xfrm>
        </p:spPr>
        <p:txBody>
          <a:bodyPr anchor="t" anchorCtr="0">
            <a:spAutoFit/>
          </a:bodyPr>
          <a:lstStyle>
            <a:lvl1pPr>
              <a:defRPr sz="4705">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8131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alkin">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0205" y="6119147"/>
            <a:ext cx="1253377" cy="268786"/>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b="1380"/>
          <a:stretch/>
        </p:blipFill>
        <p:spPr bwMode="invGray">
          <a:xfrm>
            <a:off x="448213" y="481160"/>
            <a:ext cx="1421436" cy="300619"/>
          </a:xfrm>
          <a:prstGeom prst="rect">
            <a:avLst/>
          </a:prstGeom>
        </p:spPr>
      </p:pic>
      <p:sp>
        <p:nvSpPr>
          <p:cNvPr id="13" name="TextBox 2"/>
          <p:cNvSpPr txBox="1"/>
          <p:nvPr userDrawn="1"/>
        </p:nvSpPr>
        <p:spPr>
          <a:xfrm>
            <a:off x="10666513" y="269344"/>
            <a:ext cx="1274181" cy="622056"/>
          </a:xfrm>
          <a:prstGeom prst="rect">
            <a:avLst/>
          </a:prstGeom>
          <a:noFill/>
        </p:spPr>
        <p:txBody>
          <a:bodyPr wrap="none" lIns="179234" tIns="143387" rIns="179234" bIns="14338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588"/>
              </a:spcAft>
            </a:pPr>
            <a:r>
              <a:rPr lang="en-US" sz="2353" dirty="0">
                <a:gradFill>
                  <a:gsLst>
                    <a:gs pos="2917">
                      <a:srgbClr val="FFFFFF"/>
                    </a:gs>
                    <a:gs pos="30000">
                      <a:srgbClr val="FFFFFF"/>
                    </a:gs>
                  </a:gsLst>
                  <a:lin ang="5400000" scaled="0"/>
                </a:gradFill>
                <a:latin typeface="Segoe UI Light"/>
              </a:rPr>
              <a:t>#Env16</a:t>
            </a:r>
          </a:p>
        </p:txBody>
      </p:sp>
      <p:sp>
        <p:nvSpPr>
          <p:cNvPr id="3" name="TextBox 2"/>
          <p:cNvSpPr txBox="1"/>
          <p:nvPr userDrawn="1"/>
        </p:nvSpPr>
        <p:spPr>
          <a:xfrm>
            <a:off x="259645" y="2084175"/>
            <a:ext cx="9631661" cy="3025278"/>
          </a:xfrm>
          <a:prstGeom prst="rect">
            <a:avLst/>
          </a:prstGeom>
          <a:noFill/>
        </p:spPr>
        <p:txBody>
          <a:bodyPr wrap="none" lIns="179234" tIns="143387" rIns="179234" bIns="143387" rtlCol="0">
            <a:spAutoFit/>
          </a:bodyPr>
          <a:lstStyle/>
          <a:p>
            <a:pPr>
              <a:lnSpc>
                <a:spcPct val="90000"/>
              </a:lnSpc>
              <a:spcAft>
                <a:spcPts val="588"/>
              </a:spcAft>
            </a:pPr>
            <a:r>
              <a:rPr lang="en-US" sz="9407" dirty="0">
                <a:gradFill>
                  <a:gsLst>
                    <a:gs pos="2917">
                      <a:srgbClr val="FFFFFF"/>
                    </a:gs>
                    <a:gs pos="30000">
                      <a:srgbClr val="FFFFFF"/>
                    </a:gs>
                  </a:gsLst>
                  <a:lin ang="5400000" scaled="0"/>
                </a:gradFill>
                <a:latin typeface="Segoe UI Light" panose="020B0502040204020203" pitchFamily="34" charset="0"/>
                <a:cs typeface="Segoe UI Light" panose="020B0502040204020203" pitchFamily="34" charset="0"/>
              </a:rPr>
              <a:t>Welcome to</a:t>
            </a:r>
          </a:p>
          <a:p>
            <a:pPr>
              <a:lnSpc>
                <a:spcPct val="90000"/>
              </a:lnSpc>
              <a:spcAft>
                <a:spcPts val="588"/>
              </a:spcAft>
            </a:pPr>
            <a:r>
              <a:rPr lang="en-US" sz="9407" dirty="0">
                <a:gradFill>
                  <a:gsLst>
                    <a:gs pos="2917">
                      <a:srgbClr val="FFFFFF"/>
                    </a:gs>
                    <a:gs pos="30000">
                      <a:srgbClr val="FFFFFF"/>
                    </a:gs>
                  </a:gsLst>
                  <a:lin ang="5400000" scaled="0"/>
                </a:gradFill>
                <a:latin typeface="Segoe UI Light" panose="020B0502040204020203" pitchFamily="34" charset="0"/>
                <a:cs typeface="Segoe UI Light" panose="020B0502040204020203" pitchFamily="34" charset="0"/>
              </a:rPr>
              <a:t>Microsoft Envision</a:t>
            </a:r>
          </a:p>
        </p:txBody>
      </p:sp>
    </p:spTree>
    <p:extLst>
      <p:ext uri="{BB962C8B-B14F-4D97-AF65-F5344CB8AC3E}">
        <p14:creationId xmlns:p14="http://schemas.microsoft.com/office/powerpoint/2010/main" val="22948753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25252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74"/>
            <a:ext cx="11653523" cy="1158793"/>
          </a:xfrm>
          <a:noFill/>
        </p:spPr>
        <p:txBody>
          <a:bodyPr tIns="91440" bIns="91440" anchor="t" anchorCtr="0">
            <a:spAutoFit/>
          </a:bodyPr>
          <a:lstStyle>
            <a:lvl1pPr>
              <a:defRPr sz="7054"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432880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Section Title Light Purple">
    <p:bg>
      <p:bgPr>
        <a:solidFill>
          <a:schemeClr val="accent3"/>
        </a:solidFill>
        <a:effectLst/>
      </p:bgPr>
    </p:bg>
    <p:spTree>
      <p:nvGrpSpPr>
        <p:cNvPr id="1" name=""/>
        <p:cNvGrpSpPr/>
        <p:nvPr/>
      </p:nvGrpSpPr>
      <p:grpSpPr>
        <a:xfrm>
          <a:off x="0" y="0"/>
          <a:ext cx="0" cy="0"/>
          <a:chOff x="0" y="0"/>
          <a:chExt cx="0" cy="0"/>
        </a:xfrm>
      </p:grpSpPr>
      <p:sp>
        <p:nvSpPr>
          <p:cNvPr id="6" name="Title 1"/>
          <p:cNvSpPr>
            <a:spLocks noGrp="1"/>
          </p:cNvSpPr>
          <p:nvPr userDrawn="1">
            <p:ph type="title"/>
          </p:nvPr>
        </p:nvSpPr>
        <p:spPr>
          <a:xfrm>
            <a:off x="269251" y="2084183"/>
            <a:ext cx="11653523" cy="905104"/>
          </a:xfrm>
        </p:spPr>
        <p:txBody>
          <a:bodyPr anchor="t" anchorCtr="0">
            <a:spAutoFit/>
          </a:bodyPr>
          <a:lstStyle>
            <a:lvl1pPr>
              <a:defRPr sz="4705">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8640043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Section Title Purple">
    <p:bg>
      <p:bgPr>
        <a:solidFill>
          <a:schemeClr val="accent4"/>
        </a:solidFill>
        <a:effectLst/>
      </p:bgPr>
    </p:bg>
    <p:spTree>
      <p:nvGrpSpPr>
        <p:cNvPr id="1" name=""/>
        <p:cNvGrpSpPr/>
        <p:nvPr/>
      </p:nvGrpSpPr>
      <p:grpSpPr>
        <a:xfrm>
          <a:off x="0" y="0"/>
          <a:ext cx="0" cy="0"/>
          <a:chOff x="0" y="0"/>
          <a:chExt cx="0" cy="0"/>
        </a:xfrm>
      </p:grpSpPr>
      <p:sp>
        <p:nvSpPr>
          <p:cNvPr id="6" name="Title 1"/>
          <p:cNvSpPr>
            <a:spLocks noGrp="1"/>
          </p:cNvSpPr>
          <p:nvPr userDrawn="1">
            <p:ph type="title"/>
          </p:nvPr>
        </p:nvSpPr>
        <p:spPr>
          <a:xfrm>
            <a:off x="269251" y="2084183"/>
            <a:ext cx="11653523" cy="905104"/>
          </a:xfrm>
        </p:spPr>
        <p:txBody>
          <a:bodyPr anchor="t" anchorCtr="0">
            <a:spAutoFit/>
          </a:bodyPr>
          <a:lstStyle>
            <a:lvl1pPr>
              <a:defRPr sz="4705">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410936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215" y="3083665"/>
            <a:ext cx="3223868" cy="690695"/>
          </a:xfrm>
          <a:prstGeom prst="rect">
            <a:avLst/>
          </a:prstGeom>
        </p:spPr>
      </p:pic>
      <p:sp>
        <p:nvSpPr>
          <p:cNvPr id="4" name="Text Box 3"/>
          <p:cNvSpPr txBox="1">
            <a:spLocks noChangeArrowheads="1"/>
          </p:cNvSpPr>
          <p:nvPr userDrawn="1"/>
        </p:nvSpPr>
        <p:spPr bwMode="blackWhite">
          <a:xfrm>
            <a:off x="267683" y="5960377"/>
            <a:ext cx="10758655" cy="612811"/>
          </a:xfrm>
          <a:prstGeom prst="rect">
            <a:avLst/>
          </a:prstGeom>
        </p:spPr>
        <p:txBody>
          <a:bodyPr vert="horz" wrap="square" lIns="179085" tIns="143266" rIns="179085" bIns="143266" numCol="1" anchor="t" anchorCtr="0" compatLnSpc="1">
            <a:prstTxWarp prst="textNoShape">
              <a:avLst/>
            </a:prstTxWarp>
            <a:spAutoFit/>
          </a:bodyPr>
          <a:lstStyle/>
          <a:p>
            <a:pPr defTabSz="912894" eaLnBrk="0" hangingPunct="0"/>
            <a:r>
              <a:rPr lang="en-US" sz="686" dirty="0">
                <a:gradFill>
                  <a:gsLst>
                    <a:gs pos="0">
                      <a:srgbClr val="505050"/>
                    </a:gs>
                    <a:gs pos="100000">
                      <a:srgbClr val="505050"/>
                    </a:gs>
                  </a:gsLst>
                  <a:lin ang="5400000" scaled="0"/>
                </a:gradFill>
                <a:cs typeface="Segoe UI" pitchFamily="34" charset="0"/>
              </a:rPr>
              <a:t>© 2016 Microsoft Corporation. All rights reserved. Microsoft, Windows, and other product names are or may be registered trademarks and/or trademarks in the U.S. and/or other countries.</a:t>
            </a:r>
          </a:p>
          <a:p>
            <a:pPr defTabSz="912894" eaLnBrk="0" hangingPunct="0"/>
            <a:r>
              <a:rPr lang="en-US" sz="686"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37885920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P Agenda Vertical">
    <p:spTree>
      <p:nvGrpSpPr>
        <p:cNvPr id="1" name=""/>
        <p:cNvGrpSpPr/>
        <p:nvPr/>
      </p:nvGrpSpPr>
      <p:grpSpPr>
        <a:xfrm>
          <a:off x="0" y="0"/>
          <a:ext cx="0" cy="0"/>
          <a:chOff x="0" y="0"/>
          <a:chExt cx="0" cy="0"/>
        </a:xfrm>
      </p:grpSpPr>
      <p:sp>
        <p:nvSpPr>
          <p:cNvPr id="3" name="SP Agenda Notice" hidden="1"/>
          <p:cNvSpPr>
            <a:spLocks noGrp="1"/>
          </p:cNvSpPr>
          <p:nvPr>
            <p:ph sz="quarter" idx="13" hasCustomPrompt="1"/>
          </p:nvPr>
        </p:nvSpPr>
        <p:spPr>
          <a:xfrm>
            <a:off x="12347129" y="48315"/>
            <a:ext cx="1798637" cy="0"/>
          </a:xfrm>
          <a:prstGeom prst="rect">
            <a:avLst/>
          </a:prstGeom>
        </p:spPr>
        <p:txBody>
          <a:bodyPr/>
          <a:lstStyle>
            <a:lvl1pPr marL="0" indent="0">
              <a:buFontTx/>
              <a:buNone/>
              <a:defRPr sz="1200" b="0" i="0" baseline="0">
                <a:solidFill>
                  <a:schemeClr val="accent2"/>
                </a:solidFill>
              </a:defRPr>
            </a:lvl1pPr>
            <a:lvl2pPr marL="1588" marR="0" indent="0" algn="l" defTabSz="912616" rtl="0" eaLnBrk="1" fontAlgn="base" latinLnBrk="0" hangingPunct="1">
              <a:lnSpc>
                <a:spcPct val="100000"/>
              </a:lnSpc>
              <a:spcBef>
                <a:spcPct val="0"/>
              </a:spcBef>
              <a:spcAft>
                <a:spcPts val="0"/>
              </a:spcAft>
              <a:buClrTx/>
              <a:buSzTx/>
              <a:buFont typeface="Wingdings" panose="05000000000000000000" pitchFamily="2" charset="2"/>
              <a:buNone/>
              <a:tabLst/>
              <a:defRPr sz="1200" baseline="0">
                <a:solidFill>
                  <a:schemeClr val="accent2"/>
                </a:solidFill>
              </a:defRPr>
            </a:lvl2pPr>
            <a:lvl3pPr>
              <a:defRPr sz="1200"/>
            </a:lvl3pPr>
            <a:lvl4pPr>
              <a:defRPr sz="1200"/>
            </a:lvl4pPr>
            <a:lvl5pPr>
              <a:defRPr sz="1200"/>
            </a:lvl5pPr>
          </a:lstStyle>
          <a:p>
            <a:pPr lvl="0"/>
            <a:r>
              <a:rPr lang="en-US" noProof="0" dirty="0"/>
              <a:t>Use the Selection Pane (Alt+F10) to make the hidden shapes of the Agenda visible.</a:t>
            </a:r>
          </a:p>
          <a:p>
            <a:pPr lvl="0"/>
            <a:r>
              <a:rPr lang="en-US" noProof="0" dirty="0"/>
              <a:t>Make sure you group them again after editing.</a:t>
            </a:r>
          </a:p>
          <a:p>
            <a:pPr lvl="0"/>
            <a:r>
              <a:rPr lang="en-US" noProof="0" dirty="0"/>
              <a:t>Expected groups are:</a:t>
            </a:r>
          </a:p>
          <a:p>
            <a:pPr lvl="1"/>
            <a:r>
              <a:rPr lang="en-US" noProof="0" dirty="0"/>
              <a:t>SP Agenda Section</a:t>
            </a:r>
          </a:p>
          <a:p>
            <a:pPr lvl="1"/>
            <a:r>
              <a:rPr lang="en-US" noProof="0" dirty="0"/>
              <a:t>SP Agenda Section Highlight</a:t>
            </a:r>
          </a:p>
          <a:p>
            <a:pPr lvl="1"/>
            <a:r>
              <a:rPr lang="en-US" noProof="0" dirty="0"/>
              <a:t>SP Agenda Subsection</a:t>
            </a:r>
          </a:p>
          <a:p>
            <a:pPr lvl="1"/>
            <a:r>
              <a:rPr lang="en-US" noProof="0" dirty="0"/>
              <a:t>SP Agenda Subsection Highlight</a:t>
            </a:r>
          </a:p>
          <a:p>
            <a:pPr lvl="0"/>
            <a:r>
              <a:rPr lang="en-US" noProof="0" dirty="0"/>
              <a:t>Any shapes or images inside the groups will appear on the agenda pages.</a:t>
            </a:r>
          </a:p>
          <a:p>
            <a:pPr lvl="0"/>
            <a:r>
              <a:rPr lang="en-US" noProof="0" dirty="0"/>
              <a:t>This notice (SP Agenda Notice) will not appear on the agenda pages.</a:t>
            </a:r>
          </a:p>
          <a:p>
            <a:pPr lvl="0"/>
            <a:r>
              <a:rPr lang="en-US" noProof="0" dirty="0"/>
              <a:t>Valid text placeholders are:</a:t>
            </a:r>
          </a:p>
          <a:p>
            <a:pPr lvl="1"/>
            <a:r>
              <a:rPr lang="en-US" noProof="0" dirty="0"/>
              <a:t>&lt;N&gt; for number</a:t>
            </a:r>
          </a:p>
          <a:p>
            <a:pPr lvl="1"/>
            <a:r>
              <a:rPr lang="en-US" noProof="0" dirty="0"/>
              <a:t>&lt;TEXT&gt;</a:t>
            </a:r>
          </a:p>
          <a:p>
            <a:pPr lvl="1"/>
            <a:r>
              <a:rPr lang="en-US" noProof="0" dirty="0"/>
              <a:t>&lt;RESPONSIBLE&gt;</a:t>
            </a:r>
          </a:p>
          <a:p>
            <a:pPr lvl="1"/>
            <a:r>
              <a:rPr lang="en-US" noProof="0" dirty="0"/>
              <a:t>&lt;TIMESLOT&gt;</a:t>
            </a:r>
          </a:p>
          <a:p>
            <a:pPr lvl="1"/>
            <a:r>
              <a:rPr lang="en-US" noProof="0" dirty="0"/>
              <a:t>&lt;DURATION&gt; for duration</a:t>
            </a:r>
          </a:p>
          <a:p>
            <a:pPr lvl="1"/>
            <a:r>
              <a:rPr lang="en-US" noProof="0" dirty="0"/>
              <a:t>&lt;P&gt; for page number</a:t>
            </a:r>
          </a:p>
          <a:p>
            <a:pPr lvl="1"/>
            <a:endParaRPr lang="en-US" noProof="0" dirty="0"/>
          </a:p>
          <a:p>
            <a:pPr lvl="1"/>
            <a:r>
              <a:rPr lang="en-US" noProof="0" dirty="0"/>
              <a:t>If you want the agenda to be vertically centered on each Agenda slide, rename this layout to:</a:t>
            </a:r>
          </a:p>
          <a:p>
            <a:pPr lvl="0"/>
            <a:r>
              <a:rPr lang="en-US" noProof="0" dirty="0"/>
              <a:t>SP Agenda Vertical</a:t>
            </a:r>
          </a:p>
        </p:txBody>
      </p:sp>
      <p:grpSp>
        <p:nvGrpSpPr>
          <p:cNvPr id="4" name="SP Agenda Section" hidden="1"/>
          <p:cNvGrpSpPr/>
          <p:nvPr userDrawn="1"/>
        </p:nvGrpSpPr>
        <p:grpSpPr>
          <a:xfrm>
            <a:off x="705589" y="2085631"/>
            <a:ext cx="7930280" cy="369332"/>
            <a:chOff x="1797664" y="2085631"/>
            <a:chExt cx="7930280" cy="369332"/>
          </a:xfrm>
        </p:grpSpPr>
        <p:sp>
          <p:nvSpPr>
            <p:cNvPr id="5"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9332475">
                <a:tabLst>
                  <a:tab pos="9510235" algn="l"/>
                </a:tabLst>
              </a:pPr>
              <a:r>
                <a:rPr lang="en-US" sz="1765" b="1" dirty="0">
                  <a:solidFill>
                    <a:srgbClr val="505050"/>
                  </a:solidFill>
                </a:rPr>
                <a:t>&lt;TEXT&gt;</a:t>
              </a:r>
            </a:p>
          </p:txBody>
        </p:sp>
        <p:sp>
          <p:nvSpPr>
            <p:cNvPr id="6"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1765" b="1" dirty="0">
                  <a:solidFill>
                    <a:srgbClr val="505050"/>
                  </a:solidFill>
                </a:rPr>
                <a:t>&lt;N&gt;</a:t>
              </a:r>
            </a:p>
          </p:txBody>
        </p:sp>
        <p:sp>
          <p:nvSpPr>
            <p:cNvPr id="8" name="Textbox" hidden="1"/>
            <p:cNvSpPr txBox="1">
              <a:spLocks/>
            </p:cNvSpPr>
            <p:nvPr userDrawn="1"/>
          </p:nvSpPr>
          <p:spPr>
            <a:xfrm>
              <a:off x="7696160" y="2085631"/>
              <a:ext cx="1257061" cy="369332"/>
            </a:xfrm>
            <a:prstGeom prst="rect">
              <a:avLst/>
            </a:prstGeom>
            <a:noFill/>
          </p:spPr>
          <p:txBody>
            <a:bodyPr wrap="none" rtlCol="0" anchor="ctr">
              <a:noAutofit/>
            </a:bodyPr>
            <a:lstStyle/>
            <a:p>
              <a:r>
                <a:rPr lang="en-US" sz="1765" b="1" dirty="0">
                  <a:solidFill>
                    <a:srgbClr val="505050"/>
                  </a:solidFill>
                </a:rPr>
                <a:t>&lt;TIMESLOT&gt;</a:t>
              </a:r>
            </a:p>
          </p:txBody>
        </p:sp>
        <p:sp>
          <p:nvSpPr>
            <p:cNvPr id="9" name="Textbox" hidden="1"/>
            <p:cNvSpPr txBox="1">
              <a:spLocks/>
            </p:cNvSpPr>
            <p:nvPr userDrawn="1"/>
          </p:nvSpPr>
          <p:spPr>
            <a:xfrm>
              <a:off x="6209330" y="2085631"/>
              <a:ext cx="1388067" cy="369332"/>
            </a:xfrm>
            <a:prstGeom prst="rect">
              <a:avLst/>
            </a:prstGeom>
            <a:noFill/>
          </p:spPr>
          <p:txBody>
            <a:bodyPr wrap="none" rtlCol="0" anchor="ctr">
              <a:noAutofit/>
            </a:bodyPr>
            <a:lstStyle/>
            <a:p>
              <a:r>
                <a:rPr lang="en-US" sz="1765" b="1" dirty="0">
                  <a:solidFill>
                    <a:srgbClr val="505050"/>
                  </a:solidFill>
                </a:rPr>
                <a:t>&lt;RESPONSIBLE&gt;</a:t>
              </a:r>
            </a:p>
          </p:txBody>
        </p:sp>
        <p:sp>
          <p:nvSpPr>
            <p:cNvPr id="10" name="Textbox" hidden="1"/>
            <p:cNvSpPr txBox="1">
              <a:spLocks/>
            </p:cNvSpPr>
            <p:nvPr userDrawn="1"/>
          </p:nvSpPr>
          <p:spPr>
            <a:xfrm>
              <a:off x="9043221" y="2085631"/>
              <a:ext cx="684723" cy="369332"/>
            </a:xfrm>
            <a:prstGeom prst="rect">
              <a:avLst/>
            </a:prstGeom>
            <a:noFill/>
          </p:spPr>
          <p:txBody>
            <a:bodyPr wrap="none" rtlCol="0" anchor="ctr">
              <a:noAutofit/>
            </a:bodyPr>
            <a:lstStyle/>
            <a:p>
              <a:r>
                <a:rPr lang="en-US" sz="1765" b="1" dirty="0">
                  <a:solidFill>
                    <a:srgbClr val="505050"/>
                  </a:solidFill>
                </a:rPr>
                <a:t>&lt;DURATION&gt;</a:t>
              </a:r>
            </a:p>
          </p:txBody>
        </p:sp>
      </p:grpSp>
      <p:grpSp>
        <p:nvGrpSpPr>
          <p:cNvPr id="11" name="SP Agenda Section Highlight" hidden="1"/>
          <p:cNvGrpSpPr>
            <a:grpSpLocks/>
          </p:cNvGrpSpPr>
          <p:nvPr userDrawn="1"/>
        </p:nvGrpSpPr>
        <p:grpSpPr>
          <a:xfrm>
            <a:off x="705588" y="2616963"/>
            <a:ext cx="7930279" cy="369332"/>
            <a:chOff x="1797664" y="2616963"/>
            <a:chExt cx="7930280" cy="369332"/>
          </a:xfrm>
          <a:solidFill>
            <a:schemeClr val="accent1">
              <a:lumMod val="60000"/>
              <a:lumOff val="40000"/>
            </a:schemeClr>
          </a:solidFill>
        </p:grpSpPr>
        <p:sp>
          <p:nvSpPr>
            <p:cNvPr id="12" name="Textbox" hidden="1"/>
            <p:cNvSpPr txBox="1">
              <a:spLocks/>
            </p:cNvSpPr>
            <p:nvPr userDrawn="1"/>
          </p:nvSpPr>
          <p:spPr>
            <a:xfrm>
              <a:off x="2267220" y="2616963"/>
              <a:ext cx="3843347" cy="369332"/>
            </a:xfrm>
            <a:prstGeom prst="rect">
              <a:avLst/>
            </a:prstGeom>
            <a:noFill/>
          </p:spPr>
          <p:txBody>
            <a:bodyPr wrap="square" rtlCol="0" anchor="ctr">
              <a:normAutofit/>
            </a:bodyPr>
            <a:lstStyle/>
            <a:p>
              <a:pPr defTabSz="9332475">
                <a:tabLst>
                  <a:tab pos="9510235" algn="l"/>
                </a:tabLst>
              </a:pPr>
              <a:r>
                <a:rPr lang="en-US" sz="1765" b="1" dirty="0">
                  <a:solidFill>
                    <a:srgbClr val="0072C6"/>
                  </a:solidFill>
                </a:rPr>
                <a:t>&lt;TEXT&gt;</a:t>
              </a:r>
            </a:p>
          </p:txBody>
        </p:sp>
        <p:sp>
          <p:nvSpPr>
            <p:cNvPr id="13" name="Textbox" hidden="1"/>
            <p:cNvSpPr txBox="1">
              <a:spLocks/>
            </p:cNvSpPr>
            <p:nvPr userDrawn="1"/>
          </p:nvSpPr>
          <p:spPr>
            <a:xfrm>
              <a:off x="1797664" y="2616963"/>
              <a:ext cx="379556" cy="369332"/>
            </a:xfrm>
            <a:prstGeom prst="rect">
              <a:avLst/>
            </a:prstGeom>
            <a:noFill/>
          </p:spPr>
          <p:txBody>
            <a:bodyPr wrap="none" rtlCol="0" anchor="ctr">
              <a:noAutofit/>
            </a:bodyPr>
            <a:lstStyle/>
            <a:p>
              <a:pPr algn="ctr"/>
              <a:r>
                <a:rPr lang="en-US" sz="1765" b="1" dirty="0">
                  <a:solidFill>
                    <a:srgbClr val="0072C6"/>
                  </a:solidFill>
                </a:rPr>
                <a:t>&lt;N&gt;</a:t>
              </a:r>
            </a:p>
          </p:txBody>
        </p:sp>
        <p:sp>
          <p:nvSpPr>
            <p:cNvPr id="15" name="Textbox" hidden="1"/>
            <p:cNvSpPr txBox="1">
              <a:spLocks/>
            </p:cNvSpPr>
            <p:nvPr userDrawn="1"/>
          </p:nvSpPr>
          <p:spPr>
            <a:xfrm>
              <a:off x="7696160" y="2616963"/>
              <a:ext cx="1257061" cy="369332"/>
            </a:xfrm>
            <a:prstGeom prst="rect">
              <a:avLst/>
            </a:prstGeom>
            <a:noFill/>
          </p:spPr>
          <p:txBody>
            <a:bodyPr wrap="none" rtlCol="0" anchor="ctr">
              <a:noAutofit/>
            </a:bodyPr>
            <a:lstStyle/>
            <a:p>
              <a:r>
                <a:rPr lang="en-US" sz="1765" b="1" dirty="0">
                  <a:solidFill>
                    <a:srgbClr val="0072C6"/>
                  </a:solidFill>
                </a:rPr>
                <a:t>&lt;TIMESLOT&gt;</a:t>
              </a:r>
            </a:p>
          </p:txBody>
        </p:sp>
        <p:sp>
          <p:nvSpPr>
            <p:cNvPr id="16" name="Textbox" hidden="1"/>
            <p:cNvSpPr txBox="1">
              <a:spLocks/>
            </p:cNvSpPr>
            <p:nvPr userDrawn="1"/>
          </p:nvSpPr>
          <p:spPr>
            <a:xfrm>
              <a:off x="6209330" y="2616963"/>
              <a:ext cx="1388067" cy="369332"/>
            </a:xfrm>
            <a:prstGeom prst="rect">
              <a:avLst/>
            </a:prstGeom>
            <a:noFill/>
          </p:spPr>
          <p:txBody>
            <a:bodyPr wrap="none" rtlCol="0" anchor="ctr">
              <a:noAutofit/>
            </a:bodyPr>
            <a:lstStyle/>
            <a:p>
              <a:r>
                <a:rPr lang="en-US" sz="1765" b="1" dirty="0">
                  <a:solidFill>
                    <a:srgbClr val="0072C6"/>
                  </a:solidFill>
                </a:rPr>
                <a:t>&lt;RESPONSIBLE&gt;</a:t>
              </a:r>
            </a:p>
          </p:txBody>
        </p:sp>
        <p:sp>
          <p:nvSpPr>
            <p:cNvPr id="17" name="Textbox" hidden="1"/>
            <p:cNvSpPr txBox="1">
              <a:spLocks/>
            </p:cNvSpPr>
            <p:nvPr userDrawn="1"/>
          </p:nvSpPr>
          <p:spPr>
            <a:xfrm>
              <a:off x="9043221" y="2616963"/>
              <a:ext cx="684723" cy="369332"/>
            </a:xfrm>
            <a:prstGeom prst="rect">
              <a:avLst/>
            </a:prstGeom>
            <a:noFill/>
          </p:spPr>
          <p:txBody>
            <a:bodyPr wrap="none" rtlCol="0" anchor="ctr">
              <a:noAutofit/>
            </a:bodyPr>
            <a:lstStyle/>
            <a:p>
              <a:r>
                <a:rPr lang="en-US" sz="1765" b="1" dirty="0">
                  <a:solidFill>
                    <a:srgbClr val="0072C6"/>
                  </a:solidFill>
                </a:rPr>
                <a:t>&lt;DURATION&gt;</a:t>
              </a:r>
            </a:p>
          </p:txBody>
        </p:sp>
      </p:grpSp>
      <p:grpSp>
        <p:nvGrpSpPr>
          <p:cNvPr id="18" name="SP Agenda Subsection" hidden="1"/>
          <p:cNvGrpSpPr>
            <a:grpSpLocks/>
          </p:cNvGrpSpPr>
          <p:nvPr userDrawn="1"/>
        </p:nvGrpSpPr>
        <p:grpSpPr>
          <a:xfrm>
            <a:off x="1173729" y="3148295"/>
            <a:ext cx="7462141" cy="369332"/>
            <a:chOff x="2265804" y="3155687"/>
            <a:chExt cx="7462140" cy="369332"/>
          </a:xfrm>
        </p:grpSpPr>
        <p:sp>
          <p:nvSpPr>
            <p:cNvPr id="1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9332475">
                <a:tabLst>
                  <a:tab pos="9510235" algn="l"/>
                </a:tabLst>
              </a:pPr>
              <a:r>
                <a:rPr lang="en-US" sz="1765" b="1" dirty="0">
                  <a:solidFill>
                    <a:srgbClr val="505050"/>
                  </a:solidFill>
                </a:rPr>
                <a:t>&lt;TEXT&gt;</a:t>
              </a:r>
            </a:p>
          </p:txBody>
        </p:sp>
        <p:sp>
          <p:nvSpPr>
            <p:cNvPr id="2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1765" b="1" dirty="0">
                  <a:solidFill>
                    <a:srgbClr val="505050"/>
                  </a:solidFill>
                </a:rPr>
                <a:t>&lt;N&gt;</a:t>
              </a:r>
            </a:p>
          </p:txBody>
        </p:sp>
        <p:sp>
          <p:nvSpPr>
            <p:cNvPr id="22" name="Textbox" hidden="1"/>
            <p:cNvSpPr txBox="1">
              <a:spLocks/>
            </p:cNvSpPr>
            <p:nvPr userDrawn="1"/>
          </p:nvSpPr>
          <p:spPr>
            <a:xfrm>
              <a:off x="7696160" y="3155687"/>
              <a:ext cx="1257061" cy="369332"/>
            </a:xfrm>
            <a:prstGeom prst="rect">
              <a:avLst/>
            </a:prstGeom>
            <a:noFill/>
          </p:spPr>
          <p:txBody>
            <a:bodyPr wrap="none" rtlCol="0" anchor="ctr">
              <a:noAutofit/>
            </a:bodyPr>
            <a:lstStyle/>
            <a:p>
              <a:r>
                <a:rPr lang="en-US" sz="1765" b="1" dirty="0">
                  <a:solidFill>
                    <a:srgbClr val="505050"/>
                  </a:solidFill>
                </a:rPr>
                <a:t>&lt;TIMESLOT&gt;</a:t>
              </a:r>
            </a:p>
          </p:txBody>
        </p:sp>
        <p:sp>
          <p:nvSpPr>
            <p:cNvPr id="23" name="Textbox" hidden="1"/>
            <p:cNvSpPr txBox="1">
              <a:spLocks/>
            </p:cNvSpPr>
            <p:nvPr userDrawn="1"/>
          </p:nvSpPr>
          <p:spPr>
            <a:xfrm>
              <a:off x="6209330" y="3155687"/>
              <a:ext cx="1388067" cy="369332"/>
            </a:xfrm>
            <a:prstGeom prst="rect">
              <a:avLst/>
            </a:prstGeom>
            <a:noFill/>
          </p:spPr>
          <p:txBody>
            <a:bodyPr wrap="none" rtlCol="0" anchor="ctr">
              <a:noAutofit/>
            </a:bodyPr>
            <a:lstStyle/>
            <a:p>
              <a:r>
                <a:rPr lang="en-US" sz="1765" b="1" dirty="0">
                  <a:solidFill>
                    <a:srgbClr val="505050"/>
                  </a:solidFill>
                </a:rPr>
                <a:t>&lt;RESPONSIBLE&gt;</a:t>
              </a:r>
            </a:p>
          </p:txBody>
        </p:sp>
        <p:sp>
          <p:nvSpPr>
            <p:cNvPr id="24" name="Textbox" hidden="1"/>
            <p:cNvSpPr txBox="1">
              <a:spLocks/>
            </p:cNvSpPr>
            <p:nvPr userDrawn="1"/>
          </p:nvSpPr>
          <p:spPr>
            <a:xfrm>
              <a:off x="9043221" y="3155687"/>
              <a:ext cx="684723" cy="369332"/>
            </a:xfrm>
            <a:prstGeom prst="rect">
              <a:avLst/>
            </a:prstGeom>
            <a:noFill/>
          </p:spPr>
          <p:txBody>
            <a:bodyPr wrap="none" rtlCol="0" anchor="ctr">
              <a:noAutofit/>
            </a:bodyPr>
            <a:lstStyle/>
            <a:p>
              <a:r>
                <a:rPr lang="en-US" sz="1765" b="1" dirty="0">
                  <a:solidFill>
                    <a:srgbClr val="505050"/>
                  </a:solidFill>
                </a:rPr>
                <a:t>&lt;DURATION&gt;</a:t>
              </a:r>
            </a:p>
          </p:txBody>
        </p:sp>
      </p:grpSp>
      <p:grpSp>
        <p:nvGrpSpPr>
          <p:cNvPr id="25" name="SP Agenda Subsection Highlight" hidden="1"/>
          <p:cNvGrpSpPr>
            <a:grpSpLocks/>
          </p:cNvGrpSpPr>
          <p:nvPr userDrawn="1"/>
        </p:nvGrpSpPr>
        <p:grpSpPr>
          <a:xfrm>
            <a:off x="1173728" y="3679627"/>
            <a:ext cx="7462140" cy="369332"/>
            <a:chOff x="2265804" y="3694411"/>
            <a:chExt cx="7462140" cy="369332"/>
          </a:xfrm>
          <a:noFill/>
        </p:grpSpPr>
        <p:sp>
          <p:nvSpPr>
            <p:cNvPr id="2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9332475">
                <a:tabLst>
                  <a:tab pos="9510235" algn="l"/>
                </a:tabLst>
              </a:pPr>
              <a:r>
                <a:rPr lang="en-US" sz="1765" b="1" dirty="0">
                  <a:solidFill>
                    <a:srgbClr val="0072C6"/>
                  </a:solidFill>
                </a:rPr>
                <a:t>&lt;TEXT&gt;</a:t>
              </a:r>
            </a:p>
          </p:txBody>
        </p:sp>
        <p:sp>
          <p:nvSpPr>
            <p:cNvPr id="2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1765" b="1" dirty="0">
                  <a:solidFill>
                    <a:srgbClr val="0072C6"/>
                  </a:solidFill>
                </a:rPr>
                <a:t>&lt;N&gt;</a:t>
              </a:r>
            </a:p>
          </p:txBody>
        </p:sp>
        <p:sp>
          <p:nvSpPr>
            <p:cNvPr id="29" name="Textbox" hidden="1"/>
            <p:cNvSpPr txBox="1">
              <a:spLocks/>
            </p:cNvSpPr>
            <p:nvPr userDrawn="1"/>
          </p:nvSpPr>
          <p:spPr>
            <a:xfrm>
              <a:off x="7696160" y="3694411"/>
              <a:ext cx="1257061" cy="369332"/>
            </a:xfrm>
            <a:prstGeom prst="rect">
              <a:avLst/>
            </a:prstGeom>
            <a:grpFill/>
          </p:spPr>
          <p:txBody>
            <a:bodyPr wrap="none" rtlCol="0" anchor="ctr">
              <a:noAutofit/>
            </a:bodyPr>
            <a:lstStyle/>
            <a:p>
              <a:r>
                <a:rPr lang="en-US" sz="1765" b="1" dirty="0">
                  <a:solidFill>
                    <a:srgbClr val="0072C6"/>
                  </a:solidFill>
                </a:rPr>
                <a:t>&lt;TIMESLOT&gt;</a:t>
              </a:r>
            </a:p>
          </p:txBody>
        </p:sp>
        <p:sp>
          <p:nvSpPr>
            <p:cNvPr id="30" name="Textbox" hidden="1"/>
            <p:cNvSpPr txBox="1">
              <a:spLocks/>
            </p:cNvSpPr>
            <p:nvPr userDrawn="1"/>
          </p:nvSpPr>
          <p:spPr>
            <a:xfrm>
              <a:off x="6209330" y="3694411"/>
              <a:ext cx="1388067" cy="369332"/>
            </a:xfrm>
            <a:prstGeom prst="rect">
              <a:avLst/>
            </a:prstGeom>
            <a:grpFill/>
          </p:spPr>
          <p:txBody>
            <a:bodyPr wrap="none" rtlCol="0" anchor="ctr">
              <a:noAutofit/>
            </a:bodyPr>
            <a:lstStyle/>
            <a:p>
              <a:r>
                <a:rPr lang="en-US" sz="1765" b="1" dirty="0">
                  <a:solidFill>
                    <a:srgbClr val="0072C6"/>
                  </a:solidFill>
                </a:rPr>
                <a:t>&lt;RESPONSIBLE&gt;</a:t>
              </a:r>
            </a:p>
          </p:txBody>
        </p:sp>
        <p:sp>
          <p:nvSpPr>
            <p:cNvPr id="31" name="Textbox" hidden="1"/>
            <p:cNvSpPr txBox="1">
              <a:spLocks/>
            </p:cNvSpPr>
            <p:nvPr userDrawn="1"/>
          </p:nvSpPr>
          <p:spPr>
            <a:xfrm>
              <a:off x="9043221" y="3694411"/>
              <a:ext cx="684723" cy="369332"/>
            </a:xfrm>
            <a:prstGeom prst="rect">
              <a:avLst/>
            </a:prstGeom>
            <a:grpFill/>
          </p:spPr>
          <p:txBody>
            <a:bodyPr wrap="none" rtlCol="0" anchor="ctr">
              <a:noAutofit/>
            </a:bodyPr>
            <a:lstStyle/>
            <a:p>
              <a:r>
                <a:rPr lang="en-US" sz="1765" b="1" dirty="0">
                  <a:solidFill>
                    <a:srgbClr val="0072C6"/>
                  </a:solidFill>
                </a:rPr>
                <a:t>&lt;DURATION&gt;</a:t>
              </a:r>
            </a:p>
          </p:txBody>
        </p:sp>
      </p:grpSp>
      <p:sp>
        <p:nvSpPr>
          <p:cNvPr id="7" name="Title 6"/>
          <p:cNvSpPr>
            <a:spLocks noGrp="1"/>
          </p:cNvSpPr>
          <p:nvPr>
            <p:ph type="title"/>
          </p:nvPr>
        </p:nvSpPr>
        <p:spPr/>
        <p:txBody>
          <a:bodyPr/>
          <a:lstStyle/>
          <a:p>
            <a:r>
              <a:rPr lang="en-US"/>
              <a:t>Click to edit Master title style</a:t>
            </a:r>
          </a:p>
        </p:txBody>
      </p:sp>
      <p:sp>
        <p:nvSpPr>
          <p:cNvPr id="14" name="Footer Placeholder 13"/>
          <p:cNvSpPr>
            <a:spLocks noGrp="1"/>
          </p:cNvSpPr>
          <p:nvPr>
            <p:ph type="ftr" sz="quarter" idx="14"/>
          </p:nvPr>
        </p:nvSpPr>
        <p:spPr/>
        <p:txBody>
          <a:bodyPr/>
          <a:lstStyle/>
          <a:p>
            <a:r>
              <a:t>Footer</a:t>
            </a:r>
            <a:endParaRPr dirty="0"/>
          </a:p>
        </p:txBody>
      </p:sp>
    </p:spTree>
    <p:extLst>
      <p:ext uri="{BB962C8B-B14F-4D97-AF65-F5344CB8AC3E}">
        <p14:creationId xmlns:p14="http://schemas.microsoft.com/office/powerpoint/2010/main" val="306423995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P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a:t>
            </a:r>
          </a:p>
        </p:txBody>
      </p:sp>
      <p:sp>
        <p:nvSpPr>
          <p:cNvPr id="3" name="SP Agenda Notice"/>
          <p:cNvSpPr>
            <a:spLocks noGrp="1"/>
          </p:cNvSpPr>
          <p:nvPr>
            <p:ph sz="quarter" idx="13" hasCustomPrompt="1"/>
          </p:nvPr>
        </p:nvSpPr>
        <p:spPr>
          <a:xfrm>
            <a:off x="12344401" y="48315"/>
            <a:ext cx="1920240" cy="0"/>
          </a:xfrm>
          <a:prstGeom prst="rect">
            <a:avLst/>
          </a:prstGeom>
          <a:solidFill>
            <a:schemeClr val="accent2"/>
          </a:solidFill>
        </p:spPr>
        <p:txBody>
          <a:bodyPr>
            <a:noAutofit/>
          </a:bodyPr>
          <a:lstStyle>
            <a:lvl1pPr marL="0" indent="0">
              <a:buFontTx/>
              <a:buNone/>
              <a:defRPr sz="800" b="0" i="0" baseline="0">
                <a:solidFill>
                  <a:schemeClr val="accent2"/>
                </a:solidFill>
              </a:defRPr>
            </a:lvl1pPr>
            <a:lvl2pPr marL="172608" marR="0" indent="-171417" algn="l" defTabSz="684461"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accent2"/>
                </a:solidFill>
              </a:defRPr>
            </a:lvl2pPr>
            <a:lvl3pPr>
              <a:defRPr sz="900"/>
            </a:lvl3pPr>
            <a:lvl4pPr>
              <a:defRPr sz="900"/>
            </a:lvl4pPr>
            <a:lvl5pPr>
              <a:defRPr sz="900"/>
            </a:lvl5pPr>
          </a:lstStyle>
          <a:p>
            <a:pPr lvl="0"/>
            <a:r>
              <a:rPr lang="en-US" noProof="0" dirty="0"/>
              <a:t>Use the Selection Pane (Alt+F10) to make the hidden shapes of the Agenda visible. Make sure you group them again after editing.</a:t>
            </a:r>
          </a:p>
          <a:p>
            <a:pPr lvl="0"/>
            <a:endParaRPr lang="en-US" noProof="0" dirty="0"/>
          </a:p>
          <a:p>
            <a:pPr lvl="0"/>
            <a:r>
              <a:rPr lang="en-US" noProof="0" dirty="0"/>
              <a:t>Expected groups are:</a:t>
            </a:r>
          </a:p>
          <a:p>
            <a:pPr lvl="0"/>
            <a:endParaRPr lang="en-US" noProof="0" dirty="0"/>
          </a:p>
          <a:p>
            <a:pPr lvl="1"/>
            <a:r>
              <a:rPr lang="en-US" noProof="0" dirty="0"/>
              <a:t>SP Agenda Section</a:t>
            </a:r>
          </a:p>
          <a:p>
            <a:pPr lvl="1"/>
            <a:r>
              <a:rPr lang="en-US" noProof="0" dirty="0"/>
              <a:t>SP Agenda Section Highlight</a:t>
            </a:r>
          </a:p>
          <a:p>
            <a:pPr lvl="1"/>
            <a:r>
              <a:rPr lang="en-US" noProof="0" dirty="0"/>
              <a:t>SP Agenda Subsection</a:t>
            </a:r>
          </a:p>
          <a:p>
            <a:pPr lvl="1"/>
            <a:r>
              <a:rPr lang="en-US" noProof="0" dirty="0"/>
              <a:t>SP Agenda Subsection Highlight</a:t>
            </a:r>
          </a:p>
          <a:p>
            <a:pPr lvl="0"/>
            <a:endParaRPr lang="en-US" noProof="0" dirty="0"/>
          </a:p>
          <a:p>
            <a:pPr lvl="0"/>
            <a:r>
              <a:rPr lang="en-US" noProof="0" dirty="0"/>
              <a:t>Any shapes or images inside the groups will appear on the agenda pages. This notice (SP Agenda Notice) will not appear on the agenda pages.</a:t>
            </a:r>
          </a:p>
          <a:p>
            <a:pPr lvl="0"/>
            <a:endParaRPr lang="en-US" noProof="0" dirty="0"/>
          </a:p>
          <a:p>
            <a:pPr lvl="0"/>
            <a:r>
              <a:rPr lang="en-US" noProof="0" dirty="0"/>
              <a:t>Valid text placeholders are:</a:t>
            </a:r>
          </a:p>
          <a:p>
            <a:pPr lvl="0"/>
            <a:endParaRPr lang="en-US" noProof="0" dirty="0"/>
          </a:p>
          <a:p>
            <a:pPr lvl="1"/>
            <a:r>
              <a:rPr lang="en-US" noProof="0" dirty="0"/>
              <a:t>&lt;N&gt; for number</a:t>
            </a:r>
          </a:p>
          <a:p>
            <a:pPr lvl="1"/>
            <a:r>
              <a:rPr lang="en-US" noProof="0" dirty="0"/>
              <a:t>&lt;TEXT&gt;</a:t>
            </a:r>
          </a:p>
          <a:p>
            <a:pPr lvl="1"/>
            <a:r>
              <a:rPr lang="en-US" noProof="0" dirty="0"/>
              <a:t>&lt;RESPONSIBLE&gt;</a:t>
            </a:r>
          </a:p>
          <a:p>
            <a:pPr lvl="1"/>
            <a:r>
              <a:rPr lang="en-US" noProof="0" dirty="0"/>
              <a:t>&lt;TIMESLOT&gt;</a:t>
            </a:r>
          </a:p>
          <a:p>
            <a:pPr lvl="1"/>
            <a:r>
              <a:rPr lang="en-US" noProof="0" dirty="0"/>
              <a:t>&lt;DURATION&gt; for duration</a:t>
            </a:r>
          </a:p>
          <a:p>
            <a:pPr lvl="1"/>
            <a:r>
              <a:rPr lang="en-US" noProof="0" dirty="0"/>
              <a:t>&lt;P&gt; for page number</a:t>
            </a:r>
          </a:p>
          <a:p>
            <a:pPr lvl="0"/>
            <a:endParaRPr lang="en-US" noProof="0" dirty="0"/>
          </a:p>
          <a:p>
            <a:pPr lvl="0"/>
            <a:r>
              <a:rPr lang="en-US" noProof="0" dirty="0"/>
              <a:t>If you want the agenda to be vertically centered on each Agenda slide, rename this layout to:</a:t>
            </a:r>
          </a:p>
          <a:p>
            <a:pPr lvl="0"/>
            <a:endParaRPr lang="en-US" noProof="0" dirty="0"/>
          </a:p>
          <a:p>
            <a:pPr lvl="1"/>
            <a:r>
              <a:rPr lang="en-US" noProof="0" dirty="0"/>
              <a:t>SP Agenda Vertical</a:t>
            </a:r>
          </a:p>
        </p:txBody>
      </p:sp>
      <p:grpSp>
        <p:nvGrpSpPr>
          <p:cNvPr id="4" name="SP Agenda Section" hidden="1"/>
          <p:cNvGrpSpPr/>
          <p:nvPr userDrawn="1"/>
        </p:nvGrpSpPr>
        <p:grpSpPr>
          <a:xfrm>
            <a:off x="1797665" y="2085631"/>
            <a:ext cx="8657275" cy="369332"/>
            <a:chOff x="1797664" y="2085631"/>
            <a:chExt cx="8657274" cy="369332"/>
          </a:xfrm>
        </p:grpSpPr>
        <p:sp>
          <p:nvSpPr>
            <p:cNvPr id="5"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9332475">
                <a:tabLst>
                  <a:tab pos="9510235" algn="l"/>
                </a:tabLst>
              </a:pPr>
              <a:r>
                <a:rPr lang="en-US" sz="1400" dirty="0">
                  <a:solidFill>
                    <a:srgbClr val="505050"/>
                  </a:solidFill>
                </a:rPr>
                <a:t>&lt;TEXT&gt;</a:t>
              </a:r>
            </a:p>
          </p:txBody>
        </p:sp>
        <p:sp>
          <p:nvSpPr>
            <p:cNvPr id="6"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1400" dirty="0">
                  <a:solidFill>
                    <a:srgbClr val="505050"/>
                  </a:solidFill>
                </a:rPr>
                <a:t>&lt;N&gt;</a:t>
              </a:r>
            </a:p>
          </p:txBody>
        </p:sp>
        <p:sp>
          <p:nvSpPr>
            <p:cNvPr id="7"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en-US" sz="1400" dirty="0">
                  <a:solidFill>
                    <a:srgbClr val="505050"/>
                  </a:solidFill>
                </a:rPr>
                <a:t>&lt;P&gt;</a:t>
              </a:r>
            </a:p>
          </p:txBody>
        </p:sp>
        <p:sp>
          <p:nvSpPr>
            <p:cNvPr id="8" name="Textbox" hidden="1"/>
            <p:cNvSpPr txBox="1">
              <a:spLocks/>
            </p:cNvSpPr>
            <p:nvPr userDrawn="1"/>
          </p:nvSpPr>
          <p:spPr>
            <a:xfrm>
              <a:off x="7696160" y="2085631"/>
              <a:ext cx="1257061" cy="369332"/>
            </a:xfrm>
            <a:prstGeom prst="rect">
              <a:avLst/>
            </a:prstGeom>
            <a:noFill/>
          </p:spPr>
          <p:txBody>
            <a:bodyPr wrap="none" rtlCol="0" anchor="ctr">
              <a:noAutofit/>
            </a:bodyPr>
            <a:lstStyle/>
            <a:p>
              <a:r>
                <a:rPr lang="en-US" sz="1400" dirty="0">
                  <a:solidFill>
                    <a:srgbClr val="505050"/>
                  </a:solidFill>
                </a:rPr>
                <a:t>&lt;TIMESLOT&gt;</a:t>
              </a:r>
            </a:p>
          </p:txBody>
        </p:sp>
        <p:sp>
          <p:nvSpPr>
            <p:cNvPr id="9" name="Textbox" hidden="1"/>
            <p:cNvSpPr txBox="1">
              <a:spLocks/>
            </p:cNvSpPr>
            <p:nvPr userDrawn="1"/>
          </p:nvSpPr>
          <p:spPr>
            <a:xfrm>
              <a:off x="6209330" y="2085631"/>
              <a:ext cx="1388067" cy="369332"/>
            </a:xfrm>
            <a:prstGeom prst="rect">
              <a:avLst/>
            </a:prstGeom>
            <a:noFill/>
          </p:spPr>
          <p:txBody>
            <a:bodyPr wrap="none" rtlCol="0" anchor="ctr">
              <a:noAutofit/>
            </a:bodyPr>
            <a:lstStyle/>
            <a:p>
              <a:r>
                <a:rPr lang="en-US" sz="1400" dirty="0">
                  <a:solidFill>
                    <a:srgbClr val="505050"/>
                  </a:solidFill>
                </a:rPr>
                <a:t>&lt;RESPONSIBLE&gt;</a:t>
              </a:r>
            </a:p>
          </p:txBody>
        </p:sp>
        <p:sp>
          <p:nvSpPr>
            <p:cNvPr id="10" name="Textbox" hidden="1"/>
            <p:cNvSpPr txBox="1">
              <a:spLocks/>
            </p:cNvSpPr>
            <p:nvPr userDrawn="1"/>
          </p:nvSpPr>
          <p:spPr>
            <a:xfrm>
              <a:off x="9043221" y="2085631"/>
              <a:ext cx="684723" cy="369332"/>
            </a:xfrm>
            <a:prstGeom prst="rect">
              <a:avLst/>
            </a:prstGeom>
            <a:noFill/>
          </p:spPr>
          <p:txBody>
            <a:bodyPr wrap="none" rtlCol="0" anchor="ctr">
              <a:noAutofit/>
            </a:bodyPr>
            <a:lstStyle/>
            <a:p>
              <a:r>
                <a:rPr lang="en-US" sz="1400" dirty="0">
                  <a:solidFill>
                    <a:srgbClr val="505050"/>
                  </a:solidFill>
                </a:rPr>
                <a:t>&lt;DURATION&gt;</a:t>
              </a:r>
            </a:p>
          </p:txBody>
        </p:sp>
      </p:grpSp>
      <p:grpSp>
        <p:nvGrpSpPr>
          <p:cNvPr id="11" name="SP Agenda Section Highlight" hidden="1"/>
          <p:cNvGrpSpPr>
            <a:grpSpLocks/>
          </p:cNvGrpSpPr>
          <p:nvPr userDrawn="1"/>
        </p:nvGrpSpPr>
        <p:grpSpPr>
          <a:xfrm>
            <a:off x="1797664" y="2616963"/>
            <a:ext cx="8657274" cy="369332"/>
            <a:chOff x="1797664" y="2616963"/>
            <a:chExt cx="8657274" cy="369332"/>
          </a:xfrm>
          <a:solidFill>
            <a:schemeClr val="accent1">
              <a:lumMod val="60000"/>
              <a:lumOff val="40000"/>
            </a:schemeClr>
          </a:solidFill>
        </p:grpSpPr>
        <p:sp>
          <p:nvSpPr>
            <p:cNvPr id="1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9332475">
                <a:tabLst>
                  <a:tab pos="9510235" algn="l"/>
                </a:tabLst>
              </a:pPr>
              <a:r>
                <a:rPr lang="en-US" sz="1400" b="1" dirty="0">
                  <a:solidFill>
                    <a:srgbClr val="505050"/>
                  </a:solidFill>
                </a:rPr>
                <a:t>&lt;TEXT&gt;</a:t>
              </a:r>
            </a:p>
          </p:txBody>
        </p:sp>
        <p:sp>
          <p:nvSpPr>
            <p:cNvPr id="1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en-US" sz="1400" b="1" dirty="0">
                  <a:solidFill>
                    <a:srgbClr val="505050"/>
                  </a:solidFill>
                </a:rPr>
                <a:t>&lt;N&gt;</a:t>
              </a:r>
            </a:p>
          </p:txBody>
        </p:sp>
        <p:sp>
          <p:nvSpPr>
            <p:cNvPr id="1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en-US" sz="1400" b="1" dirty="0">
                  <a:solidFill>
                    <a:srgbClr val="505050"/>
                  </a:solidFill>
                </a:rPr>
                <a:t>&lt;P&gt;</a:t>
              </a:r>
            </a:p>
          </p:txBody>
        </p:sp>
        <p:sp>
          <p:nvSpPr>
            <p:cNvPr id="15" name="Textbox" hidden="1"/>
            <p:cNvSpPr txBox="1">
              <a:spLocks/>
            </p:cNvSpPr>
            <p:nvPr userDrawn="1"/>
          </p:nvSpPr>
          <p:spPr>
            <a:xfrm>
              <a:off x="7696160" y="2616963"/>
              <a:ext cx="1257061" cy="369332"/>
            </a:xfrm>
            <a:prstGeom prst="rect">
              <a:avLst/>
            </a:prstGeom>
            <a:grpFill/>
          </p:spPr>
          <p:txBody>
            <a:bodyPr wrap="none" rtlCol="0" anchor="ctr">
              <a:noAutofit/>
            </a:bodyPr>
            <a:lstStyle/>
            <a:p>
              <a:r>
                <a:rPr lang="en-US" sz="1400" b="1" dirty="0">
                  <a:solidFill>
                    <a:srgbClr val="505050"/>
                  </a:solidFill>
                </a:rPr>
                <a:t>&lt;TIMESLOT&gt;</a:t>
              </a:r>
            </a:p>
          </p:txBody>
        </p:sp>
        <p:sp>
          <p:nvSpPr>
            <p:cNvPr id="16" name="Textbox" hidden="1"/>
            <p:cNvSpPr txBox="1">
              <a:spLocks/>
            </p:cNvSpPr>
            <p:nvPr userDrawn="1"/>
          </p:nvSpPr>
          <p:spPr>
            <a:xfrm>
              <a:off x="6209330" y="2616963"/>
              <a:ext cx="1388067" cy="369332"/>
            </a:xfrm>
            <a:prstGeom prst="rect">
              <a:avLst/>
            </a:prstGeom>
            <a:grpFill/>
          </p:spPr>
          <p:txBody>
            <a:bodyPr wrap="none" rtlCol="0" anchor="ctr">
              <a:noAutofit/>
            </a:bodyPr>
            <a:lstStyle/>
            <a:p>
              <a:r>
                <a:rPr lang="en-US" sz="1400" b="1" dirty="0">
                  <a:solidFill>
                    <a:srgbClr val="505050"/>
                  </a:solidFill>
                </a:rPr>
                <a:t>&lt;RESPONSIBLE&gt;</a:t>
              </a:r>
            </a:p>
          </p:txBody>
        </p:sp>
        <p:sp>
          <p:nvSpPr>
            <p:cNvPr id="17" name="Textbox" hidden="1"/>
            <p:cNvSpPr txBox="1">
              <a:spLocks/>
            </p:cNvSpPr>
            <p:nvPr userDrawn="1"/>
          </p:nvSpPr>
          <p:spPr>
            <a:xfrm>
              <a:off x="9043221" y="2616963"/>
              <a:ext cx="684723" cy="369332"/>
            </a:xfrm>
            <a:prstGeom prst="rect">
              <a:avLst/>
            </a:prstGeom>
            <a:grpFill/>
          </p:spPr>
          <p:txBody>
            <a:bodyPr wrap="none" rtlCol="0" anchor="ctr">
              <a:noAutofit/>
            </a:bodyPr>
            <a:lstStyle/>
            <a:p>
              <a:r>
                <a:rPr lang="en-US" sz="1400" b="1" dirty="0">
                  <a:solidFill>
                    <a:srgbClr val="505050"/>
                  </a:solidFill>
                </a:rPr>
                <a:t>&lt;DURATION&gt;</a:t>
              </a:r>
            </a:p>
          </p:txBody>
        </p:sp>
      </p:grpSp>
      <p:grpSp>
        <p:nvGrpSpPr>
          <p:cNvPr id="18" name="SP Agenda Subsection" hidden="1"/>
          <p:cNvGrpSpPr>
            <a:grpSpLocks/>
          </p:cNvGrpSpPr>
          <p:nvPr userDrawn="1"/>
        </p:nvGrpSpPr>
        <p:grpSpPr>
          <a:xfrm>
            <a:off x="2265806" y="3148295"/>
            <a:ext cx="8189135" cy="369332"/>
            <a:chOff x="2265804" y="3155687"/>
            <a:chExt cx="8189134" cy="369332"/>
          </a:xfrm>
        </p:grpSpPr>
        <p:sp>
          <p:nvSpPr>
            <p:cNvPr id="1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9332475">
                <a:tabLst>
                  <a:tab pos="9510235" algn="l"/>
                </a:tabLst>
              </a:pPr>
              <a:r>
                <a:rPr lang="en-US" sz="1400" dirty="0">
                  <a:solidFill>
                    <a:srgbClr val="505050"/>
                  </a:solidFill>
                </a:rPr>
                <a:t>&lt;TEXT&gt;</a:t>
              </a:r>
            </a:p>
          </p:txBody>
        </p:sp>
        <p:sp>
          <p:nvSpPr>
            <p:cNvPr id="2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1400" dirty="0">
                  <a:solidFill>
                    <a:srgbClr val="505050"/>
                  </a:solidFill>
                </a:rPr>
                <a:t>&lt;N&gt;</a:t>
              </a:r>
            </a:p>
          </p:txBody>
        </p:sp>
        <p:sp>
          <p:nvSpPr>
            <p:cNvPr id="2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en-US" sz="1400" dirty="0">
                  <a:solidFill>
                    <a:srgbClr val="505050"/>
                  </a:solidFill>
                </a:rPr>
                <a:t>&lt;P&gt;</a:t>
              </a:r>
            </a:p>
          </p:txBody>
        </p:sp>
        <p:sp>
          <p:nvSpPr>
            <p:cNvPr id="22" name="Textbox" hidden="1"/>
            <p:cNvSpPr txBox="1">
              <a:spLocks/>
            </p:cNvSpPr>
            <p:nvPr userDrawn="1"/>
          </p:nvSpPr>
          <p:spPr>
            <a:xfrm>
              <a:off x="7696160" y="3155687"/>
              <a:ext cx="1257061" cy="369332"/>
            </a:xfrm>
            <a:prstGeom prst="rect">
              <a:avLst/>
            </a:prstGeom>
            <a:noFill/>
          </p:spPr>
          <p:txBody>
            <a:bodyPr wrap="none" rtlCol="0" anchor="ctr">
              <a:noAutofit/>
            </a:bodyPr>
            <a:lstStyle/>
            <a:p>
              <a:r>
                <a:rPr lang="en-US" sz="1400" dirty="0">
                  <a:solidFill>
                    <a:srgbClr val="505050"/>
                  </a:solidFill>
                </a:rPr>
                <a:t>&lt;TIMESLOT&gt;</a:t>
              </a:r>
            </a:p>
          </p:txBody>
        </p:sp>
        <p:sp>
          <p:nvSpPr>
            <p:cNvPr id="23" name="Textbox" hidden="1"/>
            <p:cNvSpPr txBox="1">
              <a:spLocks/>
            </p:cNvSpPr>
            <p:nvPr userDrawn="1"/>
          </p:nvSpPr>
          <p:spPr>
            <a:xfrm>
              <a:off x="6209330" y="3155687"/>
              <a:ext cx="1388067" cy="369332"/>
            </a:xfrm>
            <a:prstGeom prst="rect">
              <a:avLst/>
            </a:prstGeom>
            <a:noFill/>
          </p:spPr>
          <p:txBody>
            <a:bodyPr wrap="none" rtlCol="0" anchor="ctr">
              <a:noAutofit/>
            </a:bodyPr>
            <a:lstStyle/>
            <a:p>
              <a:r>
                <a:rPr lang="en-US" sz="1400" dirty="0">
                  <a:solidFill>
                    <a:srgbClr val="505050"/>
                  </a:solidFill>
                </a:rPr>
                <a:t>&lt;RESPONSIBLE&gt;</a:t>
              </a:r>
            </a:p>
          </p:txBody>
        </p:sp>
        <p:sp>
          <p:nvSpPr>
            <p:cNvPr id="24" name="Textbox" hidden="1"/>
            <p:cNvSpPr txBox="1">
              <a:spLocks/>
            </p:cNvSpPr>
            <p:nvPr userDrawn="1"/>
          </p:nvSpPr>
          <p:spPr>
            <a:xfrm>
              <a:off x="9043221" y="3155687"/>
              <a:ext cx="684723" cy="369332"/>
            </a:xfrm>
            <a:prstGeom prst="rect">
              <a:avLst/>
            </a:prstGeom>
            <a:noFill/>
          </p:spPr>
          <p:txBody>
            <a:bodyPr wrap="none" rtlCol="0" anchor="ctr">
              <a:noAutofit/>
            </a:bodyPr>
            <a:lstStyle/>
            <a:p>
              <a:r>
                <a:rPr lang="en-US" sz="1400" dirty="0">
                  <a:solidFill>
                    <a:srgbClr val="505050"/>
                  </a:solidFill>
                </a:rPr>
                <a:t>&lt;DURATION&gt;</a:t>
              </a:r>
            </a:p>
          </p:txBody>
        </p:sp>
      </p:grpSp>
      <p:grpSp>
        <p:nvGrpSpPr>
          <p:cNvPr id="25" name="SP Agenda Subsection Highlight" hidden="1"/>
          <p:cNvGrpSpPr>
            <a:grpSpLocks/>
          </p:cNvGrpSpPr>
          <p:nvPr userDrawn="1"/>
        </p:nvGrpSpPr>
        <p:grpSpPr>
          <a:xfrm>
            <a:off x="2265804" y="3679627"/>
            <a:ext cx="8189134" cy="369332"/>
            <a:chOff x="2265804" y="3694411"/>
            <a:chExt cx="8189134" cy="369332"/>
          </a:xfrm>
          <a:solidFill>
            <a:schemeClr val="accent1">
              <a:lumMod val="60000"/>
              <a:lumOff val="40000"/>
            </a:schemeClr>
          </a:solidFill>
        </p:grpSpPr>
        <p:sp>
          <p:nvSpPr>
            <p:cNvPr id="2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9332475">
                <a:tabLst>
                  <a:tab pos="9510235" algn="l"/>
                </a:tabLst>
              </a:pPr>
              <a:r>
                <a:rPr lang="en-US" sz="1400" b="1" dirty="0">
                  <a:solidFill>
                    <a:srgbClr val="505050"/>
                  </a:solidFill>
                </a:rPr>
                <a:t>&lt;TEXT&gt;</a:t>
              </a:r>
            </a:p>
          </p:txBody>
        </p:sp>
        <p:sp>
          <p:nvSpPr>
            <p:cNvPr id="2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1400" b="1" dirty="0">
                  <a:solidFill>
                    <a:srgbClr val="505050"/>
                  </a:solidFill>
                </a:rPr>
                <a:t>&lt;N&gt;</a:t>
              </a:r>
            </a:p>
          </p:txBody>
        </p:sp>
        <p:sp>
          <p:nvSpPr>
            <p:cNvPr id="2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en-US" sz="1400" b="1" dirty="0">
                  <a:solidFill>
                    <a:srgbClr val="505050"/>
                  </a:solidFill>
                </a:rPr>
                <a:t>&lt;P&gt;</a:t>
              </a:r>
            </a:p>
          </p:txBody>
        </p:sp>
        <p:sp>
          <p:nvSpPr>
            <p:cNvPr id="29" name="Textbox" hidden="1"/>
            <p:cNvSpPr txBox="1">
              <a:spLocks/>
            </p:cNvSpPr>
            <p:nvPr userDrawn="1"/>
          </p:nvSpPr>
          <p:spPr>
            <a:xfrm>
              <a:off x="7696160" y="3694411"/>
              <a:ext cx="1257061" cy="369332"/>
            </a:xfrm>
            <a:prstGeom prst="rect">
              <a:avLst/>
            </a:prstGeom>
            <a:grpFill/>
          </p:spPr>
          <p:txBody>
            <a:bodyPr wrap="none" rtlCol="0" anchor="ctr">
              <a:noAutofit/>
            </a:bodyPr>
            <a:lstStyle/>
            <a:p>
              <a:r>
                <a:rPr lang="en-US" sz="1400" b="1" dirty="0">
                  <a:solidFill>
                    <a:srgbClr val="505050"/>
                  </a:solidFill>
                </a:rPr>
                <a:t>&lt;TIMESLOT&gt;</a:t>
              </a:r>
            </a:p>
          </p:txBody>
        </p:sp>
        <p:sp>
          <p:nvSpPr>
            <p:cNvPr id="30" name="Textbox" hidden="1"/>
            <p:cNvSpPr txBox="1">
              <a:spLocks/>
            </p:cNvSpPr>
            <p:nvPr userDrawn="1"/>
          </p:nvSpPr>
          <p:spPr>
            <a:xfrm>
              <a:off x="6209330" y="3694411"/>
              <a:ext cx="1388067" cy="369332"/>
            </a:xfrm>
            <a:prstGeom prst="rect">
              <a:avLst/>
            </a:prstGeom>
            <a:grpFill/>
          </p:spPr>
          <p:txBody>
            <a:bodyPr wrap="none" rtlCol="0" anchor="ctr">
              <a:noAutofit/>
            </a:bodyPr>
            <a:lstStyle/>
            <a:p>
              <a:r>
                <a:rPr lang="en-US" sz="1400" b="1" dirty="0">
                  <a:solidFill>
                    <a:srgbClr val="505050"/>
                  </a:solidFill>
                </a:rPr>
                <a:t>&lt;RESPONSIBLE&gt;</a:t>
              </a:r>
            </a:p>
          </p:txBody>
        </p:sp>
        <p:sp>
          <p:nvSpPr>
            <p:cNvPr id="31" name="Textbox" hidden="1"/>
            <p:cNvSpPr txBox="1">
              <a:spLocks/>
            </p:cNvSpPr>
            <p:nvPr userDrawn="1"/>
          </p:nvSpPr>
          <p:spPr>
            <a:xfrm>
              <a:off x="9043221" y="3694411"/>
              <a:ext cx="684723" cy="369332"/>
            </a:xfrm>
            <a:prstGeom prst="rect">
              <a:avLst/>
            </a:prstGeom>
            <a:grpFill/>
          </p:spPr>
          <p:txBody>
            <a:bodyPr wrap="none" rtlCol="0" anchor="ctr">
              <a:noAutofit/>
            </a:bodyPr>
            <a:lstStyle/>
            <a:p>
              <a:r>
                <a:rPr lang="en-US" sz="1400" b="1" dirty="0">
                  <a:solidFill>
                    <a:srgbClr val="505050"/>
                  </a:solidFill>
                </a:rPr>
                <a:t>&lt;DURATION&gt;</a:t>
              </a:r>
            </a:p>
          </p:txBody>
        </p:sp>
      </p:grpSp>
    </p:spTree>
    <p:extLst>
      <p:ext uri="{BB962C8B-B14F-4D97-AF65-F5344CB8AC3E}">
        <p14:creationId xmlns:p14="http://schemas.microsoft.com/office/powerpoint/2010/main" val="514148408"/>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userDrawn="1">
  <p:cSld name="11_Title Only white background">
    <p:spTree>
      <p:nvGrpSpPr>
        <p:cNvPr id="1" name=""/>
        <p:cNvGrpSpPr/>
        <p:nvPr/>
      </p:nvGrpSpPr>
      <p:grpSpPr>
        <a:xfrm>
          <a:off x="0" y="0"/>
          <a:ext cx="0" cy="0"/>
          <a:chOff x="0" y="0"/>
          <a:chExt cx="0" cy="0"/>
        </a:xfrm>
      </p:grpSpPr>
      <p:sp>
        <p:nvSpPr>
          <p:cNvPr id="179" name="Rectangle 178"/>
          <p:cNvSpPr/>
          <p:nvPr userDrawn="1"/>
        </p:nvSpPr>
        <p:spPr bwMode="auto">
          <a:xfrm>
            <a:off x="0" y="6335587"/>
            <a:ext cx="12192000" cy="522415"/>
          </a:xfrm>
          <a:prstGeom prst="rect">
            <a:avLst/>
          </a:prstGeom>
          <a:solidFill>
            <a:srgbClr val="409AE1"/>
          </a:solidFill>
          <a:ln w="28575">
            <a:noFill/>
          </a:ln>
        </p:spPr>
        <p:txBody>
          <a:bodyPr vert="horz" wrap="square" lIns="89627" tIns="44812" rIns="89627" bIns="44812" numCol="1" anchor="t" anchorCtr="0" compatLnSpc="1">
            <a:prstTxWarp prst="textNoShape">
              <a:avLst/>
            </a:prstTxWarp>
          </a:bodyPr>
          <a:lstStyle/>
          <a:p>
            <a:pPr defTabSz="914200">
              <a:defRPr/>
            </a:pPr>
            <a:endParaRPr lang="en-US" sz="1028" kern="0">
              <a:solidFill>
                <a:srgbClr val="333333"/>
              </a:solidFill>
              <a:ea typeface="MS PGothic" panose="020B0600070205080204" pitchFamily="34" charset="-128"/>
            </a:endParaRPr>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180" name="Freeform 539"/>
          <p:cNvSpPr>
            <a:spLocks noChangeAspect="1"/>
          </p:cNvSpPr>
          <p:nvPr userDrawn="1"/>
        </p:nvSpPr>
        <p:spPr bwMode="auto">
          <a:xfrm>
            <a:off x="9120905" y="5975157"/>
            <a:ext cx="1929367" cy="1060891"/>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409AE1"/>
          </a:solidFill>
          <a:ln w="28575">
            <a:noFill/>
          </a:ln>
          <a:extLst/>
        </p:spPr>
        <p:txBody>
          <a:bodyPr vert="horz" wrap="square" lIns="89627" tIns="44812" rIns="89627" bIns="44812" numCol="1" anchor="t" anchorCtr="0" compatLnSpc="1">
            <a:prstTxWarp prst="textNoShape">
              <a:avLst/>
            </a:prstTxWarp>
          </a:bodyPr>
          <a:lstStyle/>
          <a:p>
            <a:pPr defTabSz="914200">
              <a:defRPr/>
            </a:pPr>
            <a:endParaRPr lang="en-US" sz="1028" kern="0" dirty="0">
              <a:solidFill>
                <a:srgbClr val="333333"/>
              </a:solidFill>
              <a:ea typeface="MS PGothic" panose="020B0600070205080204" pitchFamily="34" charset="-128"/>
            </a:endParaRPr>
          </a:p>
        </p:txBody>
      </p:sp>
      <p:grpSp>
        <p:nvGrpSpPr>
          <p:cNvPr id="181" name="Group 180"/>
          <p:cNvGrpSpPr/>
          <p:nvPr userDrawn="1"/>
        </p:nvGrpSpPr>
        <p:grpSpPr>
          <a:xfrm>
            <a:off x="9155000" y="6227212"/>
            <a:ext cx="1788757" cy="758621"/>
            <a:chOff x="4494770" y="2621197"/>
            <a:chExt cx="3127126" cy="1326043"/>
          </a:xfrm>
        </p:grpSpPr>
        <p:sp>
          <p:nvSpPr>
            <p:cNvPr id="182" name="Freeform 12"/>
            <p:cNvSpPr>
              <a:spLocks/>
            </p:cNvSpPr>
            <p:nvPr/>
          </p:nvSpPr>
          <p:spPr bwMode="auto">
            <a:xfrm>
              <a:off x="4494770" y="3400845"/>
              <a:ext cx="457856" cy="62986"/>
            </a:xfrm>
            <a:custGeom>
              <a:avLst/>
              <a:gdLst>
                <a:gd name="T0" fmla="*/ 704 w 756"/>
                <a:gd name="T1" fmla="*/ 104 h 104"/>
                <a:gd name="T2" fmla="*/ 52 w 756"/>
                <a:gd name="T3" fmla="*/ 104 h 104"/>
                <a:gd name="T4" fmla="*/ 52 w 756"/>
                <a:gd name="T5" fmla="*/ 104 h 104"/>
                <a:gd name="T6" fmla="*/ 42 w 756"/>
                <a:gd name="T7" fmla="*/ 104 h 104"/>
                <a:gd name="T8" fmla="*/ 32 w 756"/>
                <a:gd name="T9" fmla="*/ 100 h 104"/>
                <a:gd name="T10" fmla="*/ 22 w 756"/>
                <a:gd name="T11" fmla="*/ 96 h 104"/>
                <a:gd name="T12" fmla="*/ 14 w 756"/>
                <a:gd name="T13" fmla="*/ 90 h 104"/>
                <a:gd name="T14" fmla="*/ 8 w 756"/>
                <a:gd name="T15" fmla="*/ 82 h 104"/>
                <a:gd name="T16" fmla="*/ 4 w 756"/>
                <a:gd name="T17" fmla="*/ 72 h 104"/>
                <a:gd name="T18" fmla="*/ 0 w 756"/>
                <a:gd name="T19" fmla="*/ 62 h 104"/>
                <a:gd name="T20" fmla="*/ 0 w 756"/>
                <a:gd name="T21" fmla="*/ 52 h 104"/>
                <a:gd name="T22" fmla="*/ 0 w 756"/>
                <a:gd name="T23" fmla="*/ 52 h 104"/>
                <a:gd name="T24" fmla="*/ 0 w 756"/>
                <a:gd name="T25" fmla="*/ 42 h 104"/>
                <a:gd name="T26" fmla="*/ 4 w 756"/>
                <a:gd name="T27" fmla="*/ 32 h 104"/>
                <a:gd name="T28" fmla="*/ 8 w 756"/>
                <a:gd name="T29" fmla="*/ 22 h 104"/>
                <a:gd name="T30" fmla="*/ 14 w 756"/>
                <a:gd name="T31" fmla="*/ 16 h 104"/>
                <a:gd name="T32" fmla="*/ 22 w 756"/>
                <a:gd name="T33" fmla="*/ 8 h 104"/>
                <a:gd name="T34" fmla="*/ 32 w 756"/>
                <a:gd name="T35" fmla="*/ 4 h 104"/>
                <a:gd name="T36" fmla="*/ 42 w 756"/>
                <a:gd name="T37" fmla="*/ 0 h 104"/>
                <a:gd name="T38" fmla="*/ 52 w 756"/>
                <a:gd name="T39" fmla="*/ 0 h 104"/>
                <a:gd name="T40" fmla="*/ 704 w 756"/>
                <a:gd name="T41" fmla="*/ 0 h 104"/>
                <a:gd name="T42" fmla="*/ 704 w 756"/>
                <a:gd name="T43" fmla="*/ 0 h 104"/>
                <a:gd name="T44" fmla="*/ 714 w 756"/>
                <a:gd name="T45" fmla="*/ 0 h 104"/>
                <a:gd name="T46" fmla="*/ 724 w 756"/>
                <a:gd name="T47" fmla="*/ 4 h 104"/>
                <a:gd name="T48" fmla="*/ 732 w 756"/>
                <a:gd name="T49" fmla="*/ 8 h 104"/>
                <a:gd name="T50" fmla="*/ 740 w 756"/>
                <a:gd name="T51" fmla="*/ 16 h 104"/>
                <a:gd name="T52" fmla="*/ 748 w 756"/>
                <a:gd name="T53" fmla="*/ 22 h 104"/>
                <a:gd name="T54" fmla="*/ 752 w 756"/>
                <a:gd name="T55" fmla="*/ 32 h 104"/>
                <a:gd name="T56" fmla="*/ 756 w 756"/>
                <a:gd name="T57" fmla="*/ 42 h 104"/>
                <a:gd name="T58" fmla="*/ 756 w 756"/>
                <a:gd name="T59" fmla="*/ 52 h 104"/>
                <a:gd name="T60" fmla="*/ 756 w 756"/>
                <a:gd name="T61" fmla="*/ 52 h 104"/>
                <a:gd name="T62" fmla="*/ 756 w 756"/>
                <a:gd name="T63" fmla="*/ 62 h 104"/>
                <a:gd name="T64" fmla="*/ 752 w 756"/>
                <a:gd name="T65" fmla="*/ 72 h 104"/>
                <a:gd name="T66" fmla="*/ 748 w 756"/>
                <a:gd name="T67" fmla="*/ 82 h 104"/>
                <a:gd name="T68" fmla="*/ 740 w 756"/>
                <a:gd name="T69" fmla="*/ 90 h 104"/>
                <a:gd name="T70" fmla="*/ 732 w 756"/>
                <a:gd name="T71" fmla="*/ 96 h 104"/>
                <a:gd name="T72" fmla="*/ 724 w 756"/>
                <a:gd name="T73" fmla="*/ 100 h 104"/>
                <a:gd name="T74" fmla="*/ 714 w 756"/>
                <a:gd name="T75" fmla="*/ 104 h 104"/>
                <a:gd name="T76" fmla="*/ 704 w 756"/>
                <a:gd name="T77" fmla="*/ 104 h 104"/>
                <a:gd name="T78" fmla="*/ 704 w 756"/>
                <a:gd name="T7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6" h="104">
                  <a:moveTo>
                    <a:pt x="704" y="104"/>
                  </a:moveTo>
                  <a:lnTo>
                    <a:pt x="52" y="104"/>
                  </a:lnTo>
                  <a:lnTo>
                    <a:pt x="52" y="104"/>
                  </a:lnTo>
                  <a:lnTo>
                    <a:pt x="42" y="104"/>
                  </a:lnTo>
                  <a:lnTo>
                    <a:pt x="32" y="100"/>
                  </a:lnTo>
                  <a:lnTo>
                    <a:pt x="22" y="96"/>
                  </a:lnTo>
                  <a:lnTo>
                    <a:pt x="14" y="90"/>
                  </a:lnTo>
                  <a:lnTo>
                    <a:pt x="8" y="82"/>
                  </a:lnTo>
                  <a:lnTo>
                    <a:pt x="4" y="72"/>
                  </a:lnTo>
                  <a:lnTo>
                    <a:pt x="0" y="62"/>
                  </a:lnTo>
                  <a:lnTo>
                    <a:pt x="0" y="52"/>
                  </a:lnTo>
                  <a:lnTo>
                    <a:pt x="0" y="52"/>
                  </a:lnTo>
                  <a:lnTo>
                    <a:pt x="0" y="42"/>
                  </a:lnTo>
                  <a:lnTo>
                    <a:pt x="4" y="32"/>
                  </a:lnTo>
                  <a:lnTo>
                    <a:pt x="8" y="22"/>
                  </a:lnTo>
                  <a:lnTo>
                    <a:pt x="14" y="16"/>
                  </a:lnTo>
                  <a:lnTo>
                    <a:pt x="22" y="8"/>
                  </a:lnTo>
                  <a:lnTo>
                    <a:pt x="32" y="4"/>
                  </a:lnTo>
                  <a:lnTo>
                    <a:pt x="42" y="0"/>
                  </a:lnTo>
                  <a:lnTo>
                    <a:pt x="52" y="0"/>
                  </a:lnTo>
                  <a:lnTo>
                    <a:pt x="704" y="0"/>
                  </a:lnTo>
                  <a:lnTo>
                    <a:pt x="704" y="0"/>
                  </a:lnTo>
                  <a:lnTo>
                    <a:pt x="714" y="0"/>
                  </a:lnTo>
                  <a:lnTo>
                    <a:pt x="724" y="4"/>
                  </a:lnTo>
                  <a:lnTo>
                    <a:pt x="732" y="8"/>
                  </a:lnTo>
                  <a:lnTo>
                    <a:pt x="740" y="16"/>
                  </a:lnTo>
                  <a:lnTo>
                    <a:pt x="748" y="22"/>
                  </a:lnTo>
                  <a:lnTo>
                    <a:pt x="752" y="32"/>
                  </a:lnTo>
                  <a:lnTo>
                    <a:pt x="756" y="42"/>
                  </a:lnTo>
                  <a:lnTo>
                    <a:pt x="756" y="52"/>
                  </a:lnTo>
                  <a:lnTo>
                    <a:pt x="756" y="52"/>
                  </a:lnTo>
                  <a:lnTo>
                    <a:pt x="756" y="62"/>
                  </a:lnTo>
                  <a:lnTo>
                    <a:pt x="752" y="72"/>
                  </a:lnTo>
                  <a:lnTo>
                    <a:pt x="748" y="82"/>
                  </a:lnTo>
                  <a:lnTo>
                    <a:pt x="740" y="90"/>
                  </a:lnTo>
                  <a:lnTo>
                    <a:pt x="732" y="96"/>
                  </a:lnTo>
                  <a:lnTo>
                    <a:pt x="724" y="100"/>
                  </a:lnTo>
                  <a:lnTo>
                    <a:pt x="714" y="104"/>
                  </a:lnTo>
                  <a:lnTo>
                    <a:pt x="704" y="104"/>
                  </a:lnTo>
                  <a:lnTo>
                    <a:pt x="70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83" name="Freeform 13"/>
            <p:cNvSpPr>
              <a:spLocks/>
            </p:cNvSpPr>
            <p:nvPr/>
          </p:nvSpPr>
          <p:spPr bwMode="auto">
            <a:xfrm>
              <a:off x="4889641" y="3331803"/>
              <a:ext cx="540222" cy="245886"/>
            </a:xfrm>
            <a:custGeom>
              <a:avLst/>
              <a:gdLst>
                <a:gd name="T0" fmla="*/ 456 w 892"/>
                <a:gd name="T1" fmla="*/ 406 h 406"/>
                <a:gd name="T2" fmla="*/ 436 w 892"/>
                <a:gd name="T3" fmla="*/ 402 h 406"/>
                <a:gd name="T4" fmla="*/ 418 w 892"/>
                <a:gd name="T5" fmla="*/ 390 h 406"/>
                <a:gd name="T6" fmla="*/ 408 w 892"/>
                <a:gd name="T7" fmla="*/ 374 h 406"/>
                <a:gd name="T8" fmla="*/ 404 w 892"/>
                <a:gd name="T9" fmla="*/ 354 h 406"/>
                <a:gd name="T10" fmla="*/ 402 w 892"/>
                <a:gd name="T11" fmla="*/ 346 h 406"/>
                <a:gd name="T12" fmla="*/ 396 w 892"/>
                <a:gd name="T13" fmla="*/ 344 h 406"/>
                <a:gd name="T14" fmla="*/ 164 w 892"/>
                <a:gd name="T15" fmla="*/ 344 h 406"/>
                <a:gd name="T16" fmla="*/ 138 w 892"/>
                <a:gd name="T17" fmla="*/ 344 h 406"/>
                <a:gd name="T18" fmla="*/ 104 w 892"/>
                <a:gd name="T19" fmla="*/ 336 h 406"/>
                <a:gd name="T20" fmla="*/ 66 w 892"/>
                <a:gd name="T21" fmla="*/ 318 h 406"/>
                <a:gd name="T22" fmla="*/ 46 w 892"/>
                <a:gd name="T23" fmla="*/ 302 h 406"/>
                <a:gd name="T24" fmla="*/ 30 w 892"/>
                <a:gd name="T25" fmla="*/ 284 h 406"/>
                <a:gd name="T26" fmla="*/ 14 w 892"/>
                <a:gd name="T27" fmla="*/ 258 h 406"/>
                <a:gd name="T28" fmla="*/ 4 w 892"/>
                <a:gd name="T29" fmla="*/ 224 h 406"/>
                <a:gd name="T30" fmla="*/ 0 w 892"/>
                <a:gd name="T31" fmla="*/ 180 h 406"/>
                <a:gd name="T32" fmla="*/ 0 w 892"/>
                <a:gd name="T33" fmla="*/ 156 h 406"/>
                <a:gd name="T34" fmla="*/ 10 w 892"/>
                <a:gd name="T35" fmla="*/ 114 h 406"/>
                <a:gd name="T36" fmla="*/ 28 w 892"/>
                <a:gd name="T37" fmla="*/ 80 h 406"/>
                <a:gd name="T38" fmla="*/ 52 w 892"/>
                <a:gd name="T39" fmla="*/ 54 h 406"/>
                <a:gd name="T40" fmla="*/ 78 w 892"/>
                <a:gd name="T41" fmla="*/ 32 h 406"/>
                <a:gd name="T42" fmla="*/ 108 w 892"/>
                <a:gd name="T43" fmla="*/ 18 h 406"/>
                <a:gd name="T44" fmla="*/ 150 w 892"/>
                <a:gd name="T45" fmla="*/ 4 h 406"/>
                <a:gd name="T46" fmla="*/ 840 w 892"/>
                <a:gd name="T47" fmla="*/ 0 h 406"/>
                <a:gd name="T48" fmla="*/ 852 w 892"/>
                <a:gd name="T49" fmla="*/ 2 h 406"/>
                <a:gd name="T50" fmla="*/ 870 w 892"/>
                <a:gd name="T51" fmla="*/ 10 h 406"/>
                <a:gd name="T52" fmla="*/ 884 w 892"/>
                <a:gd name="T53" fmla="*/ 24 h 406"/>
                <a:gd name="T54" fmla="*/ 892 w 892"/>
                <a:gd name="T55" fmla="*/ 42 h 406"/>
                <a:gd name="T56" fmla="*/ 892 w 892"/>
                <a:gd name="T57" fmla="*/ 52 h 406"/>
                <a:gd name="T58" fmla="*/ 888 w 892"/>
                <a:gd name="T59" fmla="*/ 74 h 406"/>
                <a:gd name="T60" fmla="*/ 878 w 892"/>
                <a:gd name="T61" fmla="*/ 90 h 406"/>
                <a:gd name="T62" fmla="*/ 860 w 892"/>
                <a:gd name="T63" fmla="*/ 102 h 406"/>
                <a:gd name="T64" fmla="*/ 840 w 892"/>
                <a:gd name="T65" fmla="*/ 106 h 406"/>
                <a:gd name="T66" fmla="*/ 180 w 892"/>
                <a:gd name="T67" fmla="*/ 106 h 406"/>
                <a:gd name="T68" fmla="*/ 148 w 892"/>
                <a:gd name="T69" fmla="*/ 114 h 406"/>
                <a:gd name="T70" fmla="*/ 124 w 892"/>
                <a:gd name="T71" fmla="*/ 130 h 406"/>
                <a:gd name="T72" fmla="*/ 110 w 892"/>
                <a:gd name="T73" fmla="*/ 150 h 406"/>
                <a:gd name="T74" fmla="*/ 104 w 892"/>
                <a:gd name="T75" fmla="*/ 170 h 406"/>
                <a:gd name="T76" fmla="*/ 104 w 892"/>
                <a:gd name="T77" fmla="*/ 180 h 406"/>
                <a:gd name="T78" fmla="*/ 108 w 892"/>
                <a:gd name="T79" fmla="*/ 208 h 406"/>
                <a:gd name="T80" fmla="*/ 118 w 892"/>
                <a:gd name="T81" fmla="*/ 226 h 406"/>
                <a:gd name="T82" fmla="*/ 130 w 892"/>
                <a:gd name="T83" fmla="*/ 234 h 406"/>
                <a:gd name="T84" fmla="*/ 152 w 892"/>
                <a:gd name="T85" fmla="*/ 240 h 406"/>
                <a:gd name="T86" fmla="*/ 394 w 892"/>
                <a:gd name="T87" fmla="*/ 240 h 406"/>
                <a:gd name="T88" fmla="*/ 406 w 892"/>
                <a:gd name="T89" fmla="*/ 240 h 406"/>
                <a:gd name="T90" fmla="*/ 438 w 892"/>
                <a:gd name="T91" fmla="*/ 248 h 406"/>
                <a:gd name="T92" fmla="*/ 464 w 892"/>
                <a:gd name="T93" fmla="*/ 260 h 406"/>
                <a:gd name="T94" fmla="*/ 476 w 892"/>
                <a:gd name="T95" fmla="*/ 270 h 406"/>
                <a:gd name="T96" fmla="*/ 498 w 892"/>
                <a:gd name="T97" fmla="*/ 302 h 406"/>
                <a:gd name="T98" fmla="*/ 506 w 892"/>
                <a:gd name="T99" fmla="*/ 324 h 406"/>
                <a:gd name="T100" fmla="*/ 508 w 892"/>
                <a:gd name="T101" fmla="*/ 354 h 406"/>
                <a:gd name="T102" fmla="*/ 508 w 892"/>
                <a:gd name="T103" fmla="*/ 364 h 406"/>
                <a:gd name="T104" fmla="*/ 500 w 892"/>
                <a:gd name="T105" fmla="*/ 384 h 406"/>
                <a:gd name="T106" fmla="*/ 486 w 892"/>
                <a:gd name="T107" fmla="*/ 398 h 406"/>
                <a:gd name="T108" fmla="*/ 466 w 892"/>
                <a:gd name="T109" fmla="*/ 406 h 406"/>
                <a:gd name="T110" fmla="*/ 456 w 892"/>
                <a:gd name="T111"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2" h="406">
                  <a:moveTo>
                    <a:pt x="456" y="406"/>
                  </a:moveTo>
                  <a:lnTo>
                    <a:pt x="456" y="406"/>
                  </a:lnTo>
                  <a:lnTo>
                    <a:pt x="446" y="406"/>
                  </a:lnTo>
                  <a:lnTo>
                    <a:pt x="436" y="402"/>
                  </a:lnTo>
                  <a:lnTo>
                    <a:pt x="426" y="398"/>
                  </a:lnTo>
                  <a:lnTo>
                    <a:pt x="418" y="390"/>
                  </a:lnTo>
                  <a:lnTo>
                    <a:pt x="412" y="384"/>
                  </a:lnTo>
                  <a:lnTo>
                    <a:pt x="408" y="374"/>
                  </a:lnTo>
                  <a:lnTo>
                    <a:pt x="404" y="364"/>
                  </a:lnTo>
                  <a:lnTo>
                    <a:pt x="404" y="354"/>
                  </a:lnTo>
                  <a:lnTo>
                    <a:pt x="404" y="354"/>
                  </a:lnTo>
                  <a:lnTo>
                    <a:pt x="402" y="346"/>
                  </a:lnTo>
                  <a:lnTo>
                    <a:pt x="402" y="346"/>
                  </a:lnTo>
                  <a:lnTo>
                    <a:pt x="396" y="344"/>
                  </a:lnTo>
                  <a:lnTo>
                    <a:pt x="164" y="344"/>
                  </a:lnTo>
                  <a:lnTo>
                    <a:pt x="164" y="344"/>
                  </a:lnTo>
                  <a:lnTo>
                    <a:pt x="150" y="344"/>
                  </a:lnTo>
                  <a:lnTo>
                    <a:pt x="138" y="344"/>
                  </a:lnTo>
                  <a:lnTo>
                    <a:pt x="122" y="340"/>
                  </a:lnTo>
                  <a:lnTo>
                    <a:pt x="104" y="336"/>
                  </a:lnTo>
                  <a:lnTo>
                    <a:pt x="84" y="328"/>
                  </a:lnTo>
                  <a:lnTo>
                    <a:pt x="66" y="318"/>
                  </a:lnTo>
                  <a:lnTo>
                    <a:pt x="46" y="302"/>
                  </a:lnTo>
                  <a:lnTo>
                    <a:pt x="46" y="302"/>
                  </a:lnTo>
                  <a:lnTo>
                    <a:pt x="38" y="294"/>
                  </a:lnTo>
                  <a:lnTo>
                    <a:pt x="30" y="284"/>
                  </a:lnTo>
                  <a:lnTo>
                    <a:pt x="22" y="272"/>
                  </a:lnTo>
                  <a:lnTo>
                    <a:pt x="14" y="258"/>
                  </a:lnTo>
                  <a:lnTo>
                    <a:pt x="8" y="242"/>
                  </a:lnTo>
                  <a:lnTo>
                    <a:pt x="4" y="224"/>
                  </a:lnTo>
                  <a:lnTo>
                    <a:pt x="0" y="204"/>
                  </a:lnTo>
                  <a:lnTo>
                    <a:pt x="0" y="180"/>
                  </a:lnTo>
                  <a:lnTo>
                    <a:pt x="0" y="180"/>
                  </a:lnTo>
                  <a:lnTo>
                    <a:pt x="0" y="156"/>
                  </a:lnTo>
                  <a:lnTo>
                    <a:pt x="4" y="134"/>
                  </a:lnTo>
                  <a:lnTo>
                    <a:pt x="10" y="114"/>
                  </a:lnTo>
                  <a:lnTo>
                    <a:pt x="18" y="96"/>
                  </a:lnTo>
                  <a:lnTo>
                    <a:pt x="28" y="80"/>
                  </a:lnTo>
                  <a:lnTo>
                    <a:pt x="38" y="66"/>
                  </a:lnTo>
                  <a:lnTo>
                    <a:pt x="52" y="54"/>
                  </a:lnTo>
                  <a:lnTo>
                    <a:pt x="64" y="42"/>
                  </a:lnTo>
                  <a:lnTo>
                    <a:pt x="78" y="32"/>
                  </a:lnTo>
                  <a:lnTo>
                    <a:pt x="92" y="24"/>
                  </a:lnTo>
                  <a:lnTo>
                    <a:pt x="108" y="18"/>
                  </a:lnTo>
                  <a:lnTo>
                    <a:pt x="122" y="12"/>
                  </a:lnTo>
                  <a:lnTo>
                    <a:pt x="150" y="4"/>
                  </a:lnTo>
                  <a:lnTo>
                    <a:pt x="176" y="0"/>
                  </a:lnTo>
                  <a:lnTo>
                    <a:pt x="840" y="0"/>
                  </a:lnTo>
                  <a:lnTo>
                    <a:pt x="840" y="0"/>
                  </a:lnTo>
                  <a:lnTo>
                    <a:pt x="852" y="2"/>
                  </a:lnTo>
                  <a:lnTo>
                    <a:pt x="860" y="4"/>
                  </a:lnTo>
                  <a:lnTo>
                    <a:pt x="870" y="10"/>
                  </a:lnTo>
                  <a:lnTo>
                    <a:pt x="878" y="16"/>
                  </a:lnTo>
                  <a:lnTo>
                    <a:pt x="884" y="24"/>
                  </a:lnTo>
                  <a:lnTo>
                    <a:pt x="888" y="32"/>
                  </a:lnTo>
                  <a:lnTo>
                    <a:pt x="892" y="42"/>
                  </a:lnTo>
                  <a:lnTo>
                    <a:pt x="892" y="52"/>
                  </a:lnTo>
                  <a:lnTo>
                    <a:pt x="892" y="52"/>
                  </a:lnTo>
                  <a:lnTo>
                    <a:pt x="892" y="64"/>
                  </a:lnTo>
                  <a:lnTo>
                    <a:pt x="888" y="74"/>
                  </a:lnTo>
                  <a:lnTo>
                    <a:pt x="884" y="82"/>
                  </a:lnTo>
                  <a:lnTo>
                    <a:pt x="878" y="90"/>
                  </a:lnTo>
                  <a:lnTo>
                    <a:pt x="870" y="96"/>
                  </a:lnTo>
                  <a:lnTo>
                    <a:pt x="860" y="102"/>
                  </a:lnTo>
                  <a:lnTo>
                    <a:pt x="852" y="104"/>
                  </a:lnTo>
                  <a:lnTo>
                    <a:pt x="840" y="106"/>
                  </a:lnTo>
                  <a:lnTo>
                    <a:pt x="180" y="106"/>
                  </a:lnTo>
                  <a:lnTo>
                    <a:pt x="180" y="106"/>
                  </a:lnTo>
                  <a:lnTo>
                    <a:pt x="162" y="108"/>
                  </a:lnTo>
                  <a:lnTo>
                    <a:pt x="148" y="114"/>
                  </a:lnTo>
                  <a:lnTo>
                    <a:pt x="136" y="120"/>
                  </a:lnTo>
                  <a:lnTo>
                    <a:pt x="124" y="130"/>
                  </a:lnTo>
                  <a:lnTo>
                    <a:pt x="114" y="142"/>
                  </a:lnTo>
                  <a:lnTo>
                    <a:pt x="110" y="150"/>
                  </a:lnTo>
                  <a:lnTo>
                    <a:pt x="106" y="158"/>
                  </a:lnTo>
                  <a:lnTo>
                    <a:pt x="104" y="170"/>
                  </a:lnTo>
                  <a:lnTo>
                    <a:pt x="104" y="180"/>
                  </a:lnTo>
                  <a:lnTo>
                    <a:pt x="104" y="180"/>
                  </a:lnTo>
                  <a:lnTo>
                    <a:pt x="106" y="196"/>
                  </a:lnTo>
                  <a:lnTo>
                    <a:pt x="108" y="208"/>
                  </a:lnTo>
                  <a:lnTo>
                    <a:pt x="112" y="218"/>
                  </a:lnTo>
                  <a:lnTo>
                    <a:pt x="118" y="226"/>
                  </a:lnTo>
                  <a:lnTo>
                    <a:pt x="118" y="226"/>
                  </a:lnTo>
                  <a:lnTo>
                    <a:pt x="130" y="234"/>
                  </a:lnTo>
                  <a:lnTo>
                    <a:pt x="142" y="238"/>
                  </a:lnTo>
                  <a:lnTo>
                    <a:pt x="152" y="240"/>
                  </a:lnTo>
                  <a:lnTo>
                    <a:pt x="160" y="240"/>
                  </a:lnTo>
                  <a:lnTo>
                    <a:pt x="394" y="240"/>
                  </a:lnTo>
                  <a:lnTo>
                    <a:pt x="394" y="240"/>
                  </a:lnTo>
                  <a:lnTo>
                    <a:pt x="406" y="240"/>
                  </a:lnTo>
                  <a:lnTo>
                    <a:pt x="426" y="244"/>
                  </a:lnTo>
                  <a:lnTo>
                    <a:pt x="438" y="248"/>
                  </a:lnTo>
                  <a:lnTo>
                    <a:pt x="450" y="252"/>
                  </a:lnTo>
                  <a:lnTo>
                    <a:pt x="464" y="260"/>
                  </a:lnTo>
                  <a:lnTo>
                    <a:pt x="476" y="270"/>
                  </a:lnTo>
                  <a:lnTo>
                    <a:pt x="476" y="270"/>
                  </a:lnTo>
                  <a:lnTo>
                    <a:pt x="488" y="284"/>
                  </a:lnTo>
                  <a:lnTo>
                    <a:pt x="498" y="302"/>
                  </a:lnTo>
                  <a:lnTo>
                    <a:pt x="502" y="312"/>
                  </a:lnTo>
                  <a:lnTo>
                    <a:pt x="506" y="324"/>
                  </a:lnTo>
                  <a:lnTo>
                    <a:pt x="508" y="338"/>
                  </a:lnTo>
                  <a:lnTo>
                    <a:pt x="508" y="354"/>
                  </a:lnTo>
                  <a:lnTo>
                    <a:pt x="508" y="354"/>
                  </a:lnTo>
                  <a:lnTo>
                    <a:pt x="508" y="364"/>
                  </a:lnTo>
                  <a:lnTo>
                    <a:pt x="504" y="374"/>
                  </a:lnTo>
                  <a:lnTo>
                    <a:pt x="500" y="384"/>
                  </a:lnTo>
                  <a:lnTo>
                    <a:pt x="494" y="390"/>
                  </a:lnTo>
                  <a:lnTo>
                    <a:pt x="486" y="398"/>
                  </a:lnTo>
                  <a:lnTo>
                    <a:pt x="476" y="402"/>
                  </a:lnTo>
                  <a:lnTo>
                    <a:pt x="466" y="406"/>
                  </a:lnTo>
                  <a:lnTo>
                    <a:pt x="456" y="406"/>
                  </a:lnTo>
                  <a:lnTo>
                    <a:pt x="456"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84" name="Freeform 14"/>
            <p:cNvSpPr>
              <a:spLocks/>
            </p:cNvSpPr>
            <p:nvPr/>
          </p:nvSpPr>
          <p:spPr bwMode="auto">
            <a:xfrm>
              <a:off x="6726775" y="3077438"/>
              <a:ext cx="895121" cy="245886"/>
            </a:xfrm>
            <a:custGeom>
              <a:avLst/>
              <a:gdLst>
                <a:gd name="T0" fmla="*/ 52 w 1478"/>
                <a:gd name="T1" fmla="*/ 406 h 406"/>
                <a:gd name="T2" fmla="*/ 32 w 1478"/>
                <a:gd name="T3" fmla="*/ 402 h 406"/>
                <a:gd name="T4" fmla="*/ 14 w 1478"/>
                <a:gd name="T5" fmla="*/ 390 h 406"/>
                <a:gd name="T6" fmla="*/ 4 w 1478"/>
                <a:gd name="T7" fmla="*/ 374 h 406"/>
                <a:gd name="T8" fmla="*/ 0 w 1478"/>
                <a:gd name="T9" fmla="*/ 352 h 406"/>
                <a:gd name="T10" fmla="*/ 0 w 1478"/>
                <a:gd name="T11" fmla="*/ 342 h 406"/>
                <a:gd name="T12" fmla="*/ 8 w 1478"/>
                <a:gd name="T13" fmla="*/ 324 h 406"/>
                <a:gd name="T14" fmla="*/ 22 w 1478"/>
                <a:gd name="T15" fmla="*/ 310 h 406"/>
                <a:gd name="T16" fmla="*/ 42 w 1478"/>
                <a:gd name="T17" fmla="*/ 302 h 406"/>
                <a:gd name="T18" fmla="*/ 1300 w 1478"/>
                <a:gd name="T19" fmla="*/ 300 h 406"/>
                <a:gd name="T20" fmla="*/ 1316 w 1478"/>
                <a:gd name="T21" fmla="*/ 296 h 406"/>
                <a:gd name="T22" fmla="*/ 1342 w 1478"/>
                <a:gd name="T23" fmla="*/ 286 h 406"/>
                <a:gd name="T24" fmla="*/ 1364 w 1478"/>
                <a:gd name="T25" fmla="*/ 264 h 406"/>
                <a:gd name="T26" fmla="*/ 1372 w 1478"/>
                <a:gd name="T27" fmla="*/ 246 h 406"/>
                <a:gd name="T28" fmla="*/ 1374 w 1478"/>
                <a:gd name="T29" fmla="*/ 226 h 406"/>
                <a:gd name="T30" fmla="*/ 1374 w 1478"/>
                <a:gd name="T31" fmla="*/ 210 h 406"/>
                <a:gd name="T32" fmla="*/ 1366 w 1478"/>
                <a:gd name="T33" fmla="*/ 188 h 406"/>
                <a:gd name="T34" fmla="*/ 1360 w 1478"/>
                <a:gd name="T35" fmla="*/ 180 h 406"/>
                <a:gd name="T36" fmla="*/ 1336 w 1478"/>
                <a:gd name="T37" fmla="*/ 168 h 406"/>
                <a:gd name="T38" fmla="*/ 1318 w 1478"/>
                <a:gd name="T39" fmla="*/ 166 h 406"/>
                <a:gd name="T40" fmla="*/ 1084 w 1478"/>
                <a:gd name="T41" fmla="*/ 166 h 406"/>
                <a:gd name="T42" fmla="*/ 1052 w 1478"/>
                <a:gd name="T43" fmla="*/ 162 h 406"/>
                <a:gd name="T44" fmla="*/ 1028 w 1478"/>
                <a:gd name="T45" fmla="*/ 152 h 406"/>
                <a:gd name="T46" fmla="*/ 1002 w 1478"/>
                <a:gd name="T47" fmla="*/ 134 h 406"/>
                <a:gd name="T48" fmla="*/ 990 w 1478"/>
                <a:gd name="T49" fmla="*/ 122 h 406"/>
                <a:gd name="T50" fmla="*/ 976 w 1478"/>
                <a:gd name="T51" fmla="*/ 94 h 406"/>
                <a:gd name="T52" fmla="*/ 970 w 1478"/>
                <a:gd name="T53" fmla="*/ 68 h 406"/>
                <a:gd name="T54" fmla="*/ 970 w 1478"/>
                <a:gd name="T55" fmla="*/ 52 h 406"/>
                <a:gd name="T56" fmla="*/ 974 w 1478"/>
                <a:gd name="T57" fmla="*/ 32 h 406"/>
                <a:gd name="T58" fmla="*/ 984 w 1478"/>
                <a:gd name="T59" fmla="*/ 14 h 406"/>
                <a:gd name="T60" fmla="*/ 1002 w 1478"/>
                <a:gd name="T61" fmla="*/ 4 h 406"/>
                <a:gd name="T62" fmla="*/ 1022 w 1478"/>
                <a:gd name="T63" fmla="*/ 0 h 406"/>
                <a:gd name="T64" fmla="*/ 1032 w 1478"/>
                <a:gd name="T65" fmla="*/ 0 h 406"/>
                <a:gd name="T66" fmla="*/ 1052 w 1478"/>
                <a:gd name="T67" fmla="*/ 8 h 406"/>
                <a:gd name="T68" fmla="*/ 1066 w 1478"/>
                <a:gd name="T69" fmla="*/ 22 h 406"/>
                <a:gd name="T70" fmla="*/ 1074 w 1478"/>
                <a:gd name="T71" fmla="*/ 42 h 406"/>
                <a:gd name="T72" fmla="*/ 1074 w 1478"/>
                <a:gd name="T73" fmla="*/ 52 h 406"/>
                <a:gd name="T74" fmla="*/ 1076 w 1478"/>
                <a:gd name="T75" fmla="*/ 60 h 406"/>
                <a:gd name="T76" fmla="*/ 1314 w 1478"/>
                <a:gd name="T77" fmla="*/ 60 h 406"/>
                <a:gd name="T78" fmla="*/ 1328 w 1478"/>
                <a:gd name="T79" fmla="*/ 60 h 406"/>
                <a:gd name="T80" fmla="*/ 1356 w 1478"/>
                <a:gd name="T81" fmla="*/ 64 h 406"/>
                <a:gd name="T82" fmla="*/ 1394 w 1478"/>
                <a:gd name="T83" fmla="*/ 78 h 406"/>
                <a:gd name="T84" fmla="*/ 1432 w 1478"/>
                <a:gd name="T85" fmla="*/ 104 h 406"/>
                <a:gd name="T86" fmla="*/ 1440 w 1478"/>
                <a:gd name="T87" fmla="*/ 112 h 406"/>
                <a:gd name="T88" fmla="*/ 1456 w 1478"/>
                <a:gd name="T89" fmla="*/ 134 h 406"/>
                <a:gd name="T90" fmla="*/ 1470 w 1478"/>
                <a:gd name="T91" fmla="*/ 164 h 406"/>
                <a:gd name="T92" fmla="*/ 1478 w 1478"/>
                <a:gd name="T93" fmla="*/ 202 h 406"/>
                <a:gd name="T94" fmla="*/ 1478 w 1478"/>
                <a:gd name="T95" fmla="*/ 226 h 406"/>
                <a:gd name="T96" fmla="*/ 1474 w 1478"/>
                <a:gd name="T97" fmla="*/ 272 h 406"/>
                <a:gd name="T98" fmla="*/ 1460 w 1478"/>
                <a:gd name="T99" fmla="*/ 310 h 406"/>
                <a:gd name="T100" fmla="*/ 1440 w 1478"/>
                <a:gd name="T101" fmla="*/ 340 h 406"/>
                <a:gd name="T102" fmla="*/ 1414 w 1478"/>
                <a:gd name="T103" fmla="*/ 364 h 406"/>
                <a:gd name="T104" fmla="*/ 1386 w 1478"/>
                <a:gd name="T105" fmla="*/ 382 h 406"/>
                <a:gd name="T106" fmla="*/ 1356 w 1478"/>
                <a:gd name="T107" fmla="*/ 394 h 406"/>
                <a:gd name="T108" fmla="*/ 1302 w 1478"/>
                <a:gd name="T10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8" h="406">
                  <a:moveTo>
                    <a:pt x="52" y="406"/>
                  </a:moveTo>
                  <a:lnTo>
                    <a:pt x="52" y="406"/>
                  </a:lnTo>
                  <a:lnTo>
                    <a:pt x="42" y="404"/>
                  </a:lnTo>
                  <a:lnTo>
                    <a:pt x="32" y="402"/>
                  </a:lnTo>
                  <a:lnTo>
                    <a:pt x="22" y="396"/>
                  </a:lnTo>
                  <a:lnTo>
                    <a:pt x="14" y="390"/>
                  </a:lnTo>
                  <a:lnTo>
                    <a:pt x="8" y="382"/>
                  </a:lnTo>
                  <a:lnTo>
                    <a:pt x="4" y="374"/>
                  </a:lnTo>
                  <a:lnTo>
                    <a:pt x="0" y="364"/>
                  </a:lnTo>
                  <a:lnTo>
                    <a:pt x="0" y="352"/>
                  </a:lnTo>
                  <a:lnTo>
                    <a:pt x="0" y="352"/>
                  </a:lnTo>
                  <a:lnTo>
                    <a:pt x="0" y="342"/>
                  </a:lnTo>
                  <a:lnTo>
                    <a:pt x="4" y="332"/>
                  </a:lnTo>
                  <a:lnTo>
                    <a:pt x="8" y="324"/>
                  </a:lnTo>
                  <a:lnTo>
                    <a:pt x="14" y="316"/>
                  </a:lnTo>
                  <a:lnTo>
                    <a:pt x="22" y="310"/>
                  </a:lnTo>
                  <a:lnTo>
                    <a:pt x="32" y="304"/>
                  </a:lnTo>
                  <a:lnTo>
                    <a:pt x="42" y="302"/>
                  </a:lnTo>
                  <a:lnTo>
                    <a:pt x="52" y="300"/>
                  </a:lnTo>
                  <a:lnTo>
                    <a:pt x="1300" y="300"/>
                  </a:lnTo>
                  <a:lnTo>
                    <a:pt x="1300" y="300"/>
                  </a:lnTo>
                  <a:lnTo>
                    <a:pt x="1316" y="296"/>
                  </a:lnTo>
                  <a:lnTo>
                    <a:pt x="1330" y="292"/>
                  </a:lnTo>
                  <a:lnTo>
                    <a:pt x="1342" y="286"/>
                  </a:lnTo>
                  <a:lnTo>
                    <a:pt x="1354" y="276"/>
                  </a:lnTo>
                  <a:lnTo>
                    <a:pt x="1364" y="264"/>
                  </a:lnTo>
                  <a:lnTo>
                    <a:pt x="1368" y="256"/>
                  </a:lnTo>
                  <a:lnTo>
                    <a:pt x="1372" y="246"/>
                  </a:lnTo>
                  <a:lnTo>
                    <a:pt x="1374" y="236"/>
                  </a:lnTo>
                  <a:lnTo>
                    <a:pt x="1374" y="226"/>
                  </a:lnTo>
                  <a:lnTo>
                    <a:pt x="1374" y="226"/>
                  </a:lnTo>
                  <a:lnTo>
                    <a:pt x="1374" y="210"/>
                  </a:lnTo>
                  <a:lnTo>
                    <a:pt x="1370" y="198"/>
                  </a:lnTo>
                  <a:lnTo>
                    <a:pt x="1366" y="188"/>
                  </a:lnTo>
                  <a:lnTo>
                    <a:pt x="1360" y="180"/>
                  </a:lnTo>
                  <a:lnTo>
                    <a:pt x="1360" y="180"/>
                  </a:lnTo>
                  <a:lnTo>
                    <a:pt x="1348" y="172"/>
                  </a:lnTo>
                  <a:lnTo>
                    <a:pt x="1336" y="168"/>
                  </a:lnTo>
                  <a:lnTo>
                    <a:pt x="1326" y="166"/>
                  </a:lnTo>
                  <a:lnTo>
                    <a:pt x="1318" y="166"/>
                  </a:lnTo>
                  <a:lnTo>
                    <a:pt x="1084" y="166"/>
                  </a:lnTo>
                  <a:lnTo>
                    <a:pt x="1084" y="166"/>
                  </a:lnTo>
                  <a:lnTo>
                    <a:pt x="1072" y="166"/>
                  </a:lnTo>
                  <a:lnTo>
                    <a:pt x="1052" y="162"/>
                  </a:lnTo>
                  <a:lnTo>
                    <a:pt x="1040" y="158"/>
                  </a:lnTo>
                  <a:lnTo>
                    <a:pt x="1028" y="152"/>
                  </a:lnTo>
                  <a:lnTo>
                    <a:pt x="1014" y="146"/>
                  </a:lnTo>
                  <a:lnTo>
                    <a:pt x="1002" y="134"/>
                  </a:lnTo>
                  <a:lnTo>
                    <a:pt x="1002" y="134"/>
                  </a:lnTo>
                  <a:lnTo>
                    <a:pt x="990" y="122"/>
                  </a:lnTo>
                  <a:lnTo>
                    <a:pt x="980" y="104"/>
                  </a:lnTo>
                  <a:lnTo>
                    <a:pt x="976" y="94"/>
                  </a:lnTo>
                  <a:lnTo>
                    <a:pt x="972" y="80"/>
                  </a:lnTo>
                  <a:lnTo>
                    <a:pt x="970" y="68"/>
                  </a:lnTo>
                  <a:lnTo>
                    <a:pt x="970" y="52"/>
                  </a:lnTo>
                  <a:lnTo>
                    <a:pt x="970" y="52"/>
                  </a:lnTo>
                  <a:lnTo>
                    <a:pt x="970" y="42"/>
                  </a:lnTo>
                  <a:lnTo>
                    <a:pt x="974" y="32"/>
                  </a:lnTo>
                  <a:lnTo>
                    <a:pt x="978" y="22"/>
                  </a:lnTo>
                  <a:lnTo>
                    <a:pt x="984" y="14"/>
                  </a:lnTo>
                  <a:lnTo>
                    <a:pt x="992" y="8"/>
                  </a:lnTo>
                  <a:lnTo>
                    <a:pt x="1002" y="4"/>
                  </a:lnTo>
                  <a:lnTo>
                    <a:pt x="1012" y="0"/>
                  </a:lnTo>
                  <a:lnTo>
                    <a:pt x="1022" y="0"/>
                  </a:lnTo>
                  <a:lnTo>
                    <a:pt x="1022" y="0"/>
                  </a:lnTo>
                  <a:lnTo>
                    <a:pt x="1032" y="0"/>
                  </a:lnTo>
                  <a:lnTo>
                    <a:pt x="1042" y="4"/>
                  </a:lnTo>
                  <a:lnTo>
                    <a:pt x="1052" y="8"/>
                  </a:lnTo>
                  <a:lnTo>
                    <a:pt x="1060" y="14"/>
                  </a:lnTo>
                  <a:lnTo>
                    <a:pt x="1066" y="22"/>
                  </a:lnTo>
                  <a:lnTo>
                    <a:pt x="1070" y="32"/>
                  </a:lnTo>
                  <a:lnTo>
                    <a:pt x="1074" y="42"/>
                  </a:lnTo>
                  <a:lnTo>
                    <a:pt x="1074" y="52"/>
                  </a:lnTo>
                  <a:lnTo>
                    <a:pt x="1074" y="52"/>
                  </a:lnTo>
                  <a:lnTo>
                    <a:pt x="1076" y="60"/>
                  </a:lnTo>
                  <a:lnTo>
                    <a:pt x="1076" y="60"/>
                  </a:lnTo>
                  <a:lnTo>
                    <a:pt x="1082" y="60"/>
                  </a:lnTo>
                  <a:lnTo>
                    <a:pt x="1314" y="60"/>
                  </a:lnTo>
                  <a:lnTo>
                    <a:pt x="1314" y="60"/>
                  </a:lnTo>
                  <a:lnTo>
                    <a:pt x="1328" y="60"/>
                  </a:lnTo>
                  <a:lnTo>
                    <a:pt x="1340" y="62"/>
                  </a:lnTo>
                  <a:lnTo>
                    <a:pt x="1356" y="64"/>
                  </a:lnTo>
                  <a:lnTo>
                    <a:pt x="1374" y="70"/>
                  </a:lnTo>
                  <a:lnTo>
                    <a:pt x="1394" y="78"/>
                  </a:lnTo>
                  <a:lnTo>
                    <a:pt x="1412" y="88"/>
                  </a:lnTo>
                  <a:lnTo>
                    <a:pt x="1432" y="104"/>
                  </a:lnTo>
                  <a:lnTo>
                    <a:pt x="1432" y="104"/>
                  </a:lnTo>
                  <a:lnTo>
                    <a:pt x="1440" y="112"/>
                  </a:lnTo>
                  <a:lnTo>
                    <a:pt x="1448" y="122"/>
                  </a:lnTo>
                  <a:lnTo>
                    <a:pt x="1456" y="134"/>
                  </a:lnTo>
                  <a:lnTo>
                    <a:pt x="1464" y="148"/>
                  </a:lnTo>
                  <a:lnTo>
                    <a:pt x="1470" y="164"/>
                  </a:lnTo>
                  <a:lnTo>
                    <a:pt x="1474" y="182"/>
                  </a:lnTo>
                  <a:lnTo>
                    <a:pt x="1478" y="202"/>
                  </a:lnTo>
                  <a:lnTo>
                    <a:pt x="1478" y="226"/>
                  </a:lnTo>
                  <a:lnTo>
                    <a:pt x="1478" y="226"/>
                  </a:lnTo>
                  <a:lnTo>
                    <a:pt x="1478" y="250"/>
                  </a:lnTo>
                  <a:lnTo>
                    <a:pt x="1474" y="272"/>
                  </a:lnTo>
                  <a:lnTo>
                    <a:pt x="1468" y="292"/>
                  </a:lnTo>
                  <a:lnTo>
                    <a:pt x="1460" y="310"/>
                  </a:lnTo>
                  <a:lnTo>
                    <a:pt x="1450" y="326"/>
                  </a:lnTo>
                  <a:lnTo>
                    <a:pt x="1440" y="340"/>
                  </a:lnTo>
                  <a:lnTo>
                    <a:pt x="1426" y="352"/>
                  </a:lnTo>
                  <a:lnTo>
                    <a:pt x="1414" y="364"/>
                  </a:lnTo>
                  <a:lnTo>
                    <a:pt x="1400" y="374"/>
                  </a:lnTo>
                  <a:lnTo>
                    <a:pt x="1386" y="382"/>
                  </a:lnTo>
                  <a:lnTo>
                    <a:pt x="1370" y="388"/>
                  </a:lnTo>
                  <a:lnTo>
                    <a:pt x="1356" y="394"/>
                  </a:lnTo>
                  <a:lnTo>
                    <a:pt x="1328" y="402"/>
                  </a:lnTo>
                  <a:lnTo>
                    <a:pt x="1302" y="406"/>
                  </a:lnTo>
                  <a:lnTo>
                    <a:pt x="52"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85" name="Freeform 15"/>
            <p:cNvSpPr>
              <a:spLocks noEditPoints="1"/>
            </p:cNvSpPr>
            <p:nvPr/>
          </p:nvSpPr>
          <p:spPr bwMode="auto">
            <a:xfrm>
              <a:off x="6892717" y="3505013"/>
              <a:ext cx="208337" cy="208337"/>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86" name="Freeform 18"/>
            <p:cNvSpPr>
              <a:spLocks/>
            </p:cNvSpPr>
            <p:nvPr/>
          </p:nvSpPr>
          <p:spPr bwMode="auto">
            <a:xfrm>
              <a:off x="6965393" y="3268818"/>
              <a:ext cx="64197" cy="213182"/>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87" name="Freeform 19"/>
            <p:cNvSpPr>
              <a:spLocks noEditPoints="1"/>
            </p:cNvSpPr>
            <p:nvPr/>
          </p:nvSpPr>
          <p:spPr bwMode="auto">
            <a:xfrm>
              <a:off x="5077386" y="3609182"/>
              <a:ext cx="186534" cy="185323"/>
            </a:xfrm>
            <a:custGeom>
              <a:avLst/>
              <a:gdLst>
                <a:gd name="T0" fmla="*/ 154 w 308"/>
                <a:gd name="T1" fmla="*/ 306 h 306"/>
                <a:gd name="T2" fmla="*/ 124 w 308"/>
                <a:gd name="T3" fmla="*/ 304 h 306"/>
                <a:gd name="T4" fmla="*/ 94 w 308"/>
                <a:gd name="T5" fmla="*/ 294 h 306"/>
                <a:gd name="T6" fmla="*/ 68 w 308"/>
                <a:gd name="T7" fmla="*/ 280 h 306"/>
                <a:gd name="T8" fmla="*/ 46 w 308"/>
                <a:gd name="T9" fmla="*/ 262 h 306"/>
                <a:gd name="T10" fmla="*/ 26 w 308"/>
                <a:gd name="T11" fmla="*/ 240 h 306"/>
                <a:gd name="T12" fmla="*/ 12 w 308"/>
                <a:gd name="T13" fmla="*/ 212 h 306"/>
                <a:gd name="T14" fmla="*/ 4 w 308"/>
                <a:gd name="T15" fmla="*/ 184 h 306"/>
                <a:gd name="T16" fmla="*/ 0 w 308"/>
                <a:gd name="T17" fmla="*/ 154 h 306"/>
                <a:gd name="T18" fmla="*/ 2 w 308"/>
                <a:gd name="T19" fmla="*/ 138 h 306"/>
                <a:gd name="T20" fmla="*/ 8 w 308"/>
                <a:gd name="T21" fmla="*/ 108 h 306"/>
                <a:gd name="T22" fmla="*/ 20 w 308"/>
                <a:gd name="T23" fmla="*/ 80 h 306"/>
                <a:gd name="T24" fmla="*/ 36 w 308"/>
                <a:gd name="T25" fmla="*/ 56 h 306"/>
                <a:gd name="T26" fmla="*/ 56 w 308"/>
                <a:gd name="T27" fmla="*/ 34 h 306"/>
                <a:gd name="T28" fmla="*/ 82 w 308"/>
                <a:gd name="T29" fmla="*/ 18 h 306"/>
                <a:gd name="T30" fmla="*/ 108 w 308"/>
                <a:gd name="T31" fmla="*/ 6 h 306"/>
                <a:gd name="T32" fmla="*/ 138 w 308"/>
                <a:gd name="T33" fmla="*/ 0 h 306"/>
                <a:gd name="T34" fmla="*/ 154 w 308"/>
                <a:gd name="T35" fmla="*/ 0 h 306"/>
                <a:gd name="T36" fmla="*/ 186 w 308"/>
                <a:gd name="T37" fmla="*/ 2 h 306"/>
                <a:gd name="T38" fmla="*/ 214 w 308"/>
                <a:gd name="T39" fmla="*/ 12 h 306"/>
                <a:gd name="T40" fmla="*/ 240 w 308"/>
                <a:gd name="T41" fmla="*/ 26 h 306"/>
                <a:gd name="T42" fmla="*/ 262 w 308"/>
                <a:gd name="T43" fmla="*/ 44 h 306"/>
                <a:gd name="T44" fmla="*/ 282 w 308"/>
                <a:gd name="T45" fmla="*/ 68 h 306"/>
                <a:gd name="T46" fmla="*/ 296 w 308"/>
                <a:gd name="T47" fmla="*/ 94 h 306"/>
                <a:gd name="T48" fmla="*/ 304 w 308"/>
                <a:gd name="T49" fmla="*/ 122 h 306"/>
                <a:gd name="T50" fmla="*/ 308 w 308"/>
                <a:gd name="T51" fmla="*/ 154 h 306"/>
                <a:gd name="T52" fmla="*/ 308 w 308"/>
                <a:gd name="T53" fmla="*/ 168 h 306"/>
                <a:gd name="T54" fmla="*/ 302 w 308"/>
                <a:gd name="T55" fmla="*/ 198 h 306"/>
                <a:gd name="T56" fmla="*/ 290 w 308"/>
                <a:gd name="T57" fmla="*/ 226 h 306"/>
                <a:gd name="T58" fmla="*/ 272 w 308"/>
                <a:gd name="T59" fmla="*/ 250 h 306"/>
                <a:gd name="T60" fmla="*/ 252 w 308"/>
                <a:gd name="T61" fmla="*/ 272 h 306"/>
                <a:gd name="T62" fmla="*/ 228 w 308"/>
                <a:gd name="T63" fmla="*/ 288 h 306"/>
                <a:gd name="T64" fmla="*/ 200 w 308"/>
                <a:gd name="T65" fmla="*/ 300 h 306"/>
                <a:gd name="T66" fmla="*/ 170 w 308"/>
                <a:gd name="T67" fmla="*/ 306 h 306"/>
                <a:gd name="T68" fmla="*/ 154 w 308"/>
                <a:gd name="T69" fmla="*/ 306 h 306"/>
                <a:gd name="T70" fmla="*/ 154 w 308"/>
                <a:gd name="T71" fmla="*/ 104 h 306"/>
                <a:gd name="T72" fmla="*/ 136 w 308"/>
                <a:gd name="T73" fmla="*/ 108 h 306"/>
                <a:gd name="T74" fmla="*/ 120 w 308"/>
                <a:gd name="T75" fmla="*/ 118 h 306"/>
                <a:gd name="T76" fmla="*/ 110 w 308"/>
                <a:gd name="T77" fmla="*/ 134 h 306"/>
                <a:gd name="T78" fmla="*/ 106 w 308"/>
                <a:gd name="T79" fmla="*/ 154 h 306"/>
                <a:gd name="T80" fmla="*/ 106 w 308"/>
                <a:gd name="T81" fmla="*/ 164 h 306"/>
                <a:gd name="T82" fmla="*/ 114 w 308"/>
                <a:gd name="T83" fmla="*/ 180 h 306"/>
                <a:gd name="T84" fmla="*/ 128 w 308"/>
                <a:gd name="T85" fmla="*/ 194 h 306"/>
                <a:gd name="T86" fmla="*/ 144 w 308"/>
                <a:gd name="T87" fmla="*/ 200 h 306"/>
                <a:gd name="T88" fmla="*/ 154 w 308"/>
                <a:gd name="T89" fmla="*/ 202 h 306"/>
                <a:gd name="T90" fmla="*/ 174 w 308"/>
                <a:gd name="T91" fmla="*/ 198 h 306"/>
                <a:gd name="T92" fmla="*/ 188 w 308"/>
                <a:gd name="T93" fmla="*/ 188 h 306"/>
                <a:gd name="T94" fmla="*/ 200 w 308"/>
                <a:gd name="T95" fmla="*/ 172 h 306"/>
                <a:gd name="T96" fmla="*/ 202 w 308"/>
                <a:gd name="T97" fmla="*/ 154 h 306"/>
                <a:gd name="T98" fmla="*/ 202 w 308"/>
                <a:gd name="T99" fmla="*/ 144 h 306"/>
                <a:gd name="T100" fmla="*/ 194 w 308"/>
                <a:gd name="T101" fmla="*/ 126 h 306"/>
                <a:gd name="T102" fmla="*/ 182 w 308"/>
                <a:gd name="T103" fmla="*/ 112 h 306"/>
                <a:gd name="T104" fmla="*/ 164 w 308"/>
                <a:gd name="T105" fmla="*/ 106 h 306"/>
                <a:gd name="T106" fmla="*/ 154 w 308"/>
                <a:gd name="T107" fmla="*/ 1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6">
                  <a:moveTo>
                    <a:pt x="154" y="306"/>
                  </a:moveTo>
                  <a:lnTo>
                    <a:pt x="154" y="306"/>
                  </a:lnTo>
                  <a:lnTo>
                    <a:pt x="138" y="306"/>
                  </a:lnTo>
                  <a:lnTo>
                    <a:pt x="124" y="304"/>
                  </a:lnTo>
                  <a:lnTo>
                    <a:pt x="108" y="300"/>
                  </a:lnTo>
                  <a:lnTo>
                    <a:pt x="94" y="294"/>
                  </a:lnTo>
                  <a:lnTo>
                    <a:pt x="82" y="288"/>
                  </a:lnTo>
                  <a:lnTo>
                    <a:pt x="68" y="280"/>
                  </a:lnTo>
                  <a:lnTo>
                    <a:pt x="56" y="272"/>
                  </a:lnTo>
                  <a:lnTo>
                    <a:pt x="46" y="262"/>
                  </a:lnTo>
                  <a:lnTo>
                    <a:pt x="36" y="250"/>
                  </a:lnTo>
                  <a:lnTo>
                    <a:pt x="26" y="240"/>
                  </a:lnTo>
                  <a:lnTo>
                    <a:pt x="20" y="226"/>
                  </a:lnTo>
                  <a:lnTo>
                    <a:pt x="12" y="212"/>
                  </a:lnTo>
                  <a:lnTo>
                    <a:pt x="8" y="198"/>
                  </a:lnTo>
                  <a:lnTo>
                    <a:pt x="4" y="184"/>
                  </a:lnTo>
                  <a:lnTo>
                    <a:pt x="2" y="168"/>
                  </a:lnTo>
                  <a:lnTo>
                    <a:pt x="0" y="154"/>
                  </a:lnTo>
                  <a:lnTo>
                    <a:pt x="0" y="154"/>
                  </a:lnTo>
                  <a:lnTo>
                    <a:pt x="2" y="138"/>
                  </a:lnTo>
                  <a:lnTo>
                    <a:pt x="4" y="122"/>
                  </a:lnTo>
                  <a:lnTo>
                    <a:pt x="8" y="108"/>
                  </a:lnTo>
                  <a:lnTo>
                    <a:pt x="12" y="94"/>
                  </a:lnTo>
                  <a:lnTo>
                    <a:pt x="20" y="80"/>
                  </a:lnTo>
                  <a:lnTo>
                    <a:pt x="26" y="68"/>
                  </a:lnTo>
                  <a:lnTo>
                    <a:pt x="36" y="56"/>
                  </a:lnTo>
                  <a:lnTo>
                    <a:pt x="46" y="44"/>
                  </a:lnTo>
                  <a:lnTo>
                    <a:pt x="56" y="34"/>
                  </a:lnTo>
                  <a:lnTo>
                    <a:pt x="68" y="26"/>
                  </a:lnTo>
                  <a:lnTo>
                    <a:pt x="82" y="18"/>
                  </a:lnTo>
                  <a:lnTo>
                    <a:pt x="94" y="12"/>
                  </a:lnTo>
                  <a:lnTo>
                    <a:pt x="108" y="6"/>
                  </a:lnTo>
                  <a:lnTo>
                    <a:pt x="124" y="2"/>
                  </a:lnTo>
                  <a:lnTo>
                    <a:pt x="138" y="0"/>
                  </a:lnTo>
                  <a:lnTo>
                    <a:pt x="154" y="0"/>
                  </a:lnTo>
                  <a:lnTo>
                    <a:pt x="154" y="0"/>
                  </a:lnTo>
                  <a:lnTo>
                    <a:pt x="170" y="0"/>
                  </a:lnTo>
                  <a:lnTo>
                    <a:pt x="186" y="2"/>
                  </a:lnTo>
                  <a:lnTo>
                    <a:pt x="200" y="6"/>
                  </a:lnTo>
                  <a:lnTo>
                    <a:pt x="214" y="12"/>
                  </a:lnTo>
                  <a:lnTo>
                    <a:pt x="228" y="18"/>
                  </a:lnTo>
                  <a:lnTo>
                    <a:pt x="240" y="26"/>
                  </a:lnTo>
                  <a:lnTo>
                    <a:pt x="252" y="34"/>
                  </a:lnTo>
                  <a:lnTo>
                    <a:pt x="262" y="44"/>
                  </a:lnTo>
                  <a:lnTo>
                    <a:pt x="272" y="56"/>
                  </a:lnTo>
                  <a:lnTo>
                    <a:pt x="282" y="68"/>
                  </a:lnTo>
                  <a:lnTo>
                    <a:pt x="290" y="80"/>
                  </a:lnTo>
                  <a:lnTo>
                    <a:pt x="296" y="94"/>
                  </a:lnTo>
                  <a:lnTo>
                    <a:pt x="302" y="108"/>
                  </a:lnTo>
                  <a:lnTo>
                    <a:pt x="304" y="122"/>
                  </a:lnTo>
                  <a:lnTo>
                    <a:pt x="308" y="138"/>
                  </a:lnTo>
                  <a:lnTo>
                    <a:pt x="308" y="154"/>
                  </a:lnTo>
                  <a:lnTo>
                    <a:pt x="308" y="154"/>
                  </a:lnTo>
                  <a:lnTo>
                    <a:pt x="308" y="168"/>
                  </a:lnTo>
                  <a:lnTo>
                    <a:pt x="304" y="184"/>
                  </a:lnTo>
                  <a:lnTo>
                    <a:pt x="302" y="198"/>
                  </a:lnTo>
                  <a:lnTo>
                    <a:pt x="296" y="212"/>
                  </a:lnTo>
                  <a:lnTo>
                    <a:pt x="290" y="226"/>
                  </a:lnTo>
                  <a:lnTo>
                    <a:pt x="282" y="240"/>
                  </a:lnTo>
                  <a:lnTo>
                    <a:pt x="272" y="250"/>
                  </a:lnTo>
                  <a:lnTo>
                    <a:pt x="262" y="262"/>
                  </a:lnTo>
                  <a:lnTo>
                    <a:pt x="252" y="272"/>
                  </a:lnTo>
                  <a:lnTo>
                    <a:pt x="240" y="280"/>
                  </a:lnTo>
                  <a:lnTo>
                    <a:pt x="228" y="288"/>
                  </a:lnTo>
                  <a:lnTo>
                    <a:pt x="214" y="294"/>
                  </a:lnTo>
                  <a:lnTo>
                    <a:pt x="200" y="300"/>
                  </a:lnTo>
                  <a:lnTo>
                    <a:pt x="186" y="304"/>
                  </a:lnTo>
                  <a:lnTo>
                    <a:pt x="170" y="306"/>
                  </a:lnTo>
                  <a:lnTo>
                    <a:pt x="154" y="306"/>
                  </a:lnTo>
                  <a:lnTo>
                    <a:pt x="154" y="306"/>
                  </a:lnTo>
                  <a:close/>
                  <a:moveTo>
                    <a:pt x="154" y="104"/>
                  </a:moveTo>
                  <a:lnTo>
                    <a:pt x="154" y="104"/>
                  </a:lnTo>
                  <a:lnTo>
                    <a:pt x="144" y="106"/>
                  </a:lnTo>
                  <a:lnTo>
                    <a:pt x="136" y="108"/>
                  </a:lnTo>
                  <a:lnTo>
                    <a:pt x="128" y="112"/>
                  </a:lnTo>
                  <a:lnTo>
                    <a:pt x="120" y="118"/>
                  </a:lnTo>
                  <a:lnTo>
                    <a:pt x="114" y="126"/>
                  </a:lnTo>
                  <a:lnTo>
                    <a:pt x="110" y="134"/>
                  </a:lnTo>
                  <a:lnTo>
                    <a:pt x="106" y="144"/>
                  </a:lnTo>
                  <a:lnTo>
                    <a:pt x="106" y="154"/>
                  </a:lnTo>
                  <a:lnTo>
                    <a:pt x="106" y="154"/>
                  </a:lnTo>
                  <a:lnTo>
                    <a:pt x="106" y="164"/>
                  </a:lnTo>
                  <a:lnTo>
                    <a:pt x="110" y="172"/>
                  </a:lnTo>
                  <a:lnTo>
                    <a:pt x="114" y="180"/>
                  </a:lnTo>
                  <a:lnTo>
                    <a:pt x="120" y="188"/>
                  </a:lnTo>
                  <a:lnTo>
                    <a:pt x="128" y="194"/>
                  </a:lnTo>
                  <a:lnTo>
                    <a:pt x="136" y="198"/>
                  </a:lnTo>
                  <a:lnTo>
                    <a:pt x="144" y="200"/>
                  </a:lnTo>
                  <a:lnTo>
                    <a:pt x="154" y="202"/>
                  </a:lnTo>
                  <a:lnTo>
                    <a:pt x="154" y="202"/>
                  </a:lnTo>
                  <a:lnTo>
                    <a:pt x="164" y="200"/>
                  </a:lnTo>
                  <a:lnTo>
                    <a:pt x="174" y="198"/>
                  </a:lnTo>
                  <a:lnTo>
                    <a:pt x="182" y="194"/>
                  </a:lnTo>
                  <a:lnTo>
                    <a:pt x="188" y="188"/>
                  </a:lnTo>
                  <a:lnTo>
                    <a:pt x="194" y="180"/>
                  </a:lnTo>
                  <a:lnTo>
                    <a:pt x="200" y="172"/>
                  </a:lnTo>
                  <a:lnTo>
                    <a:pt x="202" y="164"/>
                  </a:lnTo>
                  <a:lnTo>
                    <a:pt x="202" y="154"/>
                  </a:lnTo>
                  <a:lnTo>
                    <a:pt x="202" y="154"/>
                  </a:lnTo>
                  <a:lnTo>
                    <a:pt x="202" y="144"/>
                  </a:lnTo>
                  <a:lnTo>
                    <a:pt x="200" y="134"/>
                  </a:lnTo>
                  <a:lnTo>
                    <a:pt x="194" y="126"/>
                  </a:lnTo>
                  <a:lnTo>
                    <a:pt x="188" y="118"/>
                  </a:lnTo>
                  <a:lnTo>
                    <a:pt x="182" y="112"/>
                  </a:lnTo>
                  <a:lnTo>
                    <a:pt x="174"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88" name="Freeform 20"/>
            <p:cNvSpPr>
              <a:spLocks noEditPoints="1"/>
            </p:cNvSpPr>
            <p:nvPr/>
          </p:nvSpPr>
          <p:spPr bwMode="auto">
            <a:xfrm>
              <a:off x="7250039" y="2854566"/>
              <a:ext cx="186534" cy="186534"/>
            </a:xfrm>
            <a:custGeom>
              <a:avLst/>
              <a:gdLst>
                <a:gd name="T0" fmla="*/ 154 w 308"/>
                <a:gd name="T1" fmla="*/ 308 h 308"/>
                <a:gd name="T2" fmla="*/ 122 w 308"/>
                <a:gd name="T3" fmla="*/ 304 h 308"/>
                <a:gd name="T4" fmla="*/ 94 w 308"/>
                <a:gd name="T5" fmla="*/ 296 h 308"/>
                <a:gd name="T6" fmla="*/ 68 w 308"/>
                <a:gd name="T7" fmla="*/ 282 h 308"/>
                <a:gd name="T8" fmla="*/ 44 w 308"/>
                <a:gd name="T9" fmla="*/ 262 h 308"/>
                <a:gd name="T10" fmla="*/ 26 w 308"/>
                <a:gd name="T11" fmla="*/ 240 h 308"/>
                <a:gd name="T12" fmla="*/ 12 w 308"/>
                <a:gd name="T13" fmla="*/ 214 h 308"/>
                <a:gd name="T14" fmla="*/ 2 w 308"/>
                <a:gd name="T15" fmla="*/ 184 h 308"/>
                <a:gd name="T16" fmla="*/ 0 w 308"/>
                <a:gd name="T17" fmla="*/ 154 h 308"/>
                <a:gd name="T18" fmla="*/ 0 w 308"/>
                <a:gd name="T19" fmla="*/ 138 h 308"/>
                <a:gd name="T20" fmla="*/ 6 w 308"/>
                <a:gd name="T21" fmla="*/ 108 h 308"/>
                <a:gd name="T22" fmla="*/ 18 w 308"/>
                <a:gd name="T23" fmla="*/ 80 h 308"/>
                <a:gd name="T24" fmla="*/ 34 w 308"/>
                <a:gd name="T25" fmla="*/ 56 h 308"/>
                <a:gd name="T26" fmla="*/ 56 w 308"/>
                <a:gd name="T27" fmla="*/ 36 h 308"/>
                <a:gd name="T28" fmla="*/ 80 w 308"/>
                <a:gd name="T29" fmla="*/ 18 h 308"/>
                <a:gd name="T30" fmla="*/ 108 w 308"/>
                <a:gd name="T31" fmla="*/ 6 h 308"/>
                <a:gd name="T32" fmla="*/ 138 w 308"/>
                <a:gd name="T33" fmla="*/ 0 h 308"/>
                <a:gd name="T34" fmla="*/ 154 w 308"/>
                <a:gd name="T35" fmla="*/ 0 h 308"/>
                <a:gd name="T36" fmla="*/ 184 w 308"/>
                <a:gd name="T37" fmla="*/ 4 h 308"/>
                <a:gd name="T38" fmla="*/ 214 w 308"/>
                <a:gd name="T39" fmla="*/ 12 h 308"/>
                <a:gd name="T40" fmla="*/ 240 w 308"/>
                <a:gd name="T41" fmla="*/ 26 h 308"/>
                <a:gd name="T42" fmla="*/ 262 w 308"/>
                <a:gd name="T43" fmla="*/ 46 h 308"/>
                <a:gd name="T44" fmla="*/ 280 w 308"/>
                <a:gd name="T45" fmla="*/ 68 h 308"/>
                <a:gd name="T46" fmla="*/ 294 w 308"/>
                <a:gd name="T47" fmla="*/ 94 h 308"/>
                <a:gd name="T48" fmla="*/ 304 w 308"/>
                <a:gd name="T49" fmla="*/ 122 h 308"/>
                <a:gd name="T50" fmla="*/ 308 w 308"/>
                <a:gd name="T51" fmla="*/ 154 h 308"/>
                <a:gd name="T52" fmla="*/ 306 w 308"/>
                <a:gd name="T53" fmla="*/ 170 h 308"/>
                <a:gd name="T54" fmla="*/ 300 w 308"/>
                <a:gd name="T55" fmla="*/ 200 h 308"/>
                <a:gd name="T56" fmla="*/ 288 w 308"/>
                <a:gd name="T57" fmla="*/ 226 h 308"/>
                <a:gd name="T58" fmla="*/ 272 w 308"/>
                <a:gd name="T59" fmla="*/ 252 h 308"/>
                <a:gd name="T60" fmla="*/ 252 w 308"/>
                <a:gd name="T61" fmla="*/ 272 h 308"/>
                <a:gd name="T62" fmla="*/ 226 w 308"/>
                <a:gd name="T63" fmla="*/ 288 h 308"/>
                <a:gd name="T64" fmla="*/ 200 w 308"/>
                <a:gd name="T65" fmla="*/ 300 h 308"/>
                <a:gd name="T66" fmla="*/ 170 w 308"/>
                <a:gd name="T67" fmla="*/ 306 h 308"/>
                <a:gd name="T68" fmla="*/ 154 w 308"/>
                <a:gd name="T69" fmla="*/ 308 h 308"/>
                <a:gd name="T70" fmla="*/ 154 w 308"/>
                <a:gd name="T71" fmla="*/ 104 h 308"/>
                <a:gd name="T72" fmla="*/ 134 w 308"/>
                <a:gd name="T73" fmla="*/ 108 h 308"/>
                <a:gd name="T74" fmla="*/ 120 w 308"/>
                <a:gd name="T75" fmla="*/ 120 h 308"/>
                <a:gd name="T76" fmla="*/ 108 w 308"/>
                <a:gd name="T77" fmla="*/ 134 h 308"/>
                <a:gd name="T78" fmla="*/ 104 w 308"/>
                <a:gd name="T79" fmla="*/ 154 h 308"/>
                <a:gd name="T80" fmla="*/ 106 w 308"/>
                <a:gd name="T81" fmla="*/ 164 h 308"/>
                <a:gd name="T82" fmla="*/ 114 w 308"/>
                <a:gd name="T83" fmla="*/ 180 h 308"/>
                <a:gd name="T84" fmla="*/ 126 w 308"/>
                <a:gd name="T85" fmla="*/ 194 h 308"/>
                <a:gd name="T86" fmla="*/ 144 w 308"/>
                <a:gd name="T87" fmla="*/ 202 h 308"/>
                <a:gd name="T88" fmla="*/ 154 w 308"/>
                <a:gd name="T89" fmla="*/ 202 h 308"/>
                <a:gd name="T90" fmla="*/ 172 w 308"/>
                <a:gd name="T91" fmla="*/ 198 h 308"/>
                <a:gd name="T92" fmla="*/ 188 w 308"/>
                <a:gd name="T93" fmla="*/ 188 h 308"/>
                <a:gd name="T94" fmla="*/ 198 w 308"/>
                <a:gd name="T95" fmla="*/ 172 h 308"/>
                <a:gd name="T96" fmla="*/ 202 w 308"/>
                <a:gd name="T97" fmla="*/ 154 h 308"/>
                <a:gd name="T98" fmla="*/ 202 w 308"/>
                <a:gd name="T99" fmla="*/ 144 h 308"/>
                <a:gd name="T100" fmla="*/ 194 w 308"/>
                <a:gd name="T101" fmla="*/ 126 h 308"/>
                <a:gd name="T102" fmla="*/ 180 w 308"/>
                <a:gd name="T103" fmla="*/ 114 h 308"/>
                <a:gd name="T104" fmla="*/ 164 w 308"/>
                <a:gd name="T105" fmla="*/ 106 h 308"/>
                <a:gd name="T106" fmla="*/ 154 w 308"/>
                <a:gd name="T107" fmla="*/ 1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8">
                  <a:moveTo>
                    <a:pt x="154" y="308"/>
                  </a:moveTo>
                  <a:lnTo>
                    <a:pt x="154" y="308"/>
                  </a:lnTo>
                  <a:lnTo>
                    <a:pt x="138" y="306"/>
                  </a:lnTo>
                  <a:lnTo>
                    <a:pt x="122" y="304"/>
                  </a:lnTo>
                  <a:lnTo>
                    <a:pt x="108" y="300"/>
                  </a:lnTo>
                  <a:lnTo>
                    <a:pt x="94" y="296"/>
                  </a:lnTo>
                  <a:lnTo>
                    <a:pt x="80" y="288"/>
                  </a:lnTo>
                  <a:lnTo>
                    <a:pt x="68" y="282"/>
                  </a:lnTo>
                  <a:lnTo>
                    <a:pt x="56" y="272"/>
                  </a:lnTo>
                  <a:lnTo>
                    <a:pt x="44" y="262"/>
                  </a:lnTo>
                  <a:lnTo>
                    <a:pt x="34" y="252"/>
                  </a:lnTo>
                  <a:lnTo>
                    <a:pt x="26" y="240"/>
                  </a:lnTo>
                  <a:lnTo>
                    <a:pt x="18" y="226"/>
                  </a:lnTo>
                  <a:lnTo>
                    <a:pt x="12" y="214"/>
                  </a:lnTo>
                  <a:lnTo>
                    <a:pt x="6" y="200"/>
                  </a:lnTo>
                  <a:lnTo>
                    <a:pt x="2" y="184"/>
                  </a:lnTo>
                  <a:lnTo>
                    <a:pt x="0" y="170"/>
                  </a:lnTo>
                  <a:lnTo>
                    <a:pt x="0" y="154"/>
                  </a:lnTo>
                  <a:lnTo>
                    <a:pt x="0" y="154"/>
                  </a:lnTo>
                  <a:lnTo>
                    <a:pt x="0" y="138"/>
                  </a:lnTo>
                  <a:lnTo>
                    <a:pt x="2" y="122"/>
                  </a:lnTo>
                  <a:lnTo>
                    <a:pt x="6" y="108"/>
                  </a:lnTo>
                  <a:lnTo>
                    <a:pt x="12" y="94"/>
                  </a:lnTo>
                  <a:lnTo>
                    <a:pt x="18" y="80"/>
                  </a:lnTo>
                  <a:lnTo>
                    <a:pt x="26" y="68"/>
                  </a:lnTo>
                  <a:lnTo>
                    <a:pt x="34" y="56"/>
                  </a:lnTo>
                  <a:lnTo>
                    <a:pt x="44" y="46"/>
                  </a:lnTo>
                  <a:lnTo>
                    <a:pt x="56" y="36"/>
                  </a:lnTo>
                  <a:lnTo>
                    <a:pt x="68" y="26"/>
                  </a:lnTo>
                  <a:lnTo>
                    <a:pt x="80" y="18"/>
                  </a:lnTo>
                  <a:lnTo>
                    <a:pt x="94" y="12"/>
                  </a:lnTo>
                  <a:lnTo>
                    <a:pt x="108" y="6"/>
                  </a:lnTo>
                  <a:lnTo>
                    <a:pt x="122" y="4"/>
                  </a:lnTo>
                  <a:lnTo>
                    <a:pt x="138" y="0"/>
                  </a:lnTo>
                  <a:lnTo>
                    <a:pt x="154" y="0"/>
                  </a:lnTo>
                  <a:lnTo>
                    <a:pt x="154" y="0"/>
                  </a:lnTo>
                  <a:lnTo>
                    <a:pt x="170" y="0"/>
                  </a:lnTo>
                  <a:lnTo>
                    <a:pt x="184" y="4"/>
                  </a:lnTo>
                  <a:lnTo>
                    <a:pt x="200" y="6"/>
                  </a:lnTo>
                  <a:lnTo>
                    <a:pt x="214" y="12"/>
                  </a:lnTo>
                  <a:lnTo>
                    <a:pt x="226" y="18"/>
                  </a:lnTo>
                  <a:lnTo>
                    <a:pt x="240" y="26"/>
                  </a:lnTo>
                  <a:lnTo>
                    <a:pt x="252" y="36"/>
                  </a:lnTo>
                  <a:lnTo>
                    <a:pt x="262" y="46"/>
                  </a:lnTo>
                  <a:lnTo>
                    <a:pt x="272" y="56"/>
                  </a:lnTo>
                  <a:lnTo>
                    <a:pt x="280" y="68"/>
                  </a:lnTo>
                  <a:lnTo>
                    <a:pt x="288" y="80"/>
                  </a:lnTo>
                  <a:lnTo>
                    <a:pt x="294" y="94"/>
                  </a:lnTo>
                  <a:lnTo>
                    <a:pt x="300" y="108"/>
                  </a:lnTo>
                  <a:lnTo>
                    <a:pt x="304" y="122"/>
                  </a:lnTo>
                  <a:lnTo>
                    <a:pt x="306" y="138"/>
                  </a:lnTo>
                  <a:lnTo>
                    <a:pt x="308" y="154"/>
                  </a:lnTo>
                  <a:lnTo>
                    <a:pt x="308" y="154"/>
                  </a:lnTo>
                  <a:lnTo>
                    <a:pt x="306" y="170"/>
                  </a:lnTo>
                  <a:lnTo>
                    <a:pt x="304" y="184"/>
                  </a:lnTo>
                  <a:lnTo>
                    <a:pt x="300" y="200"/>
                  </a:lnTo>
                  <a:lnTo>
                    <a:pt x="294" y="214"/>
                  </a:lnTo>
                  <a:lnTo>
                    <a:pt x="288" y="226"/>
                  </a:lnTo>
                  <a:lnTo>
                    <a:pt x="280" y="240"/>
                  </a:lnTo>
                  <a:lnTo>
                    <a:pt x="272" y="252"/>
                  </a:lnTo>
                  <a:lnTo>
                    <a:pt x="262" y="262"/>
                  </a:lnTo>
                  <a:lnTo>
                    <a:pt x="252" y="272"/>
                  </a:lnTo>
                  <a:lnTo>
                    <a:pt x="240" y="282"/>
                  </a:lnTo>
                  <a:lnTo>
                    <a:pt x="226" y="288"/>
                  </a:lnTo>
                  <a:lnTo>
                    <a:pt x="214" y="296"/>
                  </a:lnTo>
                  <a:lnTo>
                    <a:pt x="200" y="300"/>
                  </a:lnTo>
                  <a:lnTo>
                    <a:pt x="184" y="304"/>
                  </a:lnTo>
                  <a:lnTo>
                    <a:pt x="170" y="306"/>
                  </a:lnTo>
                  <a:lnTo>
                    <a:pt x="154" y="308"/>
                  </a:lnTo>
                  <a:lnTo>
                    <a:pt x="154" y="308"/>
                  </a:lnTo>
                  <a:close/>
                  <a:moveTo>
                    <a:pt x="154" y="104"/>
                  </a:moveTo>
                  <a:lnTo>
                    <a:pt x="154" y="104"/>
                  </a:lnTo>
                  <a:lnTo>
                    <a:pt x="144" y="106"/>
                  </a:lnTo>
                  <a:lnTo>
                    <a:pt x="134" y="108"/>
                  </a:lnTo>
                  <a:lnTo>
                    <a:pt x="126" y="114"/>
                  </a:lnTo>
                  <a:lnTo>
                    <a:pt x="120" y="120"/>
                  </a:lnTo>
                  <a:lnTo>
                    <a:pt x="114" y="126"/>
                  </a:lnTo>
                  <a:lnTo>
                    <a:pt x="108" y="134"/>
                  </a:lnTo>
                  <a:lnTo>
                    <a:pt x="106" y="144"/>
                  </a:lnTo>
                  <a:lnTo>
                    <a:pt x="104" y="154"/>
                  </a:lnTo>
                  <a:lnTo>
                    <a:pt x="104" y="154"/>
                  </a:lnTo>
                  <a:lnTo>
                    <a:pt x="106" y="164"/>
                  </a:lnTo>
                  <a:lnTo>
                    <a:pt x="108" y="172"/>
                  </a:lnTo>
                  <a:lnTo>
                    <a:pt x="114" y="180"/>
                  </a:lnTo>
                  <a:lnTo>
                    <a:pt x="120" y="188"/>
                  </a:lnTo>
                  <a:lnTo>
                    <a:pt x="126" y="194"/>
                  </a:lnTo>
                  <a:lnTo>
                    <a:pt x="134" y="198"/>
                  </a:lnTo>
                  <a:lnTo>
                    <a:pt x="144" y="202"/>
                  </a:lnTo>
                  <a:lnTo>
                    <a:pt x="154" y="202"/>
                  </a:lnTo>
                  <a:lnTo>
                    <a:pt x="154" y="202"/>
                  </a:lnTo>
                  <a:lnTo>
                    <a:pt x="164" y="202"/>
                  </a:lnTo>
                  <a:lnTo>
                    <a:pt x="172" y="198"/>
                  </a:lnTo>
                  <a:lnTo>
                    <a:pt x="180" y="194"/>
                  </a:lnTo>
                  <a:lnTo>
                    <a:pt x="188" y="188"/>
                  </a:lnTo>
                  <a:lnTo>
                    <a:pt x="194" y="180"/>
                  </a:lnTo>
                  <a:lnTo>
                    <a:pt x="198" y="172"/>
                  </a:lnTo>
                  <a:lnTo>
                    <a:pt x="202" y="164"/>
                  </a:lnTo>
                  <a:lnTo>
                    <a:pt x="202" y="154"/>
                  </a:lnTo>
                  <a:lnTo>
                    <a:pt x="202" y="154"/>
                  </a:lnTo>
                  <a:lnTo>
                    <a:pt x="202" y="144"/>
                  </a:lnTo>
                  <a:lnTo>
                    <a:pt x="198" y="134"/>
                  </a:lnTo>
                  <a:lnTo>
                    <a:pt x="194" y="126"/>
                  </a:lnTo>
                  <a:lnTo>
                    <a:pt x="188" y="120"/>
                  </a:lnTo>
                  <a:lnTo>
                    <a:pt x="180" y="114"/>
                  </a:lnTo>
                  <a:lnTo>
                    <a:pt x="172"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grpSp>
          <p:nvGrpSpPr>
            <p:cNvPr id="189" name="Group 188"/>
            <p:cNvGrpSpPr/>
            <p:nvPr/>
          </p:nvGrpSpPr>
          <p:grpSpPr>
            <a:xfrm>
              <a:off x="5413104" y="2621197"/>
              <a:ext cx="1326042" cy="1326043"/>
              <a:chOff x="5413104" y="2598477"/>
              <a:chExt cx="1326042" cy="1326043"/>
            </a:xfrm>
          </p:grpSpPr>
          <p:sp>
            <p:nvSpPr>
              <p:cNvPr id="190" name="Freeform 5"/>
              <p:cNvSpPr>
                <a:spLocks/>
              </p:cNvSpPr>
              <p:nvPr/>
            </p:nvSpPr>
            <p:spPr bwMode="auto">
              <a:xfrm>
                <a:off x="5642613" y="3166154"/>
                <a:ext cx="838193" cy="391237"/>
              </a:xfrm>
              <a:custGeom>
                <a:avLst/>
                <a:gdLst>
                  <a:gd name="T0" fmla="*/ 1228 w 1384"/>
                  <a:gd name="T1" fmla="*/ 646 h 646"/>
                  <a:gd name="T2" fmla="*/ 1198 w 1384"/>
                  <a:gd name="T3" fmla="*/ 636 h 646"/>
                  <a:gd name="T4" fmla="*/ 1178 w 1384"/>
                  <a:gd name="T5" fmla="*/ 614 h 646"/>
                  <a:gd name="T6" fmla="*/ 1174 w 1384"/>
                  <a:gd name="T7" fmla="*/ 106 h 646"/>
                  <a:gd name="T8" fmla="*/ 1118 w 1384"/>
                  <a:gd name="T9" fmla="*/ 594 h 646"/>
                  <a:gd name="T10" fmla="*/ 1108 w 1384"/>
                  <a:gd name="T11" fmla="*/ 622 h 646"/>
                  <a:gd name="T12" fmla="*/ 1086 w 1384"/>
                  <a:gd name="T13" fmla="*/ 642 h 646"/>
                  <a:gd name="T14" fmla="*/ 824 w 1384"/>
                  <a:gd name="T15" fmla="*/ 646 h 646"/>
                  <a:gd name="T16" fmla="*/ 804 w 1384"/>
                  <a:gd name="T17" fmla="*/ 642 h 646"/>
                  <a:gd name="T18" fmla="*/ 780 w 1384"/>
                  <a:gd name="T19" fmla="*/ 622 h 646"/>
                  <a:gd name="T20" fmla="*/ 772 w 1384"/>
                  <a:gd name="T21" fmla="*/ 594 h 646"/>
                  <a:gd name="T22" fmla="*/ 714 w 1384"/>
                  <a:gd name="T23" fmla="*/ 594 h 646"/>
                  <a:gd name="T24" fmla="*/ 710 w 1384"/>
                  <a:gd name="T25" fmla="*/ 614 h 646"/>
                  <a:gd name="T26" fmla="*/ 690 w 1384"/>
                  <a:gd name="T27" fmla="*/ 636 h 646"/>
                  <a:gd name="T28" fmla="*/ 662 w 1384"/>
                  <a:gd name="T29" fmla="*/ 646 h 646"/>
                  <a:gd name="T30" fmla="*/ 410 w 1384"/>
                  <a:gd name="T31" fmla="*/ 644 h 646"/>
                  <a:gd name="T32" fmla="*/ 384 w 1384"/>
                  <a:gd name="T33" fmla="*/ 630 h 646"/>
                  <a:gd name="T34" fmla="*/ 368 w 1384"/>
                  <a:gd name="T35" fmla="*/ 604 h 646"/>
                  <a:gd name="T36" fmla="*/ 310 w 1384"/>
                  <a:gd name="T37" fmla="*/ 322 h 646"/>
                  <a:gd name="T38" fmla="*/ 310 w 1384"/>
                  <a:gd name="T39" fmla="*/ 604 h 646"/>
                  <a:gd name="T40" fmla="*/ 296 w 1384"/>
                  <a:gd name="T41" fmla="*/ 630 h 646"/>
                  <a:gd name="T42" fmla="*/ 268 w 1384"/>
                  <a:gd name="T43" fmla="*/ 644 h 646"/>
                  <a:gd name="T44" fmla="*/ 52 w 1384"/>
                  <a:gd name="T45" fmla="*/ 646 h 646"/>
                  <a:gd name="T46" fmla="*/ 24 w 1384"/>
                  <a:gd name="T47" fmla="*/ 636 h 646"/>
                  <a:gd name="T48" fmla="*/ 4 w 1384"/>
                  <a:gd name="T49" fmla="*/ 614 h 646"/>
                  <a:gd name="T50" fmla="*/ 0 w 1384"/>
                  <a:gd name="T51" fmla="*/ 594 h 646"/>
                  <a:gd name="T52" fmla="*/ 10 w 1384"/>
                  <a:gd name="T53" fmla="*/ 564 h 646"/>
                  <a:gd name="T54" fmla="*/ 32 w 1384"/>
                  <a:gd name="T55" fmla="*/ 544 h 646"/>
                  <a:gd name="T56" fmla="*/ 206 w 1384"/>
                  <a:gd name="T57" fmla="*/ 540 h 646"/>
                  <a:gd name="T58" fmla="*/ 208 w 1384"/>
                  <a:gd name="T59" fmla="*/ 278 h 646"/>
                  <a:gd name="T60" fmla="*/ 228 w 1384"/>
                  <a:gd name="T61" fmla="*/ 240 h 646"/>
                  <a:gd name="T62" fmla="*/ 266 w 1384"/>
                  <a:gd name="T63" fmla="*/ 218 h 646"/>
                  <a:gd name="T64" fmla="*/ 398 w 1384"/>
                  <a:gd name="T65" fmla="*/ 218 h 646"/>
                  <a:gd name="T66" fmla="*/ 440 w 1384"/>
                  <a:gd name="T67" fmla="*/ 230 h 646"/>
                  <a:gd name="T68" fmla="*/ 466 w 1384"/>
                  <a:gd name="T69" fmla="*/ 264 h 646"/>
                  <a:gd name="T70" fmla="*/ 472 w 1384"/>
                  <a:gd name="T71" fmla="*/ 540 h 646"/>
                  <a:gd name="T72" fmla="*/ 608 w 1384"/>
                  <a:gd name="T73" fmla="*/ 152 h 646"/>
                  <a:gd name="T74" fmla="*/ 622 w 1384"/>
                  <a:gd name="T75" fmla="*/ 110 h 646"/>
                  <a:gd name="T76" fmla="*/ 654 w 1384"/>
                  <a:gd name="T77" fmla="*/ 82 h 646"/>
                  <a:gd name="T78" fmla="*/ 800 w 1384"/>
                  <a:gd name="T79" fmla="*/ 76 h 646"/>
                  <a:gd name="T80" fmla="*/ 830 w 1384"/>
                  <a:gd name="T81" fmla="*/ 82 h 646"/>
                  <a:gd name="T82" fmla="*/ 864 w 1384"/>
                  <a:gd name="T83" fmla="*/ 110 h 646"/>
                  <a:gd name="T84" fmla="*/ 876 w 1384"/>
                  <a:gd name="T85" fmla="*/ 152 h 646"/>
                  <a:gd name="T86" fmla="*/ 1012 w 1384"/>
                  <a:gd name="T87" fmla="*/ 76 h 646"/>
                  <a:gd name="T88" fmla="*/ 1018 w 1384"/>
                  <a:gd name="T89" fmla="*/ 46 h 646"/>
                  <a:gd name="T90" fmla="*/ 1046 w 1384"/>
                  <a:gd name="T91" fmla="*/ 12 h 646"/>
                  <a:gd name="T92" fmla="*/ 1088 w 1384"/>
                  <a:gd name="T93" fmla="*/ 0 h 646"/>
                  <a:gd name="T94" fmla="*/ 1220 w 1384"/>
                  <a:gd name="T95" fmla="*/ 2 h 646"/>
                  <a:gd name="T96" fmla="*/ 1258 w 1384"/>
                  <a:gd name="T97" fmla="*/ 22 h 646"/>
                  <a:gd name="T98" fmla="*/ 1278 w 1384"/>
                  <a:gd name="T99" fmla="*/ 60 h 646"/>
                  <a:gd name="T100" fmla="*/ 1332 w 1384"/>
                  <a:gd name="T101" fmla="*/ 540 h 646"/>
                  <a:gd name="T102" fmla="*/ 1352 w 1384"/>
                  <a:gd name="T103" fmla="*/ 544 h 646"/>
                  <a:gd name="T104" fmla="*/ 1376 w 1384"/>
                  <a:gd name="T105" fmla="*/ 564 h 646"/>
                  <a:gd name="T106" fmla="*/ 1384 w 1384"/>
                  <a:gd name="T107" fmla="*/ 594 h 646"/>
                  <a:gd name="T108" fmla="*/ 1380 w 1384"/>
                  <a:gd name="T109" fmla="*/ 614 h 646"/>
                  <a:gd name="T110" fmla="*/ 1362 w 1384"/>
                  <a:gd name="T111" fmla="*/ 636 h 646"/>
                  <a:gd name="T112" fmla="*/ 1332 w 1384"/>
                  <a:gd name="T113"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4" h="646">
                    <a:moveTo>
                      <a:pt x="1332" y="646"/>
                    </a:moveTo>
                    <a:lnTo>
                      <a:pt x="1228" y="646"/>
                    </a:lnTo>
                    <a:lnTo>
                      <a:pt x="1228" y="646"/>
                    </a:lnTo>
                    <a:lnTo>
                      <a:pt x="1216" y="644"/>
                    </a:lnTo>
                    <a:lnTo>
                      <a:pt x="1206" y="642"/>
                    </a:lnTo>
                    <a:lnTo>
                      <a:pt x="1198" y="636"/>
                    </a:lnTo>
                    <a:lnTo>
                      <a:pt x="1190" y="630"/>
                    </a:lnTo>
                    <a:lnTo>
                      <a:pt x="1184" y="622"/>
                    </a:lnTo>
                    <a:lnTo>
                      <a:pt x="1178" y="614"/>
                    </a:lnTo>
                    <a:lnTo>
                      <a:pt x="1176" y="604"/>
                    </a:lnTo>
                    <a:lnTo>
                      <a:pt x="1174" y="594"/>
                    </a:lnTo>
                    <a:lnTo>
                      <a:pt x="1174" y="106"/>
                    </a:lnTo>
                    <a:lnTo>
                      <a:pt x="1118" y="106"/>
                    </a:lnTo>
                    <a:lnTo>
                      <a:pt x="1118" y="594"/>
                    </a:lnTo>
                    <a:lnTo>
                      <a:pt x="1118" y="594"/>
                    </a:lnTo>
                    <a:lnTo>
                      <a:pt x="1116" y="604"/>
                    </a:lnTo>
                    <a:lnTo>
                      <a:pt x="1114" y="614"/>
                    </a:lnTo>
                    <a:lnTo>
                      <a:pt x="1108" y="622"/>
                    </a:lnTo>
                    <a:lnTo>
                      <a:pt x="1102" y="630"/>
                    </a:lnTo>
                    <a:lnTo>
                      <a:pt x="1094" y="636"/>
                    </a:lnTo>
                    <a:lnTo>
                      <a:pt x="1086" y="642"/>
                    </a:lnTo>
                    <a:lnTo>
                      <a:pt x="1076" y="644"/>
                    </a:lnTo>
                    <a:lnTo>
                      <a:pt x="1064" y="646"/>
                    </a:lnTo>
                    <a:lnTo>
                      <a:pt x="824" y="646"/>
                    </a:lnTo>
                    <a:lnTo>
                      <a:pt x="824" y="646"/>
                    </a:lnTo>
                    <a:lnTo>
                      <a:pt x="814" y="644"/>
                    </a:lnTo>
                    <a:lnTo>
                      <a:pt x="804" y="642"/>
                    </a:lnTo>
                    <a:lnTo>
                      <a:pt x="794" y="636"/>
                    </a:lnTo>
                    <a:lnTo>
                      <a:pt x="786" y="630"/>
                    </a:lnTo>
                    <a:lnTo>
                      <a:pt x="780" y="622"/>
                    </a:lnTo>
                    <a:lnTo>
                      <a:pt x="776" y="614"/>
                    </a:lnTo>
                    <a:lnTo>
                      <a:pt x="772" y="604"/>
                    </a:lnTo>
                    <a:lnTo>
                      <a:pt x="772" y="594"/>
                    </a:lnTo>
                    <a:lnTo>
                      <a:pt x="772" y="182"/>
                    </a:lnTo>
                    <a:lnTo>
                      <a:pt x="714" y="182"/>
                    </a:lnTo>
                    <a:lnTo>
                      <a:pt x="714" y="594"/>
                    </a:lnTo>
                    <a:lnTo>
                      <a:pt x="714" y="594"/>
                    </a:lnTo>
                    <a:lnTo>
                      <a:pt x="712" y="604"/>
                    </a:lnTo>
                    <a:lnTo>
                      <a:pt x="710" y="614"/>
                    </a:lnTo>
                    <a:lnTo>
                      <a:pt x="706" y="622"/>
                    </a:lnTo>
                    <a:lnTo>
                      <a:pt x="698" y="630"/>
                    </a:lnTo>
                    <a:lnTo>
                      <a:pt x="690" y="636"/>
                    </a:lnTo>
                    <a:lnTo>
                      <a:pt x="682" y="642"/>
                    </a:lnTo>
                    <a:lnTo>
                      <a:pt x="672" y="644"/>
                    </a:lnTo>
                    <a:lnTo>
                      <a:pt x="662" y="646"/>
                    </a:lnTo>
                    <a:lnTo>
                      <a:pt x="420" y="646"/>
                    </a:lnTo>
                    <a:lnTo>
                      <a:pt x="420" y="646"/>
                    </a:lnTo>
                    <a:lnTo>
                      <a:pt x="410" y="644"/>
                    </a:lnTo>
                    <a:lnTo>
                      <a:pt x="400" y="642"/>
                    </a:lnTo>
                    <a:lnTo>
                      <a:pt x="390" y="636"/>
                    </a:lnTo>
                    <a:lnTo>
                      <a:pt x="384" y="630"/>
                    </a:lnTo>
                    <a:lnTo>
                      <a:pt x="376" y="622"/>
                    </a:lnTo>
                    <a:lnTo>
                      <a:pt x="372" y="614"/>
                    </a:lnTo>
                    <a:lnTo>
                      <a:pt x="368" y="604"/>
                    </a:lnTo>
                    <a:lnTo>
                      <a:pt x="368" y="594"/>
                    </a:lnTo>
                    <a:lnTo>
                      <a:pt x="368" y="322"/>
                    </a:lnTo>
                    <a:lnTo>
                      <a:pt x="310" y="322"/>
                    </a:lnTo>
                    <a:lnTo>
                      <a:pt x="310" y="594"/>
                    </a:lnTo>
                    <a:lnTo>
                      <a:pt x="310" y="594"/>
                    </a:lnTo>
                    <a:lnTo>
                      <a:pt x="310" y="604"/>
                    </a:lnTo>
                    <a:lnTo>
                      <a:pt x="306" y="614"/>
                    </a:lnTo>
                    <a:lnTo>
                      <a:pt x="302" y="622"/>
                    </a:lnTo>
                    <a:lnTo>
                      <a:pt x="296" y="630"/>
                    </a:lnTo>
                    <a:lnTo>
                      <a:pt x="288" y="636"/>
                    </a:lnTo>
                    <a:lnTo>
                      <a:pt x="278" y="642"/>
                    </a:lnTo>
                    <a:lnTo>
                      <a:pt x="268" y="644"/>
                    </a:lnTo>
                    <a:lnTo>
                      <a:pt x="258" y="646"/>
                    </a:lnTo>
                    <a:lnTo>
                      <a:pt x="52" y="646"/>
                    </a:lnTo>
                    <a:lnTo>
                      <a:pt x="52" y="646"/>
                    </a:lnTo>
                    <a:lnTo>
                      <a:pt x="42" y="644"/>
                    </a:lnTo>
                    <a:lnTo>
                      <a:pt x="32" y="642"/>
                    </a:lnTo>
                    <a:lnTo>
                      <a:pt x="24" y="636"/>
                    </a:lnTo>
                    <a:lnTo>
                      <a:pt x="16" y="630"/>
                    </a:lnTo>
                    <a:lnTo>
                      <a:pt x="10" y="622"/>
                    </a:lnTo>
                    <a:lnTo>
                      <a:pt x="4" y="614"/>
                    </a:lnTo>
                    <a:lnTo>
                      <a:pt x="2" y="604"/>
                    </a:lnTo>
                    <a:lnTo>
                      <a:pt x="0" y="594"/>
                    </a:lnTo>
                    <a:lnTo>
                      <a:pt x="0" y="594"/>
                    </a:lnTo>
                    <a:lnTo>
                      <a:pt x="2" y="582"/>
                    </a:lnTo>
                    <a:lnTo>
                      <a:pt x="4" y="572"/>
                    </a:lnTo>
                    <a:lnTo>
                      <a:pt x="10" y="564"/>
                    </a:lnTo>
                    <a:lnTo>
                      <a:pt x="16" y="556"/>
                    </a:lnTo>
                    <a:lnTo>
                      <a:pt x="24" y="550"/>
                    </a:lnTo>
                    <a:lnTo>
                      <a:pt x="32" y="544"/>
                    </a:lnTo>
                    <a:lnTo>
                      <a:pt x="42" y="542"/>
                    </a:lnTo>
                    <a:lnTo>
                      <a:pt x="52" y="540"/>
                    </a:lnTo>
                    <a:lnTo>
                      <a:pt x="206" y="540"/>
                    </a:lnTo>
                    <a:lnTo>
                      <a:pt x="206" y="292"/>
                    </a:lnTo>
                    <a:lnTo>
                      <a:pt x="206" y="292"/>
                    </a:lnTo>
                    <a:lnTo>
                      <a:pt x="208" y="278"/>
                    </a:lnTo>
                    <a:lnTo>
                      <a:pt x="212" y="264"/>
                    </a:lnTo>
                    <a:lnTo>
                      <a:pt x="218" y="250"/>
                    </a:lnTo>
                    <a:lnTo>
                      <a:pt x="228" y="240"/>
                    </a:lnTo>
                    <a:lnTo>
                      <a:pt x="238" y="230"/>
                    </a:lnTo>
                    <a:lnTo>
                      <a:pt x="252" y="224"/>
                    </a:lnTo>
                    <a:lnTo>
                      <a:pt x="266" y="218"/>
                    </a:lnTo>
                    <a:lnTo>
                      <a:pt x="280" y="218"/>
                    </a:lnTo>
                    <a:lnTo>
                      <a:pt x="398" y="218"/>
                    </a:lnTo>
                    <a:lnTo>
                      <a:pt x="398" y="218"/>
                    </a:lnTo>
                    <a:lnTo>
                      <a:pt x="412" y="218"/>
                    </a:lnTo>
                    <a:lnTo>
                      <a:pt x="426" y="224"/>
                    </a:lnTo>
                    <a:lnTo>
                      <a:pt x="440" y="230"/>
                    </a:lnTo>
                    <a:lnTo>
                      <a:pt x="450" y="240"/>
                    </a:lnTo>
                    <a:lnTo>
                      <a:pt x="460" y="250"/>
                    </a:lnTo>
                    <a:lnTo>
                      <a:pt x="466" y="264"/>
                    </a:lnTo>
                    <a:lnTo>
                      <a:pt x="472" y="278"/>
                    </a:lnTo>
                    <a:lnTo>
                      <a:pt x="472" y="292"/>
                    </a:lnTo>
                    <a:lnTo>
                      <a:pt x="472" y="540"/>
                    </a:lnTo>
                    <a:lnTo>
                      <a:pt x="608" y="540"/>
                    </a:lnTo>
                    <a:lnTo>
                      <a:pt x="608" y="152"/>
                    </a:lnTo>
                    <a:lnTo>
                      <a:pt x="608" y="152"/>
                    </a:lnTo>
                    <a:lnTo>
                      <a:pt x="610" y="136"/>
                    </a:lnTo>
                    <a:lnTo>
                      <a:pt x="614" y="122"/>
                    </a:lnTo>
                    <a:lnTo>
                      <a:pt x="622" y="110"/>
                    </a:lnTo>
                    <a:lnTo>
                      <a:pt x="632" y="98"/>
                    </a:lnTo>
                    <a:lnTo>
                      <a:pt x="642" y="90"/>
                    </a:lnTo>
                    <a:lnTo>
                      <a:pt x="654" y="82"/>
                    </a:lnTo>
                    <a:lnTo>
                      <a:pt x="668" y="78"/>
                    </a:lnTo>
                    <a:lnTo>
                      <a:pt x="684" y="76"/>
                    </a:lnTo>
                    <a:lnTo>
                      <a:pt x="800" y="76"/>
                    </a:lnTo>
                    <a:lnTo>
                      <a:pt x="800" y="76"/>
                    </a:lnTo>
                    <a:lnTo>
                      <a:pt x="816" y="78"/>
                    </a:lnTo>
                    <a:lnTo>
                      <a:pt x="830" y="82"/>
                    </a:lnTo>
                    <a:lnTo>
                      <a:pt x="842" y="90"/>
                    </a:lnTo>
                    <a:lnTo>
                      <a:pt x="854" y="98"/>
                    </a:lnTo>
                    <a:lnTo>
                      <a:pt x="864" y="110"/>
                    </a:lnTo>
                    <a:lnTo>
                      <a:pt x="870" y="122"/>
                    </a:lnTo>
                    <a:lnTo>
                      <a:pt x="874" y="136"/>
                    </a:lnTo>
                    <a:lnTo>
                      <a:pt x="876" y="152"/>
                    </a:lnTo>
                    <a:lnTo>
                      <a:pt x="876" y="540"/>
                    </a:lnTo>
                    <a:lnTo>
                      <a:pt x="1012" y="540"/>
                    </a:lnTo>
                    <a:lnTo>
                      <a:pt x="1012" y="76"/>
                    </a:lnTo>
                    <a:lnTo>
                      <a:pt x="1012" y="76"/>
                    </a:lnTo>
                    <a:lnTo>
                      <a:pt x="1014" y="60"/>
                    </a:lnTo>
                    <a:lnTo>
                      <a:pt x="1018" y="46"/>
                    </a:lnTo>
                    <a:lnTo>
                      <a:pt x="1026" y="34"/>
                    </a:lnTo>
                    <a:lnTo>
                      <a:pt x="1034" y="22"/>
                    </a:lnTo>
                    <a:lnTo>
                      <a:pt x="1046" y="12"/>
                    </a:lnTo>
                    <a:lnTo>
                      <a:pt x="1058" y="6"/>
                    </a:lnTo>
                    <a:lnTo>
                      <a:pt x="1072" y="2"/>
                    </a:lnTo>
                    <a:lnTo>
                      <a:pt x="1088" y="0"/>
                    </a:lnTo>
                    <a:lnTo>
                      <a:pt x="1204" y="0"/>
                    </a:lnTo>
                    <a:lnTo>
                      <a:pt x="1204" y="0"/>
                    </a:lnTo>
                    <a:lnTo>
                      <a:pt x="1220" y="2"/>
                    </a:lnTo>
                    <a:lnTo>
                      <a:pt x="1234" y="6"/>
                    </a:lnTo>
                    <a:lnTo>
                      <a:pt x="1246" y="12"/>
                    </a:lnTo>
                    <a:lnTo>
                      <a:pt x="1258" y="22"/>
                    </a:lnTo>
                    <a:lnTo>
                      <a:pt x="1266" y="34"/>
                    </a:lnTo>
                    <a:lnTo>
                      <a:pt x="1274" y="46"/>
                    </a:lnTo>
                    <a:lnTo>
                      <a:pt x="1278" y="60"/>
                    </a:lnTo>
                    <a:lnTo>
                      <a:pt x="1280" y="76"/>
                    </a:lnTo>
                    <a:lnTo>
                      <a:pt x="1280" y="540"/>
                    </a:lnTo>
                    <a:lnTo>
                      <a:pt x="1332" y="540"/>
                    </a:lnTo>
                    <a:lnTo>
                      <a:pt x="1332" y="540"/>
                    </a:lnTo>
                    <a:lnTo>
                      <a:pt x="1342" y="542"/>
                    </a:lnTo>
                    <a:lnTo>
                      <a:pt x="1352" y="544"/>
                    </a:lnTo>
                    <a:lnTo>
                      <a:pt x="1362" y="550"/>
                    </a:lnTo>
                    <a:lnTo>
                      <a:pt x="1370" y="556"/>
                    </a:lnTo>
                    <a:lnTo>
                      <a:pt x="1376" y="564"/>
                    </a:lnTo>
                    <a:lnTo>
                      <a:pt x="1380" y="572"/>
                    </a:lnTo>
                    <a:lnTo>
                      <a:pt x="1384" y="582"/>
                    </a:lnTo>
                    <a:lnTo>
                      <a:pt x="1384" y="594"/>
                    </a:lnTo>
                    <a:lnTo>
                      <a:pt x="1384" y="594"/>
                    </a:lnTo>
                    <a:lnTo>
                      <a:pt x="1384" y="604"/>
                    </a:lnTo>
                    <a:lnTo>
                      <a:pt x="1380" y="614"/>
                    </a:lnTo>
                    <a:lnTo>
                      <a:pt x="1376" y="622"/>
                    </a:lnTo>
                    <a:lnTo>
                      <a:pt x="1370" y="630"/>
                    </a:lnTo>
                    <a:lnTo>
                      <a:pt x="1362" y="636"/>
                    </a:lnTo>
                    <a:lnTo>
                      <a:pt x="1352" y="642"/>
                    </a:lnTo>
                    <a:lnTo>
                      <a:pt x="1342" y="644"/>
                    </a:lnTo>
                    <a:lnTo>
                      <a:pt x="1332" y="646"/>
                    </a:lnTo>
                    <a:lnTo>
                      <a:pt x="1332" y="64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91" name="Freeform 6"/>
              <p:cNvSpPr>
                <a:spLocks noEditPoints="1"/>
              </p:cNvSpPr>
              <p:nvPr/>
            </p:nvSpPr>
            <p:spPr bwMode="auto">
              <a:xfrm>
                <a:off x="5757683" y="2925113"/>
                <a:ext cx="184112" cy="184112"/>
              </a:xfrm>
              <a:custGeom>
                <a:avLst/>
                <a:gdLst>
                  <a:gd name="T0" fmla="*/ 152 w 304"/>
                  <a:gd name="T1" fmla="*/ 304 h 304"/>
                  <a:gd name="T2" fmla="*/ 122 w 304"/>
                  <a:gd name="T3" fmla="*/ 302 h 304"/>
                  <a:gd name="T4" fmla="*/ 92 w 304"/>
                  <a:gd name="T5" fmla="*/ 292 h 304"/>
                  <a:gd name="T6" fmla="*/ 66 w 304"/>
                  <a:gd name="T7" fmla="*/ 278 h 304"/>
                  <a:gd name="T8" fmla="*/ 44 w 304"/>
                  <a:gd name="T9" fmla="*/ 260 h 304"/>
                  <a:gd name="T10" fmla="*/ 26 w 304"/>
                  <a:gd name="T11" fmla="*/ 238 h 304"/>
                  <a:gd name="T12" fmla="*/ 12 w 304"/>
                  <a:gd name="T13" fmla="*/ 212 h 304"/>
                  <a:gd name="T14" fmla="*/ 2 w 304"/>
                  <a:gd name="T15" fmla="*/ 182 h 304"/>
                  <a:gd name="T16" fmla="*/ 0 w 304"/>
                  <a:gd name="T17" fmla="*/ 152 h 304"/>
                  <a:gd name="T18" fmla="*/ 0 w 304"/>
                  <a:gd name="T19" fmla="*/ 136 h 304"/>
                  <a:gd name="T20" fmla="*/ 6 w 304"/>
                  <a:gd name="T21" fmla="*/ 106 h 304"/>
                  <a:gd name="T22" fmla="*/ 18 w 304"/>
                  <a:gd name="T23" fmla="*/ 80 h 304"/>
                  <a:gd name="T24" fmla="*/ 34 w 304"/>
                  <a:gd name="T25" fmla="*/ 56 h 304"/>
                  <a:gd name="T26" fmla="*/ 56 w 304"/>
                  <a:gd name="T27" fmla="*/ 34 h 304"/>
                  <a:gd name="T28" fmla="*/ 80 w 304"/>
                  <a:gd name="T29" fmla="*/ 18 h 304"/>
                  <a:gd name="T30" fmla="*/ 106 w 304"/>
                  <a:gd name="T31" fmla="*/ 6 h 304"/>
                  <a:gd name="T32" fmla="*/ 136 w 304"/>
                  <a:gd name="T33" fmla="*/ 0 h 304"/>
                  <a:gd name="T34" fmla="*/ 152 w 304"/>
                  <a:gd name="T35" fmla="*/ 0 h 304"/>
                  <a:gd name="T36" fmla="*/ 182 w 304"/>
                  <a:gd name="T37" fmla="*/ 2 h 304"/>
                  <a:gd name="T38" fmla="*/ 212 w 304"/>
                  <a:gd name="T39" fmla="*/ 12 h 304"/>
                  <a:gd name="T40" fmla="*/ 238 w 304"/>
                  <a:gd name="T41" fmla="*/ 26 h 304"/>
                  <a:gd name="T42" fmla="*/ 260 w 304"/>
                  <a:gd name="T43" fmla="*/ 44 h 304"/>
                  <a:gd name="T44" fmla="*/ 278 w 304"/>
                  <a:gd name="T45" fmla="*/ 66 h 304"/>
                  <a:gd name="T46" fmla="*/ 292 w 304"/>
                  <a:gd name="T47" fmla="*/ 92 h 304"/>
                  <a:gd name="T48" fmla="*/ 302 w 304"/>
                  <a:gd name="T49" fmla="*/ 122 h 304"/>
                  <a:gd name="T50" fmla="*/ 304 w 304"/>
                  <a:gd name="T51" fmla="*/ 152 h 304"/>
                  <a:gd name="T52" fmla="*/ 304 w 304"/>
                  <a:gd name="T53" fmla="*/ 168 h 304"/>
                  <a:gd name="T54" fmla="*/ 298 w 304"/>
                  <a:gd name="T55" fmla="*/ 198 h 304"/>
                  <a:gd name="T56" fmla="*/ 286 w 304"/>
                  <a:gd name="T57" fmla="*/ 224 h 304"/>
                  <a:gd name="T58" fmla="*/ 270 w 304"/>
                  <a:gd name="T59" fmla="*/ 250 h 304"/>
                  <a:gd name="T60" fmla="*/ 250 w 304"/>
                  <a:gd name="T61" fmla="*/ 270 h 304"/>
                  <a:gd name="T62" fmla="*/ 224 w 304"/>
                  <a:gd name="T63" fmla="*/ 286 h 304"/>
                  <a:gd name="T64" fmla="*/ 198 w 304"/>
                  <a:gd name="T65" fmla="*/ 298 h 304"/>
                  <a:gd name="T66" fmla="*/ 168 w 304"/>
                  <a:gd name="T67" fmla="*/ 304 h 304"/>
                  <a:gd name="T68" fmla="*/ 152 w 304"/>
                  <a:gd name="T69" fmla="*/ 304 h 304"/>
                  <a:gd name="T70" fmla="*/ 152 w 304"/>
                  <a:gd name="T71" fmla="*/ 104 h 304"/>
                  <a:gd name="T72" fmla="*/ 134 w 304"/>
                  <a:gd name="T73" fmla="*/ 108 h 304"/>
                  <a:gd name="T74" fmla="*/ 118 w 304"/>
                  <a:gd name="T75" fmla="*/ 118 h 304"/>
                  <a:gd name="T76" fmla="*/ 108 w 304"/>
                  <a:gd name="T77" fmla="*/ 134 h 304"/>
                  <a:gd name="T78" fmla="*/ 104 w 304"/>
                  <a:gd name="T79" fmla="*/ 152 h 304"/>
                  <a:gd name="T80" fmla="*/ 106 w 304"/>
                  <a:gd name="T81" fmla="*/ 162 h 304"/>
                  <a:gd name="T82" fmla="*/ 112 w 304"/>
                  <a:gd name="T83" fmla="*/ 178 h 304"/>
                  <a:gd name="T84" fmla="*/ 126 w 304"/>
                  <a:gd name="T85" fmla="*/ 192 h 304"/>
                  <a:gd name="T86" fmla="*/ 142 w 304"/>
                  <a:gd name="T87" fmla="*/ 198 h 304"/>
                  <a:gd name="T88" fmla="*/ 152 w 304"/>
                  <a:gd name="T89" fmla="*/ 200 h 304"/>
                  <a:gd name="T90" fmla="*/ 170 w 304"/>
                  <a:gd name="T91" fmla="*/ 196 h 304"/>
                  <a:gd name="T92" fmla="*/ 186 w 304"/>
                  <a:gd name="T93" fmla="*/ 186 h 304"/>
                  <a:gd name="T94" fmla="*/ 196 w 304"/>
                  <a:gd name="T95" fmla="*/ 170 h 304"/>
                  <a:gd name="T96" fmla="*/ 200 w 304"/>
                  <a:gd name="T97" fmla="*/ 152 h 304"/>
                  <a:gd name="T98" fmla="*/ 198 w 304"/>
                  <a:gd name="T99" fmla="*/ 142 h 304"/>
                  <a:gd name="T100" fmla="*/ 192 w 304"/>
                  <a:gd name="T101" fmla="*/ 126 h 304"/>
                  <a:gd name="T102" fmla="*/ 178 w 304"/>
                  <a:gd name="T103" fmla="*/ 112 h 304"/>
                  <a:gd name="T104" fmla="*/ 162 w 304"/>
                  <a:gd name="T105" fmla="*/ 106 h 304"/>
                  <a:gd name="T106" fmla="*/ 152 w 304"/>
                  <a:gd name="T107" fmla="*/ 1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4">
                    <a:moveTo>
                      <a:pt x="152" y="304"/>
                    </a:moveTo>
                    <a:lnTo>
                      <a:pt x="152" y="304"/>
                    </a:lnTo>
                    <a:lnTo>
                      <a:pt x="136" y="304"/>
                    </a:lnTo>
                    <a:lnTo>
                      <a:pt x="122" y="302"/>
                    </a:lnTo>
                    <a:lnTo>
                      <a:pt x="106" y="298"/>
                    </a:lnTo>
                    <a:lnTo>
                      <a:pt x="92" y="292"/>
                    </a:lnTo>
                    <a:lnTo>
                      <a:pt x="80" y="286"/>
                    </a:lnTo>
                    <a:lnTo>
                      <a:pt x="66" y="278"/>
                    </a:lnTo>
                    <a:lnTo>
                      <a:pt x="56" y="270"/>
                    </a:lnTo>
                    <a:lnTo>
                      <a:pt x="44" y="260"/>
                    </a:lnTo>
                    <a:lnTo>
                      <a:pt x="34" y="250"/>
                    </a:lnTo>
                    <a:lnTo>
                      <a:pt x="26" y="238"/>
                    </a:lnTo>
                    <a:lnTo>
                      <a:pt x="18" y="224"/>
                    </a:lnTo>
                    <a:lnTo>
                      <a:pt x="12" y="212"/>
                    </a:lnTo>
                    <a:lnTo>
                      <a:pt x="6" y="198"/>
                    </a:lnTo>
                    <a:lnTo>
                      <a:pt x="2" y="182"/>
                    </a:lnTo>
                    <a:lnTo>
                      <a:pt x="0" y="168"/>
                    </a:lnTo>
                    <a:lnTo>
                      <a:pt x="0" y="152"/>
                    </a:lnTo>
                    <a:lnTo>
                      <a:pt x="0" y="152"/>
                    </a:lnTo>
                    <a:lnTo>
                      <a:pt x="0" y="136"/>
                    </a:lnTo>
                    <a:lnTo>
                      <a:pt x="2" y="122"/>
                    </a:lnTo>
                    <a:lnTo>
                      <a:pt x="6" y="106"/>
                    </a:lnTo>
                    <a:lnTo>
                      <a:pt x="12" y="92"/>
                    </a:lnTo>
                    <a:lnTo>
                      <a:pt x="18" y="80"/>
                    </a:lnTo>
                    <a:lnTo>
                      <a:pt x="26" y="66"/>
                    </a:lnTo>
                    <a:lnTo>
                      <a:pt x="34" y="56"/>
                    </a:lnTo>
                    <a:lnTo>
                      <a:pt x="44" y="44"/>
                    </a:lnTo>
                    <a:lnTo>
                      <a:pt x="56" y="34"/>
                    </a:lnTo>
                    <a:lnTo>
                      <a:pt x="66" y="26"/>
                    </a:lnTo>
                    <a:lnTo>
                      <a:pt x="80" y="18"/>
                    </a:lnTo>
                    <a:lnTo>
                      <a:pt x="92" y="12"/>
                    </a:lnTo>
                    <a:lnTo>
                      <a:pt x="106" y="6"/>
                    </a:lnTo>
                    <a:lnTo>
                      <a:pt x="122" y="2"/>
                    </a:lnTo>
                    <a:lnTo>
                      <a:pt x="136" y="0"/>
                    </a:lnTo>
                    <a:lnTo>
                      <a:pt x="152" y="0"/>
                    </a:lnTo>
                    <a:lnTo>
                      <a:pt x="152" y="0"/>
                    </a:lnTo>
                    <a:lnTo>
                      <a:pt x="168" y="0"/>
                    </a:lnTo>
                    <a:lnTo>
                      <a:pt x="182" y="2"/>
                    </a:lnTo>
                    <a:lnTo>
                      <a:pt x="198" y="6"/>
                    </a:lnTo>
                    <a:lnTo>
                      <a:pt x="212" y="12"/>
                    </a:lnTo>
                    <a:lnTo>
                      <a:pt x="224" y="18"/>
                    </a:lnTo>
                    <a:lnTo>
                      <a:pt x="238" y="26"/>
                    </a:lnTo>
                    <a:lnTo>
                      <a:pt x="250" y="34"/>
                    </a:lnTo>
                    <a:lnTo>
                      <a:pt x="260" y="44"/>
                    </a:lnTo>
                    <a:lnTo>
                      <a:pt x="270" y="56"/>
                    </a:lnTo>
                    <a:lnTo>
                      <a:pt x="278" y="66"/>
                    </a:lnTo>
                    <a:lnTo>
                      <a:pt x="286" y="80"/>
                    </a:lnTo>
                    <a:lnTo>
                      <a:pt x="292" y="92"/>
                    </a:lnTo>
                    <a:lnTo>
                      <a:pt x="298" y="106"/>
                    </a:lnTo>
                    <a:lnTo>
                      <a:pt x="302" y="122"/>
                    </a:lnTo>
                    <a:lnTo>
                      <a:pt x="304" y="136"/>
                    </a:lnTo>
                    <a:lnTo>
                      <a:pt x="304" y="152"/>
                    </a:lnTo>
                    <a:lnTo>
                      <a:pt x="304" y="152"/>
                    </a:lnTo>
                    <a:lnTo>
                      <a:pt x="304" y="168"/>
                    </a:lnTo>
                    <a:lnTo>
                      <a:pt x="302" y="182"/>
                    </a:lnTo>
                    <a:lnTo>
                      <a:pt x="298" y="198"/>
                    </a:lnTo>
                    <a:lnTo>
                      <a:pt x="292" y="212"/>
                    </a:lnTo>
                    <a:lnTo>
                      <a:pt x="286" y="224"/>
                    </a:lnTo>
                    <a:lnTo>
                      <a:pt x="278" y="238"/>
                    </a:lnTo>
                    <a:lnTo>
                      <a:pt x="270" y="250"/>
                    </a:lnTo>
                    <a:lnTo>
                      <a:pt x="260" y="260"/>
                    </a:lnTo>
                    <a:lnTo>
                      <a:pt x="250" y="270"/>
                    </a:lnTo>
                    <a:lnTo>
                      <a:pt x="238" y="278"/>
                    </a:lnTo>
                    <a:lnTo>
                      <a:pt x="224" y="286"/>
                    </a:lnTo>
                    <a:lnTo>
                      <a:pt x="212" y="292"/>
                    </a:lnTo>
                    <a:lnTo>
                      <a:pt x="198" y="298"/>
                    </a:lnTo>
                    <a:lnTo>
                      <a:pt x="182" y="302"/>
                    </a:lnTo>
                    <a:lnTo>
                      <a:pt x="168" y="304"/>
                    </a:lnTo>
                    <a:lnTo>
                      <a:pt x="152" y="304"/>
                    </a:lnTo>
                    <a:lnTo>
                      <a:pt x="152" y="304"/>
                    </a:lnTo>
                    <a:close/>
                    <a:moveTo>
                      <a:pt x="152" y="104"/>
                    </a:moveTo>
                    <a:lnTo>
                      <a:pt x="152" y="104"/>
                    </a:lnTo>
                    <a:lnTo>
                      <a:pt x="142" y="106"/>
                    </a:lnTo>
                    <a:lnTo>
                      <a:pt x="134" y="108"/>
                    </a:lnTo>
                    <a:lnTo>
                      <a:pt x="126" y="112"/>
                    </a:lnTo>
                    <a:lnTo>
                      <a:pt x="118" y="118"/>
                    </a:lnTo>
                    <a:lnTo>
                      <a:pt x="112" y="126"/>
                    </a:lnTo>
                    <a:lnTo>
                      <a:pt x="108" y="134"/>
                    </a:lnTo>
                    <a:lnTo>
                      <a:pt x="106" y="142"/>
                    </a:lnTo>
                    <a:lnTo>
                      <a:pt x="104" y="152"/>
                    </a:lnTo>
                    <a:lnTo>
                      <a:pt x="104" y="152"/>
                    </a:lnTo>
                    <a:lnTo>
                      <a:pt x="106" y="162"/>
                    </a:lnTo>
                    <a:lnTo>
                      <a:pt x="108" y="170"/>
                    </a:lnTo>
                    <a:lnTo>
                      <a:pt x="112" y="178"/>
                    </a:lnTo>
                    <a:lnTo>
                      <a:pt x="118" y="186"/>
                    </a:lnTo>
                    <a:lnTo>
                      <a:pt x="126" y="192"/>
                    </a:lnTo>
                    <a:lnTo>
                      <a:pt x="134" y="196"/>
                    </a:lnTo>
                    <a:lnTo>
                      <a:pt x="142" y="198"/>
                    </a:lnTo>
                    <a:lnTo>
                      <a:pt x="152" y="200"/>
                    </a:lnTo>
                    <a:lnTo>
                      <a:pt x="152" y="200"/>
                    </a:lnTo>
                    <a:lnTo>
                      <a:pt x="162" y="198"/>
                    </a:lnTo>
                    <a:lnTo>
                      <a:pt x="170" y="196"/>
                    </a:lnTo>
                    <a:lnTo>
                      <a:pt x="178" y="192"/>
                    </a:lnTo>
                    <a:lnTo>
                      <a:pt x="186" y="186"/>
                    </a:lnTo>
                    <a:lnTo>
                      <a:pt x="192" y="178"/>
                    </a:lnTo>
                    <a:lnTo>
                      <a:pt x="196" y="170"/>
                    </a:lnTo>
                    <a:lnTo>
                      <a:pt x="198" y="162"/>
                    </a:lnTo>
                    <a:lnTo>
                      <a:pt x="200" y="152"/>
                    </a:lnTo>
                    <a:lnTo>
                      <a:pt x="200" y="152"/>
                    </a:lnTo>
                    <a:lnTo>
                      <a:pt x="198" y="142"/>
                    </a:lnTo>
                    <a:lnTo>
                      <a:pt x="196" y="134"/>
                    </a:lnTo>
                    <a:lnTo>
                      <a:pt x="192" y="126"/>
                    </a:lnTo>
                    <a:lnTo>
                      <a:pt x="186" y="118"/>
                    </a:lnTo>
                    <a:lnTo>
                      <a:pt x="178" y="112"/>
                    </a:lnTo>
                    <a:lnTo>
                      <a:pt x="170" y="108"/>
                    </a:lnTo>
                    <a:lnTo>
                      <a:pt x="162" y="106"/>
                    </a:lnTo>
                    <a:lnTo>
                      <a:pt x="152" y="104"/>
                    </a:lnTo>
                    <a:lnTo>
                      <a:pt x="152"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92" name="Freeform 7"/>
              <p:cNvSpPr>
                <a:spLocks noEditPoints="1"/>
              </p:cNvSpPr>
              <p:nvPr/>
            </p:nvSpPr>
            <p:spPr bwMode="auto">
              <a:xfrm>
                <a:off x="6002359" y="2994156"/>
                <a:ext cx="184112" cy="185323"/>
              </a:xfrm>
              <a:custGeom>
                <a:avLst/>
                <a:gdLst>
                  <a:gd name="T0" fmla="*/ 152 w 304"/>
                  <a:gd name="T1" fmla="*/ 306 h 306"/>
                  <a:gd name="T2" fmla="*/ 120 w 304"/>
                  <a:gd name="T3" fmla="*/ 302 h 306"/>
                  <a:gd name="T4" fmla="*/ 92 w 304"/>
                  <a:gd name="T5" fmla="*/ 294 h 306"/>
                  <a:gd name="T6" fmla="*/ 66 w 304"/>
                  <a:gd name="T7" fmla="*/ 280 h 306"/>
                  <a:gd name="T8" fmla="*/ 44 w 304"/>
                  <a:gd name="T9" fmla="*/ 262 h 306"/>
                  <a:gd name="T10" fmla="*/ 26 w 304"/>
                  <a:gd name="T11" fmla="*/ 238 h 306"/>
                  <a:gd name="T12" fmla="*/ 12 w 304"/>
                  <a:gd name="T13" fmla="*/ 212 h 306"/>
                  <a:gd name="T14" fmla="*/ 2 w 304"/>
                  <a:gd name="T15" fmla="*/ 184 h 306"/>
                  <a:gd name="T16" fmla="*/ 0 w 304"/>
                  <a:gd name="T17" fmla="*/ 154 h 306"/>
                  <a:gd name="T18" fmla="*/ 0 w 304"/>
                  <a:gd name="T19" fmla="*/ 138 h 306"/>
                  <a:gd name="T20" fmla="*/ 6 w 304"/>
                  <a:gd name="T21" fmla="*/ 108 h 306"/>
                  <a:gd name="T22" fmla="*/ 18 w 304"/>
                  <a:gd name="T23" fmla="*/ 80 h 306"/>
                  <a:gd name="T24" fmla="*/ 34 w 304"/>
                  <a:gd name="T25" fmla="*/ 56 h 306"/>
                  <a:gd name="T26" fmla="*/ 54 w 304"/>
                  <a:gd name="T27" fmla="*/ 36 h 306"/>
                  <a:gd name="T28" fmla="*/ 78 w 304"/>
                  <a:gd name="T29" fmla="*/ 20 h 306"/>
                  <a:gd name="T30" fmla="*/ 106 w 304"/>
                  <a:gd name="T31" fmla="*/ 8 h 306"/>
                  <a:gd name="T32" fmla="*/ 136 w 304"/>
                  <a:gd name="T33" fmla="*/ 2 h 306"/>
                  <a:gd name="T34" fmla="*/ 152 w 304"/>
                  <a:gd name="T35" fmla="*/ 0 h 306"/>
                  <a:gd name="T36" fmla="*/ 182 w 304"/>
                  <a:gd name="T37" fmla="*/ 4 h 306"/>
                  <a:gd name="T38" fmla="*/ 212 w 304"/>
                  <a:gd name="T39" fmla="*/ 12 h 306"/>
                  <a:gd name="T40" fmla="*/ 236 w 304"/>
                  <a:gd name="T41" fmla="*/ 26 h 306"/>
                  <a:gd name="T42" fmla="*/ 260 w 304"/>
                  <a:gd name="T43" fmla="*/ 46 h 306"/>
                  <a:gd name="T44" fmla="*/ 278 w 304"/>
                  <a:gd name="T45" fmla="*/ 68 h 306"/>
                  <a:gd name="T46" fmla="*/ 292 w 304"/>
                  <a:gd name="T47" fmla="*/ 94 h 306"/>
                  <a:gd name="T48" fmla="*/ 302 w 304"/>
                  <a:gd name="T49" fmla="*/ 122 h 306"/>
                  <a:gd name="T50" fmla="*/ 304 w 304"/>
                  <a:gd name="T51" fmla="*/ 154 h 306"/>
                  <a:gd name="T52" fmla="*/ 304 w 304"/>
                  <a:gd name="T53" fmla="*/ 168 h 306"/>
                  <a:gd name="T54" fmla="*/ 298 w 304"/>
                  <a:gd name="T55" fmla="*/ 198 h 306"/>
                  <a:gd name="T56" fmla="*/ 286 w 304"/>
                  <a:gd name="T57" fmla="*/ 226 h 306"/>
                  <a:gd name="T58" fmla="*/ 270 w 304"/>
                  <a:gd name="T59" fmla="*/ 250 h 306"/>
                  <a:gd name="T60" fmla="*/ 248 w 304"/>
                  <a:gd name="T61" fmla="*/ 272 h 306"/>
                  <a:gd name="T62" fmla="*/ 224 w 304"/>
                  <a:gd name="T63" fmla="*/ 288 h 306"/>
                  <a:gd name="T64" fmla="*/ 198 w 304"/>
                  <a:gd name="T65" fmla="*/ 300 h 306"/>
                  <a:gd name="T66" fmla="*/ 168 w 304"/>
                  <a:gd name="T67" fmla="*/ 306 h 306"/>
                  <a:gd name="T68" fmla="*/ 152 w 304"/>
                  <a:gd name="T69" fmla="*/ 306 h 306"/>
                  <a:gd name="T70" fmla="*/ 152 w 304"/>
                  <a:gd name="T71" fmla="*/ 106 h 306"/>
                  <a:gd name="T72" fmla="*/ 134 w 304"/>
                  <a:gd name="T73" fmla="*/ 110 h 306"/>
                  <a:gd name="T74" fmla="*/ 118 w 304"/>
                  <a:gd name="T75" fmla="*/ 120 h 306"/>
                  <a:gd name="T76" fmla="*/ 108 w 304"/>
                  <a:gd name="T77" fmla="*/ 134 h 306"/>
                  <a:gd name="T78" fmla="*/ 104 w 304"/>
                  <a:gd name="T79" fmla="*/ 154 h 306"/>
                  <a:gd name="T80" fmla="*/ 106 w 304"/>
                  <a:gd name="T81" fmla="*/ 164 h 306"/>
                  <a:gd name="T82" fmla="*/ 112 w 304"/>
                  <a:gd name="T83" fmla="*/ 180 h 306"/>
                  <a:gd name="T84" fmla="*/ 126 w 304"/>
                  <a:gd name="T85" fmla="*/ 192 h 306"/>
                  <a:gd name="T86" fmla="*/ 142 w 304"/>
                  <a:gd name="T87" fmla="*/ 200 h 306"/>
                  <a:gd name="T88" fmla="*/ 152 w 304"/>
                  <a:gd name="T89" fmla="*/ 202 h 306"/>
                  <a:gd name="T90" fmla="*/ 170 w 304"/>
                  <a:gd name="T91" fmla="*/ 198 h 306"/>
                  <a:gd name="T92" fmla="*/ 186 w 304"/>
                  <a:gd name="T93" fmla="*/ 188 h 306"/>
                  <a:gd name="T94" fmla="*/ 196 w 304"/>
                  <a:gd name="T95" fmla="*/ 172 h 306"/>
                  <a:gd name="T96" fmla="*/ 200 w 304"/>
                  <a:gd name="T97" fmla="*/ 154 h 306"/>
                  <a:gd name="T98" fmla="*/ 198 w 304"/>
                  <a:gd name="T99" fmla="*/ 144 h 306"/>
                  <a:gd name="T100" fmla="*/ 192 w 304"/>
                  <a:gd name="T101" fmla="*/ 126 h 306"/>
                  <a:gd name="T102" fmla="*/ 178 w 304"/>
                  <a:gd name="T103" fmla="*/ 114 h 306"/>
                  <a:gd name="T104" fmla="*/ 162 w 304"/>
                  <a:gd name="T105" fmla="*/ 106 h 306"/>
                  <a:gd name="T106" fmla="*/ 152 w 304"/>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6">
                    <a:moveTo>
                      <a:pt x="152" y="306"/>
                    </a:moveTo>
                    <a:lnTo>
                      <a:pt x="152" y="306"/>
                    </a:lnTo>
                    <a:lnTo>
                      <a:pt x="136" y="306"/>
                    </a:lnTo>
                    <a:lnTo>
                      <a:pt x="120" y="302"/>
                    </a:lnTo>
                    <a:lnTo>
                      <a:pt x="106" y="300"/>
                    </a:lnTo>
                    <a:lnTo>
                      <a:pt x="92" y="294"/>
                    </a:lnTo>
                    <a:lnTo>
                      <a:pt x="78" y="288"/>
                    </a:lnTo>
                    <a:lnTo>
                      <a:pt x="66" y="280"/>
                    </a:lnTo>
                    <a:lnTo>
                      <a:pt x="54" y="272"/>
                    </a:lnTo>
                    <a:lnTo>
                      <a:pt x="44" y="262"/>
                    </a:lnTo>
                    <a:lnTo>
                      <a:pt x="34" y="250"/>
                    </a:lnTo>
                    <a:lnTo>
                      <a:pt x="26" y="238"/>
                    </a:lnTo>
                    <a:lnTo>
                      <a:pt x="18" y="226"/>
                    </a:lnTo>
                    <a:lnTo>
                      <a:pt x="12" y="212"/>
                    </a:lnTo>
                    <a:lnTo>
                      <a:pt x="6" y="198"/>
                    </a:lnTo>
                    <a:lnTo>
                      <a:pt x="2" y="184"/>
                    </a:lnTo>
                    <a:lnTo>
                      <a:pt x="0" y="168"/>
                    </a:lnTo>
                    <a:lnTo>
                      <a:pt x="0" y="154"/>
                    </a:lnTo>
                    <a:lnTo>
                      <a:pt x="0" y="154"/>
                    </a:lnTo>
                    <a:lnTo>
                      <a:pt x="0" y="138"/>
                    </a:lnTo>
                    <a:lnTo>
                      <a:pt x="2" y="122"/>
                    </a:lnTo>
                    <a:lnTo>
                      <a:pt x="6" y="108"/>
                    </a:lnTo>
                    <a:lnTo>
                      <a:pt x="12" y="94"/>
                    </a:lnTo>
                    <a:lnTo>
                      <a:pt x="18" y="80"/>
                    </a:lnTo>
                    <a:lnTo>
                      <a:pt x="26" y="68"/>
                    </a:lnTo>
                    <a:lnTo>
                      <a:pt x="34" y="56"/>
                    </a:lnTo>
                    <a:lnTo>
                      <a:pt x="44" y="46"/>
                    </a:lnTo>
                    <a:lnTo>
                      <a:pt x="54" y="36"/>
                    </a:lnTo>
                    <a:lnTo>
                      <a:pt x="66" y="26"/>
                    </a:lnTo>
                    <a:lnTo>
                      <a:pt x="78" y="20"/>
                    </a:lnTo>
                    <a:lnTo>
                      <a:pt x="92" y="12"/>
                    </a:lnTo>
                    <a:lnTo>
                      <a:pt x="106" y="8"/>
                    </a:lnTo>
                    <a:lnTo>
                      <a:pt x="120" y="4"/>
                    </a:lnTo>
                    <a:lnTo>
                      <a:pt x="136" y="2"/>
                    </a:lnTo>
                    <a:lnTo>
                      <a:pt x="152" y="0"/>
                    </a:lnTo>
                    <a:lnTo>
                      <a:pt x="152" y="0"/>
                    </a:lnTo>
                    <a:lnTo>
                      <a:pt x="168" y="2"/>
                    </a:lnTo>
                    <a:lnTo>
                      <a:pt x="182" y="4"/>
                    </a:lnTo>
                    <a:lnTo>
                      <a:pt x="198" y="8"/>
                    </a:lnTo>
                    <a:lnTo>
                      <a:pt x="212" y="12"/>
                    </a:lnTo>
                    <a:lnTo>
                      <a:pt x="224" y="20"/>
                    </a:lnTo>
                    <a:lnTo>
                      <a:pt x="236" y="26"/>
                    </a:lnTo>
                    <a:lnTo>
                      <a:pt x="248" y="36"/>
                    </a:lnTo>
                    <a:lnTo>
                      <a:pt x="260" y="46"/>
                    </a:lnTo>
                    <a:lnTo>
                      <a:pt x="270" y="56"/>
                    </a:lnTo>
                    <a:lnTo>
                      <a:pt x="278" y="68"/>
                    </a:lnTo>
                    <a:lnTo>
                      <a:pt x="286" y="80"/>
                    </a:lnTo>
                    <a:lnTo>
                      <a:pt x="292" y="94"/>
                    </a:lnTo>
                    <a:lnTo>
                      <a:pt x="298" y="108"/>
                    </a:lnTo>
                    <a:lnTo>
                      <a:pt x="302" y="122"/>
                    </a:lnTo>
                    <a:lnTo>
                      <a:pt x="304" y="138"/>
                    </a:lnTo>
                    <a:lnTo>
                      <a:pt x="304" y="154"/>
                    </a:lnTo>
                    <a:lnTo>
                      <a:pt x="304" y="154"/>
                    </a:lnTo>
                    <a:lnTo>
                      <a:pt x="304" y="168"/>
                    </a:lnTo>
                    <a:lnTo>
                      <a:pt x="302" y="184"/>
                    </a:lnTo>
                    <a:lnTo>
                      <a:pt x="298" y="198"/>
                    </a:lnTo>
                    <a:lnTo>
                      <a:pt x="292" y="212"/>
                    </a:lnTo>
                    <a:lnTo>
                      <a:pt x="286" y="226"/>
                    </a:lnTo>
                    <a:lnTo>
                      <a:pt x="278" y="238"/>
                    </a:lnTo>
                    <a:lnTo>
                      <a:pt x="270" y="250"/>
                    </a:lnTo>
                    <a:lnTo>
                      <a:pt x="260" y="262"/>
                    </a:lnTo>
                    <a:lnTo>
                      <a:pt x="248" y="272"/>
                    </a:lnTo>
                    <a:lnTo>
                      <a:pt x="236" y="280"/>
                    </a:lnTo>
                    <a:lnTo>
                      <a:pt x="224" y="288"/>
                    </a:lnTo>
                    <a:lnTo>
                      <a:pt x="212" y="294"/>
                    </a:lnTo>
                    <a:lnTo>
                      <a:pt x="198" y="300"/>
                    </a:lnTo>
                    <a:lnTo>
                      <a:pt x="182" y="302"/>
                    </a:lnTo>
                    <a:lnTo>
                      <a:pt x="168" y="306"/>
                    </a:lnTo>
                    <a:lnTo>
                      <a:pt x="152" y="306"/>
                    </a:lnTo>
                    <a:lnTo>
                      <a:pt x="152" y="306"/>
                    </a:lnTo>
                    <a:close/>
                    <a:moveTo>
                      <a:pt x="152" y="106"/>
                    </a:moveTo>
                    <a:lnTo>
                      <a:pt x="152" y="106"/>
                    </a:lnTo>
                    <a:lnTo>
                      <a:pt x="142" y="106"/>
                    </a:lnTo>
                    <a:lnTo>
                      <a:pt x="134" y="110"/>
                    </a:lnTo>
                    <a:lnTo>
                      <a:pt x="126" y="114"/>
                    </a:lnTo>
                    <a:lnTo>
                      <a:pt x="118" y="120"/>
                    </a:lnTo>
                    <a:lnTo>
                      <a:pt x="112" y="126"/>
                    </a:lnTo>
                    <a:lnTo>
                      <a:pt x="108" y="134"/>
                    </a:lnTo>
                    <a:lnTo>
                      <a:pt x="106" y="144"/>
                    </a:lnTo>
                    <a:lnTo>
                      <a:pt x="104" y="154"/>
                    </a:lnTo>
                    <a:lnTo>
                      <a:pt x="104" y="154"/>
                    </a:lnTo>
                    <a:lnTo>
                      <a:pt x="106" y="164"/>
                    </a:lnTo>
                    <a:lnTo>
                      <a:pt x="108" y="172"/>
                    </a:lnTo>
                    <a:lnTo>
                      <a:pt x="112" y="180"/>
                    </a:lnTo>
                    <a:lnTo>
                      <a:pt x="118" y="188"/>
                    </a:lnTo>
                    <a:lnTo>
                      <a:pt x="126" y="192"/>
                    </a:lnTo>
                    <a:lnTo>
                      <a:pt x="134" y="198"/>
                    </a:lnTo>
                    <a:lnTo>
                      <a:pt x="142" y="200"/>
                    </a:lnTo>
                    <a:lnTo>
                      <a:pt x="152" y="202"/>
                    </a:lnTo>
                    <a:lnTo>
                      <a:pt x="152" y="202"/>
                    </a:lnTo>
                    <a:lnTo>
                      <a:pt x="162" y="200"/>
                    </a:lnTo>
                    <a:lnTo>
                      <a:pt x="170" y="198"/>
                    </a:lnTo>
                    <a:lnTo>
                      <a:pt x="178" y="192"/>
                    </a:lnTo>
                    <a:lnTo>
                      <a:pt x="186" y="188"/>
                    </a:lnTo>
                    <a:lnTo>
                      <a:pt x="192" y="180"/>
                    </a:lnTo>
                    <a:lnTo>
                      <a:pt x="196" y="172"/>
                    </a:lnTo>
                    <a:lnTo>
                      <a:pt x="198" y="164"/>
                    </a:lnTo>
                    <a:lnTo>
                      <a:pt x="200" y="154"/>
                    </a:lnTo>
                    <a:lnTo>
                      <a:pt x="200" y="154"/>
                    </a:lnTo>
                    <a:lnTo>
                      <a:pt x="198" y="144"/>
                    </a:lnTo>
                    <a:lnTo>
                      <a:pt x="196" y="134"/>
                    </a:lnTo>
                    <a:lnTo>
                      <a:pt x="192" y="126"/>
                    </a:lnTo>
                    <a:lnTo>
                      <a:pt x="186" y="120"/>
                    </a:lnTo>
                    <a:lnTo>
                      <a:pt x="178" y="114"/>
                    </a:lnTo>
                    <a:lnTo>
                      <a:pt x="170" y="110"/>
                    </a:lnTo>
                    <a:lnTo>
                      <a:pt x="162" y="106"/>
                    </a:lnTo>
                    <a:lnTo>
                      <a:pt x="152" y="106"/>
                    </a:lnTo>
                    <a:lnTo>
                      <a:pt x="152"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93" name="Freeform 8"/>
              <p:cNvSpPr>
                <a:spLocks noEditPoints="1"/>
              </p:cNvSpPr>
              <p:nvPr/>
            </p:nvSpPr>
            <p:spPr bwMode="auto">
              <a:xfrm>
                <a:off x="6245822" y="2850015"/>
                <a:ext cx="185323" cy="185323"/>
              </a:xfrm>
              <a:custGeom>
                <a:avLst/>
                <a:gdLst>
                  <a:gd name="T0" fmla="*/ 154 w 306"/>
                  <a:gd name="T1" fmla="*/ 306 h 306"/>
                  <a:gd name="T2" fmla="*/ 122 w 306"/>
                  <a:gd name="T3" fmla="*/ 302 h 306"/>
                  <a:gd name="T4" fmla="*/ 94 w 306"/>
                  <a:gd name="T5" fmla="*/ 294 h 306"/>
                  <a:gd name="T6" fmla="*/ 68 w 306"/>
                  <a:gd name="T7" fmla="*/ 280 h 306"/>
                  <a:gd name="T8" fmla="*/ 46 w 306"/>
                  <a:gd name="T9" fmla="*/ 262 h 306"/>
                  <a:gd name="T10" fmla="*/ 26 w 306"/>
                  <a:gd name="T11" fmla="*/ 238 h 306"/>
                  <a:gd name="T12" fmla="*/ 12 w 306"/>
                  <a:gd name="T13" fmla="*/ 212 h 306"/>
                  <a:gd name="T14" fmla="*/ 4 w 306"/>
                  <a:gd name="T15" fmla="*/ 184 h 306"/>
                  <a:gd name="T16" fmla="*/ 0 w 306"/>
                  <a:gd name="T17" fmla="*/ 154 h 306"/>
                  <a:gd name="T18" fmla="*/ 2 w 306"/>
                  <a:gd name="T19" fmla="*/ 138 h 306"/>
                  <a:gd name="T20" fmla="*/ 8 w 306"/>
                  <a:gd name="T21" fmla="*/ 108 h 306"/>
                  <a:gd name="T22" fmla="*/ 18 w 306"/>
                  <a:gd name="T23" fmla="*/ 80 h 306"/>
                  <a:gd name="T24" fmla="*/ 36 w 306"/>
                  <a:gd name="T25" fmla="*/ 56 h 306"/>
                  <a:gd name="T26" fmla="*/ 56 w 306"/>
                  <a:gd name="T27" fmla="*/ 36 h 306"/>
                  <a:gd name="T28" fmla="*/ 80 w 306"/>
                  <a:gd name="T29" fmla="*/ 18 h 306"/>
                  <a:gd name="T30" fmla="*/ 108 w 306"/>
                  <a:gd name="T31" fmla="*/ 8 h 306"/>
                  <a:gd name="T32" fmla="*/ 138 w 306"/>
                  <a:gd name="T33" fmla="*/ 2 h 306"/>
                  <a:gd name="T34" fmla="*/ 154 w 306"/>
                  <a:gd name="T35" fmla="*/ 0 h 306"/>
                  <a:gd name="T36" fmla="*/ 184 w 306"/>
                  <a:gd name="T37" fmla="*/ 4 h 306"/>
                  <a:gd name="T38" fmla="*/ 212 w 306"/>
                  <a:gd name="T39" fmla="*/ 12 h 306"/>
                  <a:gd name="T40" fmla="*/ 238 w 306"/>
                  <a:gd name="T41" fmla="*/ 26 h 306"/>
                  <a:gd name="T42" fmla="*/ 260 w 306"/>
                  <a:gd name="T43" fmla="*/ 46 h 306"/>
                  <a:gd name="T44" fmla="*/ 280 w 306"/>
                  <a:gd name="T45" fmla="*/ 68 h 306"/>
                  <a:gd name="T46" fmla="*/ 294 w 306"/>
                  <a:gd name="T47" fmla="*/ 94 h 306"/>
                  <a:gd name="T48" fmla="*/ 302 w 306"/>
                  <a:gd name="T49" fmla="*/ 122 h 306"/>
                  <a:gd name="T50" fmla="*/ 306 w 306"/>
                  <a:gd name="T51" fmla="*/ 154 h 306"/>
                  <a:gd name="T52" fmla="*/ 304 w 306"/>
                  <a:gd name="T53" fmla="*/ 168 h 306"/>
                  <a:gd name="T54" fmla="*/ 298 w 306"/>
                  <a:gd name="T55" fmla="*/ 198 h 306"/>
                  <a:gd name="T56" fmla="*/ 288 w 306"/>
                  <a:gd name="T57" fmla="*/ 226 h 306"/>
                  <a:gd name="T58" fmla="*/ 270 w 306"/>
                  <a:gd name="T59" fmla="*/ 250 h 306"/>
                  <a:gd name="T60" fmla="*/ 250 w 306"/>
                  <a:gd name="T61" fmla="*/ 270 h 306"/>
                  <a:gd name="T62" fmla="*/ 226 w 306"/>
                  <a:gd name="T63" fmla="*/ 288 h 306"/>
                  <a:gd name="T64" fmla="*/ 198 w 306"/>
                  <a:gd name="T65" fmla="*/ 298 h 306"/>
                  <a:gd name="T66" fmla="*/ 168 w 306"/>
                  <a:gd name="T67" fmla="*/ 306 h 306"/>
                  <a:gd name="T68" fmla="*/ 154 w 306"/>
                  <a:gd name="T69" fmla="*/ 306 h 306"/>
                  <a:gd name="T70" fmla="*/ 154 w 306"/>
                  <a:gd name="T71" fmla="*/ 106 h 306"/>
                  <a:gd name="T72" fmla="*/ 134 w 306"/>
                  <a:gd name="T73" fmla="*/ 110 h 306"/>
                  <a:gd name="T74" fmla="*/ 120 w 306"/>
                  <a:gd name="T75" fmla="*/ 120 h 306"/>
                  <a:gd name="T76" fmla="*/ 110 w 306"/>
                  <a:gd name="T77" fmla="*/ 134 h 306"/>
                  <a:gd name="T78" fmla="*/ 106 w 306"/>
                  <a:gd name="T79" fmla="*/ 154 h 306"/>
                  <a:gd name="T80" fmla="*/ 106 w 306"/>
                  <a:gd name="T81" fmla="*/ 162 h 306"/>
                  <a:gd name="T82" fmla="*/ 114 w 306"/>
                  <a:gd name="T83" fmla="*/ 180 h 306"/>
                  <a:gd name="T84" fmla="*/ 126 w 306"/>
                  <a:gd name="T85" fmla="*/ 192 h 306"/>
                  <a:gd name="T86" fmla="*/ 144 w 306"/>
                  <a:gd name="T87" fmla="*/ 200 h 306"/>
                  <a:gd name="T88" fmla="*/ 154 w 306"/>
                  <a:gd name="T89" fmla="*/ 200 h 306"/>
                  <a:gd name="T90" fmla="*/ 172 w 306"/>
                  <a:gd name="T91" fmla="*/ 198 h 306"/>
                  <a:gd name="T92" fmla="*/ 186 w 306"/>
                  <a:gd name="T93" fmla="*/ 186 h 306"/>
                  <a:gd name="T94" fmla="*/ 196 w 306"/>
                  <a:gd name="T95" fmla="*/ 172 h 306"/>
                  <a:gd name="T96" fmla="*/ 200 w 306"/>
                  <a:gd name="T97" fmla="*/ 154 h 306"/>
                  <a:gd name="T98" fmla="*/ 200 w 306"/>
                  <a:gd name="T99" fmla="*/ 144 h 306"/>
                  <a:gd name="T100" fmla="*/ 192 w 306"/>
                  <a:gd name="T101" fmla="*/ 126 h 306"/>
                  <a:gd name="T102" fmla="*/ 180 w 306"/>
                  <a:gd name="T103" fmla="*/ 114 h 306"/>
                  <a:gd name="T104" fmla="*/ 162 w 306"/>
                  <a:gd name="T105" fmla="*/ 106 h 306"/>
                  <a:gd name="T106" fmla="*/ 154 w 306"/>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306">
                    <a:moveTo>
                      <a:pt x="154" y="306"/>
                    </a:moveTo>
                    <a:lnTo>
                      <a:pt x="154" y="306"/>
                    </a:lnTo>
                    <a:lnTo>
                      <a:pt x="138" y="306"/>
                    </a:lnTo>
                    <a:lnTo>
                      <a:pt x="122" y="302"/>
                    </a:lnTo>
                    <a:lnTo>
                      <a:pt x="108" y="298"/>
                    </a:lnTo>
                    <a:lnTo>
                      <a:pt x="94" y="294"/>
                    </a:lnTo>
                    <a:lnTo>
                      <a:pt x="80" y="288"/>
                    </a:lnTo>
                    <a:lnTo>
                      <a:pt x="68" y="280"/>
                    </a:lnTo>
                    <a:lnTo>
                      <a:pt x="56" y="270"/>
                    </a:lnTo>
                    <a:lnTo>
                      <a:pt x="46" y="262"/>
                    </a:lnTo>
                    <a:lnTo>
                      <a:pt x="36" y="250"/>
                    </a:lnTo>
                    <a:lnTo>
                      <a:pt x="26" y="238"/>
                    </a:lnTo>
                    <a:lnTo>
                      <a:pt x="18" y="226"/>
                    </a:lnTo>
                    <a:lnTo>
                      <a:pt x="12" y="212"/>
                    </a:lnTo>
                    <a:lnTo>
                      <a:pt x="8" y="198"/>
                    </a:lnTo>
                    <a:lnTo>
                      <a:pt x="4" y="184"/>
                    </a:lnTo>
                    <a:lnTo>
                      <a:pt x="2" y="168"/>
                    </a:lnTo>
                    <a:lnTo>
                      <a:pt x="0" y="154"/>
                    </a:lnTo>
                    <a:lnTo>
                      <a:pt x="0" y="154"/>
                    </a:lnTo>
                    <a:lnTo>
                      <a:pt x="2" y="138"/>
                    </a:lnTo>
                    <a:lnTo>
                      <a:pt x="4" y="122"/>
                    </a:lnTo>
                    <a:lnTo>
                      <a:pt x="8" y="108"/>
                    </a:lnTo>
                    <a:lnTo>
                      <a:pt x="12" y="94"/>
                    </a:lnTo>
                    <a:lnTo>
                      <a:pt x="18" y="80"/>
                    </a:lnTo>
                    <a:lnTo>
                      <a:pt x="26" y="68"/>
                    </a:lnTo>
                    <a:lnTo>
                      <a:pt x="36" y="56"/>
                    </a:lnTo>
                    <a:lnTo>
                      <a:pt x="46" y="46"/>
                    </a:lnTo>
                    <a:lnTo>
                      <a:pt x="56" y="36"/>
                    </a:lnTo>
                    <a:lnTo>
                      <a:pt x="68" y="26"/>
                    </a:lnTo>
                    <a:lnTo>
                      <a:pt x="80" y="18"/>
                    </a:lnTo>
                    <a:lnTo>
                      <a:pt x="94" y="12"/>
                    </a:lnTo>
                    <a:lnTo>
                      <a:pt x="108" y="8"/>
                    </a:lnTo>
                    <a:lnTo>
                      <a:pt x="122" y="4"/>
                    </a:lnTo>
                    <a:lnTo>
                      <a:pt x="138" y="2"/>
                    </a:lnTo>
                    <a:lnTo>
                      <a:pt x="154" y="0"/>
                    </a:lnTo>
                    <a:lnTo>
                      <a:pt x="154" y="0"/>
                    </a:lnTo>
                    <a:lnTo>
                      <a:pt x="168" y="2"/>
                    </a:lnTo>
                    <a:lnTo>
                      <a:pt x="184" y="4"/>
                    </a:lnTo>
                    <a:lnTo>
                      <a:pt x="198" y="8"/>
                    </a:lnTo>
                    <a:lnTo>
                      <a:pt x="212" y="12"/>
                    </a:lnTo>
                    <a:lnTo>
                      <a:pt x="226" y="18"/>
                    </a:lnTo>
                    <a:lnTo>
                      <a:pt x="238" y="26"/>
                    </a:lnTo>
                    <a:lnTo>
                      <a:pt x="250" y="36"/>
                    </a:lnTo>
                    <a:lnTo>
                      <a:pt x="260" y="46"/>
                    </a:lnTo>
                    <a:lnTo>
                      <a:pt x="270" y="56"/>
                    </a:lnTo>
                    <a:lnTo>
                      <a:pt x="280" y="68"/>
                    </a:lnTo>
                    <a:lnTo>
                      <a:pt x="288" y="80"/>
                    </a:lnTo>
                    <a:lnTo>
                      <a:pt x="294" y="94"/>
                    </a:lnTo>
                    <a:lnTo>
                      <a:pt x="298" y="108"/>
                    </a:lnTo>
                    <a:lnTo>
                      <a:pt x="302" y="122"/>
                    </a:lnTo>
                    <a:lnTo>
                      <a:pt x="304" y="138"/>
                    </a:lnTo>
                    <a:lnTo>
                      <a:pt x="306" y="154"/>
                    </a:lnTo>
                    <a:lnTo>
                      <a:pt x="306" y="154"/>
                    </a:lnTo>
                    <a:lnTo>
                      <a:pt x="304" y="168"/>
                    </a:lnTo>
                    <a:lnTo>
                      <a:pt x="302" y="184"/>
                    </a:lnTo>
                    <a:lnTo>
                      <a:pt x="298" y="198"/>
                    </a:lnTo>
                    <a:lnTo>
                      <a:pt x="294" y="212"/>
                    </a:lnTo>
                    <a:lnTo>
                      <a:pt x="288" y="226"/>
                    </a:lnTo>
                    <a:lnTo>
                      <a:pt x="280" y="238"/>
                    </a:lnTo>
                    <a:lnTo>
                      <a:pt x="270" y="250"/>
                    </a:lnTo>
                    <a:lnTo>
                      <a:pt x="260" y="262"/>
                    </a:lnTo>
                    <a:lnTo>
                      <a:pt x="250" y="270"/>
                    </a:lnTo>
                    <a:lnTo>
                      <a:pt x="238" y="280"/>
                    </a:lnTo>
                    <a:lnTo>
                      <a:pt x="226" y="288"/>
                    </a:lnTo>
                    <a:lnTo>
                      <a:pt x="212" y="294"/>
                    </a:lnTo>
                    <a:lnTo>
                      <a:pt x="198" y="298"/>
                    </a:lnTo>
                    <a:lnTo>
                      <a:pt x="184" y="302"/>
                    </a:lnTo>
                    <a:lnTo>
                      <a:pt x="168" y="306"/>
                    </a:lnTo>
                    <a:lnTo>
                      <a:pt x="154" y="306"/>
                    </a:lnTo>
                    <a:lnTo>
                      <a:pt x="154" y="306"/>
                    </a:lnTo>
                    <a:close/>
                    <a:moveTo>
                      <a:pt x="154" y="106"/>
                    </a:moveTo>
                    <a:lnTo>
                      <a:pt x="154" y="106"/>
                    </a:lnTo>
                    <a:lnTo>
                      <a:pt x="144" y="106"/>
                    </a:lnTo>
                    <a:lnTo>
                      <a:pt x="134" y="110"/>
                    </a:lnTo>
                    <a:lnTo>
                      <a:pt x="126" y="114"/>
                    </a:lnTo>
                    <a:lnTo>
                      <a:pt x="120" y="120"/>
                    </a:lnTo>
                    <a:lnTo>
                      <a:pt x="114" y="126"/>
                    </a:lnTo>
                    <a:lnTo>
                      <a:pt x="110" y="134"/>
                    </a:lnTo>
                    <a:lnTo>
                      <a:pt x="106" y="144"/>
                    </a:lnTo>
                    <a:lnTo>
                      <a:pt x="106" y="154"/>
                    </a:lnTo>
                    <a:lnTo>
                      <a:pt x="106" y="154"/>
                    </a:lnTo>
                    <a:lnTo>
                      <a:pt x="106" y="162"/>
                    </a:lnTo>
                    <a:lnTo>
                      <a:pt x="110" y="172"/>
                    </a:lnTo>
                    <a:lnTo>
                      <a:pt x="114" y="180"/>
                    </a:lnTo>
                    <a:lnTo>
                      <a:pt x="120" y="186"/>
                    </a:lnTo>
                    <a:lnTo>
                      <a:pt x="126" y="192"/>
                    </a:lnTo>
                    <a:lnTo>
                      <a:pt x="134" y="198"/>
                    </a:lnTo>
                    <a:lnTo>
                      <a:pt x="144" y="200"/>
                    </a:lnTo>
                    <a:lnTo>
                      <a:pt x="154" y="200"/>
                    </a:lnTo>
                    <a:lnTo>
                      <a:pt x="154" y="200"/>
                    </a:lnTo>
                    <a:lnTo>
                      <a:pt x="162" y="200"/>
                    </a:lnTo>
                    <a:lnTo>
                      <a:pt x="172" y="198"/>
                    </a:lnTo>
                    <a:lnTo>
                      <a:pt x="180" y="192"/>
                    </a:lnTo>
                    <a:lnTo>
                      <a:pt x="186" y="186"/>
                    </a:lnTo>
                    <a:lnTo>
                      <a:pt x="192" y="180"/>
                    </a:lnTo>
                    <a:lnTo>
                      <a:pt x="196" y="172"/>
                    </a:lnTo>
                    <a:lnTo>
                      <a:pt x="200" y="162"/>
                    </a:lnTo>
                    <a:lnTo>
                      <a:pt x="200" y="154"/>
                    </a:lnTo>
                    <a:lnTo>
                      <a:pt x="200" y="154"/>
                    </a:lnTo>
                    <a:lnTo>
                      <a:pt x="200" y="144"/>
                    </a:lnTo>
                    <a:lnTo>
                      <a:pt x="196" y="134"/>
                    </a:lnTo>
                    <a:lnTo>
                      <a:pt x="192" y="126"/>
                    </a:lnTo>
                    <a:lnTo>
                      <a:pt x="186" y="120"/>
                    </a:lnTo>
                    <a:lnTo>
                      <a:pt x="180" y="114"/>
                    </a:lnTo>
                    <a:lnTo>
                      <a:pt x="172" y="110"/>
                    </a:lnTo>
                    <a:lnTo>
                      <a:pt x="162" y="106"/>
                    </a:lnTo>
                    <a:lnTo>
                      <a:pt x="154" y="106"/>
                    </a:lnTo>
                    <a:lnTo>
                      <a:pt x="154"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94" name="Freeform 9"/>
              <p:cNvSpPr>
                <a:spLocks/>
              </p:cNvSpPr>
              <p:nvPr/>
            </p:nvSpPr>
            <p:spPr bwMode="auto">
              <a:xfrm>
                <a:off x="5875176" y="3006268"/>
                <a:ext cx="190168" cy="102957"/>
              </a:xfrm>
              <a:custGeom>
                <a:avLst/>
                <a:gdLst>
                  <a:gd name="T0" fmla="*/ 262 w 314"/>
                  <a:gd name="T1" fmla="*/ 170 h 170"/>
                  <a:gd name="T2" fmla="*/ 262 w 314"/>
                  <a:gd name="T3" fmla="*/ 170 h 170"/>
                  <a:gd name="T4" fmla="*/ 254 w 314"/>
                  <a:gd name="T5" fmla="*/ 170 h 170"/>
                  <a:gd name="T6" fmla="*/ 246 w 314"/>
                  <a:gd name="T7" fmla="*/ 168 h 170"/>
                  <a:gd name="T8" fmla="*/ 36 w 314"/>
                  <a:gd name="T9" fmla="*/ 104 h 170"/>
                  <a:gd name="T10" fmla="*/ 36 w 314"/>
                  <a:gd name="T11" fmla="*/ 104 h 170"/>
                  <a:gd name="T12" fmla="*/ 26 w 314"/>
                  <a:gd name="T13" fmla="*/ 100 h 170"/>
                  <a:gd name="T14" fmla="*/ 18 w 314"/>
                  <a:gd name="T15" fmla="*/ 94 h 170"/>
                  <a:gd name="T16" fmla="*/ 10 w 314"/>
                  <a:gd name="T17" fmla="*/ 86 h 170"/>
                  <a:gd name="T18" fmla="*/ 6 w 314"/>
                  <a:gd name="T19" fmla="*/ 78 h 170"/>
                  <a:gd name="T20" fmla="*/ 2 w 314"/>
                  <a:gd name="T21" fmla="*/ 68 h 170"/>
                  <a:gd name="T22" fmla="*/ 0 w 314"/>
                  <a:gd name="T23" fmla="*/ 58 h 170"/>
                  <a:gd name="T24" fmla="*/ 0 w 314"/>
                  <a:gd name="T25" fmla="*/ 48 h 170"/>
                  <a:gd name="T26" fmla="*/ 2 w 314"/>
                  <a:gd name="T27" fmla="*/ 38 h 170"/>
                  <a:gd name="T28" fmla="*/ 2 w 314"/>
                  <a:gd name="T29" fmla="*/ 38 h 170"/>
                  <a:gd name="T30" fmla="*/ 6 w 314"/>
                  <a:gd name="T31" fmla="*/ 28 h 170"/>
                  <a:gd name="T32" fmla="*/ 12 w 314"/>
                  <a:gd name="T33" fmla="*/ 20 h 170"/>
                  <a:gd name="T34" fmla="*/ 18 w 314"/>
                  <a:gd name="T35" fmla="*/ 12 h 170"/>
                  <a:gd name="T36" fmla="*/ 28 w 314"/>
                  <a:gd name="T37" fmla="*/ 6 h 170"/>
                  <a:gd name="T38" fmla="*/ 36 w 314"/>
                  <a:gd name="T39" fmla="*/ 2 h 170"/>
                  <a:gd name="T40" fmla="*/ 46 w 314"/>
                  <a:gd name="T41" fmla="*/ 0 h 170"/>
                  <a:gd name="T42" fmla="*/ 56 w 314"/>
                  <a:gd name="T43" fmla="*/ 0 h 170"/>
                  <a:gd name="T44" fmla="*/ 68 w 314"/>
                  <a:gd name="T45" fmla="*/ 4 h 170"/>
                  <a:gd name="T46" fmla="*/ 278 w 314"/>
                  <a:gd name="T47" fmla="*/ 68 h 170"/>
                  <a:gd name="T48" fmla="*/ 278 w 314"/>
                  <a:gd name="T49" fmla="*/ 68 h 170"/>
                  <a:gd name="T50" fmla="*/ 286 w 314"/>
                  <a:gd name="T51" fmla="*/ 72 h 170"/>
                  <a:gd name="T52" fmla="*/ 296 w 314"/>
                  <a:gd name="T53" fmla="*/ 78 h 170"/>
                  <a:gd name="T54" fmla="*/ 302 w 314"/>
                  <a:gd name="T55" fmla="*/ 86 h 170"/>
                  <a:gd name="T56" fmla="*/ 308 w 314"/>
                  <a:gd name="T57" fmla="*/ 94 h 170"/>
                  <a:gd name="T58" fmla="*/ 312 w 314"/>
                  <a:gd name="T59" fmla="*/ 104 h 170"/>
                  <a:gd name="T60" fmla="*/ 314 w 314"/>
                  <a:gd name="T61" fmla="*/ 114 h 170"/>
                  <a:gd name="T62" fmla="*/ 314 w 314"/>
                  <a:gd name="T63" fmla="*/ 124 h 170"/>
                  <a:gd name="T64" fmla="*/ 312 w 314"/>
                  <a:gd name="T65" fmla="*/ 134 h 170"/>
                  <a:gd name="T66" fmla="*/ 312 w 314"/>
                  <a:gd name="T67" fmla="*/ 134 h 170"/>
                  <a:gd name="T68" fmla="*/ 308 w 314"/>
                  <a:gd name="T69" fmla="*/ 142 h 170"/>
                  <a:gd name="T70" fmla="*/ 304 w 314"/>
                  <a:gd name="T71" fmla="*/ 150 h 170"/>
                  <a:gd name="T72" fmla="*/ 298 w 314"/>
                  <a:gd name="T73" fmla="*/ 156 h 170"/>
                  <a:gd name="T74" fmla="*/ 292 w 314"/>
                  <a:gd name="T75" fmla="*/ 160 h 170"/>
                  <a:gd name="T76" fmla="*/ 286 w 314"/>
                  <a:gd name="T77" fmla="*/ 166 h 170"/>
                  <a:gd name="T78" fmla="*/ 278 w 314"/>
                  <a:gd name="T79" fmla="*/ 168 h 170"/>
                  <a:gd name="T80" fmla="*/ 270 w 314"/>
                  <a:gd name="T81" fmla="*/ 170 h 170"/>
                  <a:gd name="T82" fmla="*/ 262 w 314"/>
                  <a:gd name="T83" fmla="*/ 170 h 170"/>
                  <a:gd name="T84" fmla="*/ 262 w 314"/>
                  <a:gd name="T8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170">
                    <a:moveTo>
                      <a:pt x="262" y="170"/>
                    </a:moveTo>
                    <a:lnTo>
                      <a:pt x="262" y="170"/>
                    </a:lnTo>
                    <a:lnTo>
                      <a:pt x="254" y="170"/>
                    </a:lnTo>
                    <a:lnTo>
                      <a:pt x="246" y="168"/>
                    </a:lnTo>
                    <a:lnTo>
                      <a:pt x="36" y="104"/>
                    </a:lnTo>
                    <a:lnTo>
                      <a:pt x="36" y="104"/>
                    </a:lnTo>
                    <a:lnTo>
                      <a:pt x="26" y="100"/>
                    </a:lnTo>
                    <a:lnTo>
                      <a:pt x="18" y="94"/>
                    </a:lnTo>
                    <a:lnTo>
                      <a:pt x="10" y="86"/>
                    </a:lnTo>
                    <a:lnTo>
                      <a:pt x="6" y="78"/>
                    </a:lnTo>
                    <a:lnTo>
                      <a:pt x="2" y="68"/>
                    </a:lnTo>
                    <a:lnTo>
                      <a:pt x="0" y="58"/>
                    </a:lnTo>
                    <a:lnTo>
                      <a:pt x="0" y="48"/>
                    </a:lnTo>
                    <a:lnTo>
                      <a:pt x="2" y="38"/>
                    </a:lnTo>
                    <a:lnTo>
                      <a:pt x="2" y="38"/>
                    </a:lnTo>
                    <a:lnTo>
                      <a:pt x="6" y="28"/>
                    </a:lnTo>
                    <a:lnTo>
                      <a:pt x="12" y="20"/>
                    </a:lnTo>
                    <a:lnTo>
                      <a:pt x="18" y="12"/>
                    </a:lnTo>
                    <a:lnTo>
                      <a:pt x="28" y="6"/>
                    </a:lnTo>
                    <a:lnTo>
                      <a:pt x="36" y="2"/>
                    </a:lnTo>
                    <a:lnTo>
                      <a:pt x="46" y="0"/>
                    </a:lnTo>
                    <a:lnTo>
                      <a:pt x="56" y="0"/>
                    </a:lnTo>
                    <a:lnTo>
                      <a:pt x="68" y="4"/>
                    </a:lnTo>
                    <a:lnTo>
                      <a:pt x="278" y="68"/>
                    </a:lnTo>
                    <a:lnTo>
                      <a:pt x="278" y="68"/>
                    </a:lnTo>
                    <a:lnTo>
                      <a:pt x="286" y="72"/>
                    </a:lnTo>
                    <a:lnTo>
                      <a:pt x="296" y="78"/>
                    </a:lnTo>
                    <a:lnTo>
                      <a:pt x="302" y="86"/>
                    </a:lnTo>
                    <a:lnTo>
                      <a:pt x="308" y="94"/>
                    </a:lnTo>
                    <a:lnTo>
                      <a:pt x="312" y="104"/>
                    </a:lnTo>
                    <a:lnTo>
                      <a:pt x="314" y="114"/>
                    </a:lnTo>
                    <a:lnTo>
                      <a:pt x="314" y="124"/>
                    </a:lnTo>
                    <a:lnTo>
                      <a:pt x="312" y="134"/>
                    </a:lnTo>
                    <a:lnTo>
                      <a:pt x="312" y="134"/>
                    </a:lnTo>
                    <a:lnTo>
                      <a:pt x="308" y="142"/>
                    </a:lnTo>
                    <a:lnTo>
                      <a:pt x="304" y="150"/>
                    </a:lnTo>
                    <a:lnTo>
                      <a:pt x="298" y="156"/>
                    </a:lnTo>
                    <a:lnTo>
                      <a:pt x="292" y="160"/>
                    </a:lnTo>
                    <a:lnTo>
                      <a:pt x="286" y="166"/>
                    </a:lnTo>
                    <a:lnTo>
                      <a:pt x="278" y="168"/>
                    </a:lnTo>
                    <a:lnTo>
                      <a:pt x="270" y="170"/>
                    </a:lnTo>
                    <a:lnTo>
                      <a:pt x="262" y="170"/>
                    </a:lnTo>
                    <a:lnTo>
                      <a:pt x="262" y="170"/>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95" name="Freeform 10"/>
              <p:cNvSpPr>
                <a:spLocks/>
              </p:cNvSpPr>
              <p:nvPr/>
            </p:nvSpPr>
            <p:spPr bwMode="auto">
              <a:xfrm>
                <a:off x="6123485" y="2952972"/>
                <a:ext cx="202281" cy="156253"/>
              </a:xfrm>
              <a:custGeom>
                <a:avLst/>
                <a:gdLst>
                  <a:gd name="T0" fmla="*/ 52 w 334"/>
                  <a:gd name="T1" fmla="*/ 258 h 258"/>
                  <a:gd name="T2" fmla="*/ 52 w 334"/>
                  <a:gd name="T3" fmla="*/ 258 h 258"/>
                  <a:gd name="T4" fmla="*/ 40 w 334"/>
                  <a:gd name="T5" fmla="*/ 258 h 258"/>
                  <a:gd name="T6" fmla="*/ 28 w 334"/>
                  <a:gd name="T7" fmla="*/ 252 h 258"/>
                  <a:gd name="T8" fmla="*/ 16 w 334"/>
                  <a:gd name="T9" fmla="*/ 246 h 258"/>
                  <a:gd name="T10" fmla="*/ 8 w 334"/>
                  <a:gd name="T11" fmla="*/ 236 h 258"/>
                  <a:gd name="T12" fmla="*/ 8 w 334"/>
                  <a:gd name="T13" fmla="*/ 236 h 258"/>
                  <a:gd name="T14" fmla="*/ 4 w 334"/>
                  <a:gd name="T15" fmla="*/ 226 h 258"/>
                  <a:gd name="T16" fmla="*/ 0 w 334"/>
                  <a:gd name="T17" fmla="*/ 216 h 258"/>
                  <a:gd name="T18" fmla="*/ 0 w 334"/>
                  <a:gd name="T19" fmla="*/ 206 h 258"/>
                  <a:gd name="T20" fmla="*/ 0 w 334"/>
                  <a:gd name="T21" fmla="*/ 196 h 258"/>
                  <a:gd name="T22" fmla="*/ 4 w 334"/>
                  <a:gd name="T23" fmla="*/ 186 h 258"/>
                  <a:gd name="T24" fmla="*/ 8 w 334"/>
                  <a:gd name="T25" fmla="*/ 178 h 258"/>
                  <a:gd name="T26" fmla="*/ 14 w 334"/>
                  <a:gd name="T27" fmla="*/ 170 h 258"/>
                  <a:gd name="T28" fmla="*/ 22 w 334"/>
                  <a:gd name="T29" fmla="*/ 162 h 258"/>
                  <a:gd name="T30" fmla="*/ 252 w 334"/>
                  <a:gd name="T31" fmla="*/ 8 h 258"/>
                  <a:gd name="T32" fmla="*/ 252 w 334"/>
                  <a:gd name="T33" fmla="*/ 8 h 258"/>
                  <a:gd name="T34" fmla="*/ 262 w 334"/>
                  <a:gd name="T35" fmla="*/ 4 h 258"/>
                  <a:gd name="T36" fmla="*/ 272 w 334"/>
                  <a:gd name="T37" fmla="*/ 0 h 258"/>
                  <a:gd name="T38" fmla="*/ 282 w 334"/>
                  <a:gd name="T39" fmla="*/ 0 h 258"/>
                  <a:gd name="T40" fmla="*/ 292 w 334"/>
                  <a:gd name="T41" fmla="*/ 0 h 258"/>
                  <a:gd name="T42" fmla="*/ 302 w 334"/>
                  <a:gd name="T43" fmla="*/ 4 h 258"/>
                  <a:gd name="T44" fmla="*/ 310 w 334"/>
                  <a:gd name="T45" fmla="*/ 8 h 258"/>
                  <a:gd name="T46" fmla="*/ 318 w 334"/>
                  <a:gd name="T47" fmla="*/ 14 h 258"/>
                  <a:gd name="T48" fmla="*/ 326 w 334"/>
                  <a:gd name="T49" fmla="*/ 22 h 258"/>
                  <a:gd name="T50" fmla="*/ 326 w 334"/>
                  <a:gd name="T51" fmla="*/ 22 h 258"/>
                  <a:gd name="T52" fmla="*/ 330 w 334"/>
                  <a:gd name="T53" fmla="*/ 32 h 258"/>
                  <a:gd name="T54" fmla="*/ 334 w 334"/>
                  <a:gd name="T55" fmla="*/ 42 h 258"/>
                  <a:gd name="T56" fmla="*/ 334 w 334"/>
                  <a:gd name="T57" fmla="*/ 52 h 258"/>
                  <a:gd name="T58" fmla="*/ 334 w 334"/>
                  <a:gd name="T59" fmla="*/ 62 h 258"/>
                  <a:gd name="T60" fmla="*/ 330 w 334"/>
                  <a:gd name="T61" fmla="*/ 72 h 258"/>
                  <a:gd name="T62" fmla="*/ 326 w 334"/>
                  <a:gd name="T63" fmla="*/ 80 h 258"/>
                  <a:gd name="T64" fmla="*/ 320 w 334"/>
                  <a:gd name="T65" fmla="*/ 88 h 258"/>
                  <a:gd name="T66" fmla="*/ 312 w 334"/>
                  <a:gd name="T67" fmla="*/ 96 h 258"/>
                  <a:gd name="T68" fmla="*/ 82 w 334"/>
                  <a:gd name="T69" fmla="*/ 250 h 258"/>
                  <a:gd name="T70" fmla="*/ 82 w 334"/>
                  <a:gd name="T71" fmla="*/ 250 h 258"/>
                  <a:gd name="T72" fmla="*/ 74 w 334"/>
                  <a:gd name="T73" fmla="*/ 254 h 258"/>
                  <a:gd name="T74" fmla="*/ 66 w 334"/>
                  <a:gd name="T75" fmla="*/ 256 h 258"/>
                  <a:gd name="T76" fmla="*/ 52 w 334"/>
                  <a:gd name="T77" fmla="*/ 258 h 258"/>
                  <a:gd name="T78" fmla="*/ 52 w 334"/>
                  <a:gd name="T7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58">
                    <a:moveTo>
                      <a:pt x="52" y="258"/>
                    </a:moveTo>
                    <a:lnTo>
                      <a:pt x="52" y="258"/>
                    </a:lnTo>
                    <a:lnTo>
                      <a:pt x="40" y="258"/>
                    </a:lnTo>
                    <a:lnTo>
                      <a:pt x="28" y="252"/>
                    </a:lnTo>
                    <a:lnTo>
                      <a:pt x="16" y="246"/>
                    </a:lnTo>
                    <a:lnTo>
                      <a:pt x="8" y="236"/>
                    </a:lnTo>
                    <a:lnTo>
                      <a:pt x="8" y="236"/>
                    </a:lnTo>
                    <a:lnTo>
                      <a:pt x="4" y="226"/>
                    </a:lnTo>
                    <a:lnTo>
                      <a:pt x="0" y="216"/>
                    </a:lnTo>
                    <a:lnTo>
                      <a:pt x="0" y="206"/>
                    </a:lnTo>
                    <a:lnTo>
                      <a:pt x="0" y="196"/>
                    </a:lnTo>
                    <a:lnTo>
                      <a:pt x="4" y="186"/>
                    </a:lnTo>
                    <a:lnTo>
                      <a:pt x="8" y="178"/>
                    </a:lnTo>
                    <a:lnTo>
                      <a:pt x="14" y="170"/>
                    </a:lnTo>
                    <a:lnTo>
                      <a:pt x="22" y="162"/>
                    </a:lnTo>
                    <a:lnTo>
                      <a:pt x="252" y="8"/>
                    </a:lnTo>
                    <a:lnTo>
                      <a:pt x="252" y="8"/>
                    </a:lnTo>
                    <a:lnTo>
                      <a:pt x="262" y="4"/>
                    </a:lnTo>
                    <a:lnTo>
                      <a:pt x="272" y="0"/>
                    </a:lnTo>
                    <a:lnTo>
                      <a:pt x="282" y="0"/>
                    </a:lnTo>
                    <a:lnTo>
                      <a:pt x="292" y="0"/>
                    </a:lnTo>
                    <a:lnTo>
                      <a:pt x="302" y="4"/>
                    </a:lnTo>
                    <a:lnTo>
                      <a:pt x="310" y="8"/>
                    </a:lnTo>
                    <a:lnTo>
                      <a:pt x="318" y="14"/>
                    </a:lnTo>
                    <a:lnTo>
                      <a:pt x="326" y="22"/>
                    </a:lnTo>
                    <a:lnTo>
                      <a:pt x="326" y="22"/>
                    </a:lnTo>
                    <a:lnTo>
                      <a:pt x="330" y="32"/>
                    </a:lnTo>
                    <a:lnTo>
                      <a:pt x="334" y="42"/>
                    </a:lnTo>
                    <a:lnTo>
                      <a:pt x="334" y="52"/>
                    </a:lnTo>
                    <a:lnTo>
                      <a:pt x="334" y="62"/>
                    </a:lnTo>
                    <a:lnTo>
                      <a:pt x="330" y="72"/>
                    </a:lnTo>
                    <a:lnTo>
                      <a:pt x="326" y="80"/>
                    </a:lnTo>
                    <a:lnTo>
                      <a:pt x="320" y="88"/>
                    </a:lnTo>
                    <a:lnTo>
                      <a:pt x="312" y="96"/>
                    </a:lnTo>
                    <a:lnTo>
                      <a:pt x="82" y="250"/>
                    </a:lnTo>
                    <a:lnTo>
                      <a:pt x="82" y="250"/>
                    </a:lnTo>
                    <a:lnTo>
                      <a:pt x="74" y="254"/>
                    </a:lnTo>
                    <a:lnTo>
                      <a:pt x="66" y="256"/>
                    </a:lnTo>
                    <a:lnTo>
                      <a:pt x="52" y="258"/>
                    </a:lnTo>
                    <a:lnTo>
                      <a:pt x="52" y="25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96" name="Freeform 11"/>
              <p:cNvSpPr>
                <a:spLocks/>
              </p:cNvSpPr>
              <p:nvPr/>
            </p:nvSpPr>
            <p:spPr bwMode="auto">
              <a:xfrm>
                <a:off x="5628079" y="3026859"/>
                <a:ext cx="208337" cy="180478"/>
              </a:xfrm>
              <a:custGeom>
                <a:avLst/>
                <a:gdLst>
                  <a:gd name="T0" fmla="*/ 52 w 344"/>
                  <a:gd name="T1" fmla="*/ 298 h 298"/>
                  <a:gd name="T2" fmla="*/ 52 w 344"/>
                  <a:gd name="T3" fmla="*/ 298 h 298"/>
                  <a:gd name="T4" fmla="*/ 42 w 344"/>
                  <a:gd name="T5" fmla="*/ 298 h 298"/>
                  <a:gd name="T6" fmla="*/ 30 w 344"/>
                  <a:gd name="T7" fmla="*/ 294 h 298"/>
                  <a:gd name="T8" fmla="*/ 20 w 344"/>
                  <a:gd name="T9" fmla="*/ 288 h 298"/>
                  <a:gd name="T10" fmla="*/ 12 w 344"/>
                  <a:gd name="T11" fmla="*/ 278 h 298"/>
                  <a:gd name="T12" fmla="*/ 12 w 344"/>
                  <a:gd name="T13" fmla="*/ 278 h 298"/>
                  <a:gd name="T14" fmla="*/ 6 w 344"/>
                  <a:gd name="T15" fmla="*/ 270 h 298"/>
                  <a:gd name="T16" fmla="*/ 2 w 344"/>
                  <a:gd name="T17" fmla="*/ 260 h 298"/>
                  <a:gd name="T18" fmla="*/ 0 w 344"/>
                  <a:gd name="T19" fmla="*/ 250 h 298"/>
                  <a:gd name="T20" fmla="*/ 0 w 344"/>
                  <a:gd name="T21" fmla="*/ 240 h 298"/>
                  <a:gd name="T22" fmla="*/ 2 w 344"/>
                  <a:gd name="T23" fmla="*/ 230 h 298"/>
                  <a:gd name="T24" fmla="*/ 6 w 344"/>
                  <a:gd name="T25" fmla="*/ 220 h 298"/>
                  <a:gd name="T26" fmla="*/ 12 w 344"/>
                  <a:gd name="T27" fmla="*/ 212 h 298"/>
                  <a:gd name="T28" fmla="*/ 20 w 344"/>
                  <a:gd name="T29" fmla="*/ 204 h 298"/>
                  <a:gd name="T30" fmla="*/ 260 w 344"/>
                  <a:gd name="T31" fmla="*/ 10 h 298"/>
                  <a:gd name="T32" fmla="*/ 260 w 344"/>
                  <a:gd name="T33" fmla="*/ 10 h 298"/>
                  <a:gd name="T34" fmla="*/ 268 w 344"/>
                  <a:gd name="T35" fmla="*/ 6 h 298"/>
                  <a:gd name="T36" fmla="*/ 278 w 344"/>
                  <a:gd name="T37" fmla="*/ 2 h 298"/>
                  <a:gd name="T38" fmla="*/ 288 w 344"/>
                  <a:gd name="T39" fmla="*/ 0 h 298"/>
                  <a:gd name="T40" fmla="*/ 298 w 344"/>
                  <a:gd name="T41" fmla="*/ 0 h 298"/>
                  <a:gd name="T42" fmla="*/ 308 w 344"/>
                  <a:gd name="T43" fmla="*/ 2 h 298"/>
                  <a:gd name="T44" fmla="*/ 318 w 344"/>
                  <a:gd name="T45" fmla="*/ 6 h 298"/>
                  <a:gd name="T46" fmla="*/ 326 w 344"/>
                  <a:gd name="T47" fmla="*/ 12 h 298"/>
                  <a:gd name="T48" fmla="*/ 334 w 344"/>
                  <a:gd name="T49" fmla="*/ 18 h 298"/>
                  <a:gd name="T50" fmla="*/ 334 w 344"/>
                  <a:gd name="T51" fmla="*/ 18 h 298"/>
                  <a:gd name="T52" fmla="*/ 340 w 344"/>
                  <a:gd name="T53" fmla="*/ 28 h 298"/>
                  <a:gd name="T54" fmla="*/ 344 w 344"/>
                  <a:gd name="T55" fmla="*/ 38 h 298"/>
                  <a:gd name="T56" fmla="*/ 344 w 344"/>
                  <a:gd name="T57" fmla="*/ 48 h 298"/>
                  <a:gd name="T58" fmla="*/ 344 w 344"/>
                  <a:gd name="T59" fmla="*/ 58 h 298"/>
                  <a:gd name="T60" fmla="*/ 342 w 344"/>
                  <a:gd name="T61" fmla="*/ 68 h 298"/>
                  <a:gd name="T62" fmla="*/ 338 w 344"/>
                  <a:gd name="T63" fmla="*/ 76 h 298"/>
                  <a:gd name="T64" fmla="*/ 334 w 344"/>
                  <a:gd name="T65" fmla="*/ 86 h 298"/>
                  <a:gd name="T66" fmla="*/ 326 w 344"/>
                  <a:gd name="T67" fmla="*/ 92 h 298"/>
                  <a:gd name="T68" fmla="*/ 86 w 344"/>
                  <a:gd name="T69" fmla="*/ 286 h 298"/>
                  <a:gd name="T70" fmla="*/ 86 w 344"/>
                  <a:gd name="T71" fmla="*/ 286 h 298"/>
                  <a:gd name="T72" fmla="*/ 78 w 344"/>
                  <a:gd name="T73" fmla="*/ 292 h 298"/>
                  <a:gd name="T74" fmla="*/ 70 w 344"/>
                  <a:gd name="T75" fmla="*/ 296 h 298"/>
                  <a:gd name="T76" fmla="*/ 62 w 344"/>
                  <a:gd name="T77" fmla="*/ 298 h 298"/>
                  <a:gd name="T78" fmla="*/ 52 w 344"/>
                  <a:gd name="T79" fmla="*/ 298 h 298"/>
                  <a:gd name="T80" fmla="*/ 52 w 344"/>
                  <a:gd name="T8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298">
                    <a:moveTo>
                      <a:pt x="52" y="298"/>
                    </a:moveTo>
                    <a:lnTo>
                      <a:pt x="52" y="298"/>
                    </a:lnTo>
                    <a:lnTo>
                      <a:pt x="42" y="298"/>
                    </a:lnTo>
                    <a:lnTo>
                      <a:pt x="30" y="294"/>
                    </a:lnTo>
                    <a:lnTo>
                      <a:pt x="20" y="288"/>
                    </a:lnTo>
                    <a:lnTo>
                      <a:pt x="12" y="278"/>
                    </a:lnTo>
                    <a:lnTo>
                      <a:pt x="12" y="278"/>
                    </a:lnTo>
                    <a:lnTo>
                      <a:pt x="6" y="270"/>
                    </a:lnTo>
                    <a:lnTo>
                      <a:pt x="2" y="260"/>
                    </a:lnTo>
                    <a:lnTo>
                      <a:pt x="0" y="250"/>
                    </a:lnTo>
                    <a:lnTo>
                      <a:pt x="0" y="240"/>
                    </a:lnTo>
                    <a:lnTo>
                      <a:pt x="2" y="230"/>
                    </a:lnTo>
                    <a:lnTo>
                      <a:pt x="6" y="220"/>
                    </a:lnTo>
                    <a:lnTo>
                      <a:pt x="12" y="212"/>
                    </a:lnTo>
                    <a:lnTo>
                      <a:pt x="20" y="204"/>
                    </a:lnTo>
                    <a:lnTo>
                      <a:pt x="260" y="10"/>
                    </a:lnTo>
                    <a:lnTo>
                      <a:pt x="260" y="10"/>
                    </a:lnTo>
                    <a:lnTo>
                      <a:pt x="268" y="6"/>
                    </a:lnTo>
                    <a:lnTo>
                      <a:pt x="278" y="2"/>
                    </a:lnTo>
                    <a:lnTo>
                      <a:pt x="288" y="0"/>
                    </a:lnTo>
                    <a:lnTo>
                      <a:pt x="298" y="0"/>
                    </a:lnTo>
                    <a:lnTo>
                      <a:pt x="308" y="2"/>
                    </a:lnTo>
                    <a:lnTo>
                      <a:pt x="318" y="6"/>
                    </a:lnTo>
                    <a:lnTo>
                      <a:pt x="326" y="12"/>
                    </a:lnTo>
                    <a:lnTo>
                      <a:pt x="334" y="18"/>
                    </a:lnTo>
                    <a:lnTo>
                      <a:pt x="334" y="18"/>
                    </a:lnTo>
                    <a:lnTo>
                      <a:pt x="340" y="28"/>
                    </a:lnTo>
                    <a:lnTo>
                      <a:pt x="344" y="38"/>
                    </a:lnTo>
                    <a:lnTo>
                      <a:pt x="344" y="48"/>
                    </a:lnTo>
                    <a:lnTo>
                      <a:pt x="344" y="58"/>
                    </a:lnTo>
                    <a:lnTo>
                      <a:pt x="342" y="68"/>
                    </a:lnTo>
                    <a:lnTo>
                      <a:pt x="338" y="76"/>
                    </a:lnTo>
                    <a:lnTo>
                      <a:pt x="334" y="86"/>
                    </a:lnTo>
                    <a:lnTo>
                      <a:pt x="326" y="92"/>
                    </a:lnTo>
                    <a:lnTo>
                      <a:pt x="86" y="286"/>
                    </a:lnTo>
                    <a:lnTo>
                      <a:pt x="86" y="286"/>
                    </a:lnTo>
                    <a:lnTo>
                      <a:pt x="78" y="292"/>
                    </a:lnTo>
                    <a:lnTo>
                      <a:pt x="70" y="296"/>
                    </a:lnTo>
                    <a:lnTo>
                      <a:pt x="62" y="298"/>
                    </a:lnTo>
                    <a:lnTo>
                      <a:pt x="52" y="298"/>
                    </a:lnTo>
                    <a:lnTo>
                      <a:pt x="52" y="29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197" name="Oval 196"/>
              <p:cNvSpPr/>
              <p:nvPr/>
            </p:nvSpPr>
            <p:spPr bwMode="auto">
              <a:xfrm>
                <a:off x="5413104" y="2598477"/>
                <a:ext cx="1326042" cy="1326043"/>
              </a:xfrm>
              <a:prstGeom prst="ellipse">
                <a:avLst/>
              </a:prstGeom>
              <a:noFill/>
              <a:ln w="5715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9"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98" name="Group 197"/>
          <p:cNvGrpSpPr/>
          <p:nvPr userDrawn="1"/>
        </p:nvGrpSpPr>
        <p:grpSpPr>
          <a:xfrm rot="16200000">
            <a:off x="2633736" y="3843617"/>
            <a:ext cx="178877" cy="5446343"/>
            <a:chOff x="9312007" y="34787"/>
            <a:chExt cx="1212906" cy="3143923"/>
          </a:xfrm>
        </p:grpSpPr>
        <p:sp>
          <p:nvSpPr>
            <p:cNvPr id="199" name="Bent Arrow 198"/>
            <p:cNvSpPr/>
            <p:nvPr/>
          </p:nvSpPr>
          <p:spPr bwMode="auto">
            <a:xfrm flipH="1">
              <a:off x="9832459" y="1745357"/>
              <a:ext cx="692454" cy="1433353"/>
            </a:xfrm>
            <a:prstGeom prst="bentArrow">
              <a:avLst>
                <a:gd name="adj1" fmla="val 25000"/>
                <a:gd name="adj2" fmla="val 0"/>
                <a:gd name="adj3" fmla="val 25000"/>
                <a:gd name="adj4" fmla="val 75000"/>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9"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00" name="Bent Arrow 199"/>
            <p:cNvSpPr/>
            <p:nvPr/>
          </p:nvSpPr>
          <p:spPr bwMode="auto">
            <a:xfrm rot="10800000" flipH="1">
              <a:off x="9312007" y="34787"/>
              <a:ext cx="805099" cy="1711160"/>
            </a:xfrm>
            <a:prstGeom prst="bentArrow">
              <a:avLst>
                <a:gd name="adj1" fmla="val 25000"/>
                <a:gd name="adj2" fmla="val 0"/>
                <a:gd name="adj3" fmla="val 25000"/>
                <a:gd name="adj4" fmla="val 52871"/>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9"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01" name="Bent Arrow 200"/>
          <p:cNvSpPr/>
          <p:nvPr userDrawn="1"/>
        </p:nvSpPr>
        <p:spPr bwMode="auto">
          <a:xfrm>
            <a:off x="5574504" y="6689583"/>
            <a:ext cx="3745037" cy="160320"/>
          </a:xfrm>
          <a:prstGeom prst="bentArrow">
            <a:avLst>
              <a:gd name="adj1" fmla="val 25000"/>
              <a:gd name="adj2" fmla="val 0"/>
              <a:gd name="adj3" fmla="val 25000"/>
              <a:gd name="adj4" fmla="val 100000"/>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79280" tIns="143424" rIns="179280" bIns="143424" numCol="1" spcCol="0" rtlCol="0" fromWordArt="0" anchor="t" anchorCtr="0" forceAA="0" compatLnSpc="1">
            <a:prstTxWarp prst="textNoShape">
              <a:avLst/>
            </a:prstTxWarp>
            <a:noAutofit/>
          </a:bodyPr>
          <a:lstStyle/>
          <a:p>
            <a:pPr algn="ctr" defTabSz="914109"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02" name="Bent Arrow 201"/>
          <p:cNvSpPr/>
          <p:nvPr userDrawn="1"/>
        </p:nvSpPr>
        <p:spPr bwMode="auto">
          <a:xfrm rot="10800000" flipH="1">
            <a:off x="2009393" y="5731464"/>
            <a:ext cx="7689671" cy="743033"/>
          </a:xfrm>
          <a:prstGeom prst="bentArrow">
            <a:avLst>
              <a:gd name="adj1" fmla="val 25000"/>
              <a:gd name="adj2" fmla="val 0"/>
              <a:gd name="adj3" fmla="val 25000"/>
              <a:gd name="adj4" fmla="val 20518"/>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79280" tIns="143424" rIns="179280" bIns="143424" numCol="1" spcCol="0" rtlCol="0" fromWordArt="0" anchor="t" anchorCtr="0" forceAA="0" compatLnSpc="1">
            <a:prstTxWarp prst="textNoShape">
              <a:avLst/>
            </a:prstTxWarp>
            <a:noAutofit/>
          </a:bodyPr>
          <a:lstStyle/>
          <a:p>
            <a:pPr algn="ctr" defTabSz="914109"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03" name="Bent Arrow 202"/>
          <p:cNvSpPr/>
          <p:nvPr userDrawn="1"/>
        </p:nvSpPr>
        <p:spPr bwMode="auto">
          <a:xfrm rot="10800000">
            <a:off x="11003732" y="6312007"/>
            <a:ext cx="695373" cy="260861"/>
          </a:xfrm>
          <a:prstGeom prst="bentArrow">
            <a:avLst>
              <a:gd name="adj1" fmla="val 25000"/>
              <a:gd name="adj2" fmla="val 0"/>
              <a:gd name="adj3" fmla="val 25000"/>
              <a:gd name="adj4" fmla="val 100000"/>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79280" tIns="143424" rIns="179280" bIns="143424" numCol="1" spcCol="0" rtlCol="0" fromWordArt="0" anchor="t" anchorCtr="0" forceAA="0" compatLnSpc="1">
            <a:prstTxWarp prst="textNoShape">
              <a:avLst/>
            </a:prstTxWarp>
            <a:noAutofit/>
          </a:bodyPr>
          <a:lstStyle/>
          <a:p>
            <a:pPr algn="ctr" defTabSz="914109"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05" name="Bent Arrow 204"/>
          <p:cNvSpPr/>
          <p:nvPr userDrawn="1"/>
        </p:nvSpPr>
        <p:spPr bwMode="auto">
          <a:xfrm rot="16200000">
            <a:off x="11309973" y="6613549"/>
            <a:ext cx="319235" cy="260825"/>
          </a:xfrm>
          <a:prstGeom prst="bentArrow">
            <a:avLst>
              <a:gd name="adj1" fmla="val 25000"/>
              <a:gd name="adj2" fmla="val 0"/>
              <a:gd name="adj3" fmla="val 25000"/>
              <a:gd name="adj4" fmla="val 15819"/>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79280" tIns="143424" rIns="179280" bIns="143424" numCol="1" spcCol="0" rtlCol="0" fromWordArt="0" anchor="t" anchorCtr="0" forceAA="0" compatLnSpc="1">
            <a:prstTxWarp prst="textNoShape">
              <a:avLst/>
            </a:prstTxWarp>
            <a:noAutofit/>
          </a:bodyPr>
          <a:lstStyle/>
          <a:p>
            <a:pPr algn="ctr" defTabSz="914109"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06" name="Freeform 15"/>
          <p:cNvSpPr>
            <a:spLocks noEditPoints="1"/>
          </p:cNvSpPr>
          <p:nvPr userDrawn="1"/>
        </p:nvSpPr>
        <p:spPr bwMode="auto">
          <a:xfrm>
            <a:off x="4302952" y="6603922"/>
            <a:ext cx="119171" cy="119188"/>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89640" tIns="44819" rIns="89640" bIns="44819"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207" name="Freeform 18"/>
          <p:cNvSpPr>
            <a:spLocks/>
          </p:cNvSpPr>
          <p:nvPr userDrawn="1"/>
        </p:nvSpPr>
        <p:spPr bwMode="auto">
          <a:xfrm>
            <a:off x="4344520" y="6468792"/>
            <a:ext cx="36723" cy="121960"/>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89640" tIns="44819" rIns="89640" bIns="44819" numCol="1" anchor="t" anchorCtr="0" compatLnSpc="1">
            <a:prstTxWarp prst="textNoShape">
              <a:avLst/>
            </a:prstTxWarp>
          </a:bodyPr>
          <a:lstStyle/>
          <a:p>
            <a:pPr defTabSz="914408">
              <a:defRPr/>
            </a:pPr>
            <a:endParaRPr lang="en-US" sz="1765" kern="0">
              <a:solidFill>
                <a:srgbClr val="FFFFFF"/>
              </a:solidFill>
              <a:ea typeface="MS PGothic" panose="020B0600070205080204" pitchFamily="34" charset="-128"/>
            </a:endParaRPr>
          </a:p>
        </p:txBody>
      </p:sp>
      <p:sp>
        <p:nvSpPr>
          <p:cNvPr id="208" name="Rectangle 207"/>
          <p:cNvSpPr/>
          <p:nvPr userDrawn="1"/>
        </p:nvSpPr>
        <p:spPr bwMode="auto">
          <a:xfrm>
            <a:off x="-212624" y="6858005"/>
            <a:ext cx="12617247" cy="768473"/>
          </a:xfrm>
          <a:prstGeom prst="rect">
            <a:avLst/>
          </a:prstGeom>
          <a:solidFill>
            <a:srgbClr val="E6E6E6"/>
          </a:solidFill>
          <a:ln w="9525" cap="flat" cmpd="sng" algn="ctr">
            <a:noFill/>
            <a:prstDash val="solid"/>
            <a:headEnd type="none" w="med" len="med"/>
            <a:tailEnd type="none" w="med" len="med"/>
          </a:ln>
          <a:effectLst/>
        </p:spPr>
        <p:txBody>
          <a:bodyPr rot="0" spcFirstLastPara="0" vertOverflow="overflow" horzOverflow="overflow" vert="horz" wrap="square" lIns="89640" tIns="44819" rIns="89640" bIns="44819" numCol="1" spcCol="0" rtlCol="0" fromWordArt="0" anchor="ctr" anchorCtr="0" forceAA="0" compatLnSpc="1">
            <a:prstTxWarp prst="textNoShape">
              <a:avLst/>
            </a:prstTxWarp>
            <a:noAutofit/>
          </a:bodyPr>
          <a:lstStyle/>
          <a:p>
            <a:pPr algn="ctr" defTabSz="914109" fontAlgn="base">
              <a:spcBef>
                <a:spcPct val="0"/>
              </a:spcBef>
              <a:spcAft>
                <a:spcPct val="0"/>
              </a:spcAft>
              <a:defRPr/>
            </a:pPr>
            <a:endParaRPr lang="en-US" sz="2353" kern="0">
              <a:solidFill>
                <a:srgbClr val="FFFFFF"/>
              </a:solidFill>
              <a:ea typeface="Segoe UI" pitchFamily="34" charset="0"/>
              <a:cs typeface="Segoe UI" pitchFamily="34" charset="0"/>
            </a:endParaRPr>
          </a:p>
        </p:txBody>
      </p:sp>
      <p:sp>
        <p:nvSpPr>
          <p:cNvPr id="209" name="Rectangle 208"/>
          <p:cNvSpPr/>
          <p:nvPr userDrawn="1"/>
        </p:nvSpPr>
        <p:spPr bwMode="auto">
          <a:xfrm>
            <a:off x="-384181" y="6088050"/>
            <a:ext cx="384183" cy="768473"/>
          </a:xfrm>
          <a:prstGeom prst="rect">
            <a:avLst/>
          </a:prstGeom>
          <a:solidFill>
            <a:srgbClr val="E6E6E6"/>
          </a:solidFill>
          <a:ln w="9525" cap="flat" cmpd="sng" algn="ctr">
            <a:noFill/>
            <a:prstDash val="solid"/>
            <a:headEnd type="none" w="med" len="med"/>
            <a:tailEnd type="none" w="med" len="med"/>
          </a:ln>
          <a:effectLst/>
        </p:spPr>
        <p:txBody>
          <a:bodyPr rot="0" spcFirstLastPara="0" vertOverflow="overflow" horzOverflow="overflow" vert="horz" wrap="square" lIns="89640" tIns="44819" rIns="89640" bIns="44819" numCol="1" spcCol="0" rtlCol="0" fromWordArt="0" anchor="ctr" anchorCtr="0" forceAA="0" compatLnSpc="1">
            <a:prstTxWarp prst="textNoShape">
              <a:avLst/>
            </a:prstTxWarp>
            <a:noAutofit/>
          </a:bodyPr>
          <a:lstStyle/>
          <a:p>
            <a:pPr algn="ctr" defTabSz="914109" fontAlgn="base">
              <a:spcBef>
                <a:spcPct val="0"/>
              </a:spcBef>
              <a:spcAft>
                <a:spcPct val="0"/>
              </a:spcAft>
              <a:defRPr/>
            </a:pPr>
            <a:endParaRPr lang="en-US" sz="2353" kern="0">
              <a:solidFill>
                <a:srgbClr val="FFFFFF"/>
              </a:solidFill>
              <a:ea typeface="Segoe UI" pitchFamily="34" charset="0"/>
              <a:cs typeface="Segoe UI" pitchFamily="34" charset="0"/>
            </a:endParaRPr>
          </a:p>
        </p:txBody>
      </p:sp>
      <p:sp>
        <p:nvSpPr>
          <p:cNvPr id="204" name="Rectangle 203"/>
          <p:cNvSpPr/>
          <p:nvPr userDrawn="1"/>
        </p:nvSpPr>
        <p:spPr bwMode="auto">
          <a:xfrm>
            <a:off x="0" y="5404124"/>
            <a:ext cx="12192000" cy="93867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89640" tIns="44819" rIns="89640" bIns="44819" numCol="1" spcCol="0" rtlCol="0" fromWordArt="0" anchor="ctr" anchorCtr="0" forceAA="0" compatLnSpc="1">
            <a:prstTxWarp prst="textNoShape">
              <a:avLst/>
            </a:prstTxWarp>
            <a:noAutofit/>
          </a:bodyPr>
          <a:lstStyle/>
          <a:p>
            <a:pPr algn="ctr" defTabSz="914109" fontAlgn="base">
              <a:spcBef>
                <a:spcPct val="0"/>
              </a:spcBef>
              <a:spcAft>
                <a:spcPct val="0"/>
              </a:spcAft>
              <a:defRPr/>
            </a:pPr>
            <a:endParaRPr lang="en-US" sz="2353" kern="0">
              <a:solidFill>
                <a:srgbClr val="FFFFFF"/>
              </a:solidFill>
              <a:ea typeface="Segoe UI" pitchFamily="34" charset="0"/>
              <a:cs typeface="Segoe UI" pitchFamily="34" charset="0"/>
            </a:endParaRPr>
          </a:p>
        </p:txBody>
      </p:sp>
      <p:sp>
        <p:nvSpPr>
          <p:cNvPr id="210" name="Rectangle 209"/>
          <p:cNvSpPr/>
          <p:nvPr userDrawn="1"/>
        </p:nvSpPr>
        <p:spPr bwMode="auto">
          <a:xfrm>
            <a:off x="0" y="6342796"/>
            <a:ext cx="12192000" cy="515205"/>
          </a:xfrm>
          <a:prstGeom prst="rect">
            <a:avLst/>
          </a:prstGeom>
          <a:solidFill>
            <a:srgbClr val="0078D7">
              <a:alpha val="35000"/>
            </a:srgbClr>
          </a:solidFill>
          <a:ln w="9525" cap="flat" cmpd="sng" algn="ctr">
            <a:noFill/>
            <a:prstDash val="solid"/>
            <a:headEnd type="none" w="med" len="med"/>
            <a:tailEnd type="none" w="med" len="med"/>
          </a:ln>
          <a:effectLst/>
        </p:spPr>
        <p:txBody>
          <a:bodyPr rot="0" spcFirstLastPara="0" vertOverflow="overflow" horzOverflow="overflow" vert="horz" wrap="square" lIns="89640" tIns="44819" rIns="89640" bIns="44819" numCol="1" spcCol="0" rtlCol="0" fromWordArt="0" anchor="ctr" anchorCtr="0" forceAA="0" compatLnSpc="1">
            <a:prstTxWarp prst="textNoShape">
              <a:avLst/>
            </a:prstTxWarp>
            <a:noAutofit/>
          </a:bodyPr>
          <a:lstStyle/>
          <a:p>
            <a:pPr algn="ctr" defTabSz="914109" fontAlgn="base">
              <a:spcBef>
                <a:spcPct val="0"/>
              </a:spcBef>
              <a:spcAft>
                <a:spcPct val="0"/>
              </a:spcAft>
              <a:defRPr/>
            </a:pPr>
            <a:endParaRPr lang="en-US" sz="2353" kern="0">
              <a:solidFill>
                <a:srgbClr val="FFFFFF"/>
              </a:solidFill>
              <a:ea typeface="Segoe UI" pitchFamily="34" charset="0"/>
              <a:cs typeface="Segoe UI" pitchFamily="34" charset="0"/>
            </a:endParaRPr>
          </a:p>
        </p:txBody>
      </p:sp>
      <p:pic>
        <p:nvPicPr>
          <p:cNvPr id="211" name="Picture 210"/>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168140" y="6496725"/>
            <a:ext cx="918197" cy="202344"/>
          </a:xfrm>
          <a:prstGeom prst="rect">
            <a:avLst/>
          </a:prstGeom>
        </p:spPr>
      </p:pic>
    </p:spTree>
    <p:extLst>
      <p:ext uri="{BB962C8B-B14F-4D97-AF65-F5344CB8AC3E}">
        <p14:creationId xmlns:p14="http://schemas.microsoft.com/office/powerpoint/2010/main" val="2308263939"/>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3" spc="-98"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2" y="3878574"/>
            <a:ext cx="7171337" cy="1792326"/>
          </a:xfrm>
          <a:noFill/>
        </p:spPr>
        <p:txBody>
          <a:bodyPr lIns="146304" tIns="109728" rIns="146304" bIns="109728">
            <a:noAutofit/>
          </a:bodyPr>
          <a:lstStyle>
            <a:lvl1pPr marL="0" indent="0">
              <a:spcBef>
                <a:spcPts val="0"/>
              </a:spcBef>
              <a:buNone/>
              <a:defRPr sz="3136"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8" name="Rectangle 7"/>
          <p:cNvSpPr/>
          <p:nvPr userDrawn="1"/>
        </p:nvSpPr>
        <p:spPr bwMode="auto">
          <a:xfrm>
            <a:off x="448212" y="470069"/>
            <a:ext cx="2060658" cy="393703"/>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r>
              <a:rPr lang="en-US" sz="2745" dirty="0">
                <a:gradFill>
                  <a:gsLst>
                    <a:gs pos="51515">
                      <a:srgbClr val="FFFFFF"/>
                    </a:gs>
                    <a:gs pos="43000">
                      <a:srgbClr val="FFFFFF"/>
                    </a:gs>
                  </a:gsLst>
                  <a:lin ang="5400000" scaled="1"/>
                </a:gradFill>
                <a:ea typeface="Segoe UI" pitchFamily="34" charset="0"/>
                <a:cs typeface="Segoe UI" pitchFamily="34" charset="0"/>
              </a:rPr>
              <a:t>Product logo</a:t>
            </a:r>
          </a:p>
        </p:txBody>
      </p:sp>
      <p:sp>
        <p:nvSpPr>
          <p:cNvPr id="10" name="Rectangle 9"/>
          <p:cNvSpPr/>
          <p:nvPr userDrawn="1"/>
        </p:nvSpPr>
        <p:spPr bwMode="auto">
          <a:xfrm>
            <a:off x="448212" y="863773"/>
            <a:ext cx="2060658" cy="271689"/>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r>
              <a:rPr lang="en-US" sz="1371" dirty="0">
                <a:gradFill>
                  <a:gsLst>
                    <a:gs pos="51515">
                      <a:srgbClr val="FFFFFF"/>
                    </a:gs>
                    <a:gs pos="43000">
                      <a:srgbClr val="FFFFFF"/>
                    </a:gs>
                  </a:gsLst>
                  <a:lin ang="5400000" scaled="1"/>
                </a:gradFill>
                <a:ea typeface="Segoe UI" pitchFamily="34" charset="0"/>
                <a:cs typeface="Segoe UI" pitchFamily="34" charset="0"/>
              </a:rPr>
              <a:t>Update on slide master</a:t>
            </a:r>
          </a:p>
        </p:txBody>
      </p:sp>
    </p:spTree>
    <p:extLst>
      <p:ext uri="{BB962C8B-B14F-4D97-AF65-F5344CB8AC3E}">
        <p14:creationId xmlns:p14="http://schemas.microsoft.com/office/powerpoint/2010/main" val="25869778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7"/>
            <a:ext cx="11653523" cy="1858018"/>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743078"/>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Title &amp; Non-bulleted text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bg1"/>
                </a:solidFill>
              </a:defRPr>
            </a:lvl1pPr>
          </a:lstStyle>
          <a:p>
            <a:r>
              <a:rPr lang="en-US" dirty="0"/>
              <a:t>Click to edit Master title style</a:t>
            </a:r>
          </a:p>
        </p:txBody>
      </p:sp>
      <p:sp>
        <p:nvSpPr>
          <p:cNvPr id="6" name="Text Placeholder 5"/>
          <p:cNvSpPr>
            <a:spLocks noGrp="1"/>
          </p:cNvSpPr>
          <p:nvPr>
            <p:ph type="body" sz="quarter" idx="10"/>
          </p:nvPr>
        </p:nvSpPr>
        <p:spPr>
          <a:xfrm>
            <a:off x="269240" y="1189178"/>
            <a:ext cx="11653523" cy="1890133"/>
          </a:xfrm>
        </p:spPr>
        <p:txBody>
          <a:bodyPr/>
          <a:lstStyle>
            <a:lvl1pPr marL="0" indent="0">
              <a:buNone/>
              <a:defRPr sz="3600">
                <a:solidFill>
                  <a:schemeClr val="bg1"/>
                </a:solidFill>
              </a:defRPr>
            </a:lvl1pPr>
            <a:lvl2pPr marL="0" indent="0">
              <a:buFontTx/>
              <a:buNone/>
              <a:defRPr sz="1800">
                <a:solidFill>
                  <a:schemeClr val="bg1"/>
                </a:solidFill>
              </a:defRPr>
            </a:lvl2pPr>
            <a:lvl3pPr marL="224054" indent="0">
              <a:buNone/>
              <a:defRPr sz="1800">
                <a:solidFill>
                  <a:schemeClr val="bg1"/>
                </a:solidFill>
              </a:defRPr>
            </a:lvl3pPr>
            <a:lvl4pPr marL="448107" indent="0">
              <a:buNone/>
              <a:defRPr sz="1600">
                <a:solidFill>
                  <a:schemeClr val="bg1"/>
                </a:solidFill>
              </a:defRPr>
            </a:lvl4pPr>
            <a:lvl5pPr marL="672161" indent="0">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3595746"/>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Title Only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097052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3" y="1217195"/>
            <a:ext cx="5378548" cy="1973570"/>
          </a:xfrm>
        </p:spPr>
        <p:txBody>
          <a:bodyPr>
            <a:spAutoFit/>
          </a:bodyPr>
          <a:lstStyle>
            <a:lvl1pPr>
              <a:defRPr sz="6468" baseline="0">
                <a:gradFill>
                  <a:gsLst>
                    <a:gs pos="1250">
                      <a:schemeClr val="tx1"/>
                    </a:gs>
                    <a:gs pos="100000">
                      <a:schemeClr val="tx1"/>
                    </a:gs>
                  </a:gsLst>
                  <a:lin ang="5400000" scaled="0"/>
                </a:gradFill>
              </a:defRPr>
            </a:lvl1pPr>
          </a:lstStyle>
          <a:p>
            <a:r>
              <a:rPr lang="en-US" dirty="0"/>
              <a:t>50/50 photo layout</a:t>
            </a:r>
          </a:p>
        </p:txBody>
      </p:sp>
    </p:spTree>
    <p:extLst>
      <p:ext uri="{BB962C8B-B14F-4D97-AF65-F5344CB8AC3E}">
        <p14:creationId xmlns:p14="http://schemas.microsoft.com/office/powerpoint/2010/main" val="11271950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8"/>
            <a:ext cx="11653523" cy="1854686"/>
          </a:xfrm>
        </p:spPr>
        <p:txBody>
          <a:bodyPr>
            <a:spAutoFit/>
          </a:bodyPr>
          <a:lstStyle>
            <a:lvl1pPr>
              <a:defRPr sz="3528"/>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51743388"/>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6"/>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6"/>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676842"/>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23" indent="-281623">
              <a:spcBef>
                <a:spcPts val="1200"/>
              </a:spcBef>
              <a:buClr>
                <a:schemeClr val="tx1"/>
              </a:buClr>
              <a:buFont typeface="Arial" pitchFamily="34" charset="0"/>
              <a:buChar char="•"/>
              <a:defRPr sz="3136"/>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23" indent="-281623">
              <a:spcBef>
                <a:spcPts val="1200"/>
              </a:spcBef>
              <a:buClr>
                <a:schemeClr val="tx1"/>
              </a:buClr>
              <a:buFont typeface="Arial" pitchFamily="34" charset="0"/>
              <a:buChar char="•"/>
              <a:defRPr sz="3136"/>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6459308"/>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63265518"/>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0"/>
          </p:nvPr>
        </p:nvSpPr>
        <p:spPr>
          <a:xfrm>
            <a:off x="269241" y="964751"/>
            <a:ext cx="11655840" cy="683264"/>
          </a:xfrm>
        </p:spPr>
        <p:txBody>
          <a:bodyPr/>
          <a:lstStyle>
            <a:lvl1pPr marL="0" indent="0" algn="l" defTabSz="914192" rtl="0" eaLnBrk="1" latinLnBrk="0" hangingPunct="1">
              <a:lnSpc>
                <a:spcPct val="90000"/>
              </a:lnSpc>
              <a:spcBef>
                <a:spcPct val="0"/>
              </a:spcBef>
              <a:buNone/>
              <a:defRPr kumimoji="0" lang="en-US" sz="3600" b="0" i="1" u="none" strike="noStrike" kern="1200" cap="none" spc="-100" normalizeH="0" baseline="0" dirty="0" smtClean="0">
                <a:ln w="3175">
                  <a:noFill/>
                </a:ln>
                <a:solidFill>
                  <a:srgbClr val="0078D7"/>
                </a:solidFill>
                <a:effectLst/>
                <a:uLnTx/>
                <a:uFillTx/>
                <a:latin typeface="+mj-lt"/>
                <a:ea typeface="+mn-ea"/>
                <a:cs typeface="Segoe UI" pitchFamily="34" charset="0"/>
              </a:defRPr>
            </a:lvl1pPr>
          </a:lstStyle>
          <a:p>
            <a:pPr lvl="0"/>
            <a:r>
              <a:rPr lang="en-US" dirty="0"/>
              <a:t>Click to edit Master text styles</a:t>
            </a:r>
          </a:p>
        </p:txBody>
      </p:sp>
    </p:spTree>
    <p:extLst>
      <p:ext uri="{BB962C8B-B14F-4D97-AF65-F5344CB8AC3E}">
        <p14:creationId xmlns:p14="http://schemas.microsoft.com/office/powerpoint/2010/main" val="320950315"/>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5" name="Content Placeholder 4"/>
          <p:cNvSpPr>
            <a:spLocks noGrp="1"/>
          </p:cNvSpPr>
          <p:nvPr>
            <p:ph sz="quarter" idx="10"/>
          </p:nvPr>
        </p:nvSpPr>
        <p:spPr>
          <a:xfrm>
            <a:off x="269241" y="1625151"/>
            <a:ext cx="11655840" cy="683264"/>
          </a:xfrm>
        </p:spPr>
        <p:txBody>
          <a:bodyPr/>
          <a:lstStyle>
            <a:lvl1pPr marL="0" indent="0" algn="l" defTabSz="914192" rtl="0" eaLnBrk="1" latinLnBrk="0" hangingPunct="1">
              <a:lnSpc>
                <a:spcPct val="90000"/>
              </a:lnSpc>
              <a:spcBef>
                <a:spcPct val="0"/>
              </a:spcBef>
              <a:buNone/>
              <a:defRPr kumimoji="0" lang="en-US" sz="3600" b="0" i="1" u="none" strike="noStrike" kern="1200" cap="none" spc="-100" normalizeH="0" baseline="0" dirty="0" smtClean="0">
                <a:ln w="3175">
                  <a:noFill/>
                </a:ln>
                <a:solidFill>
                  <a:srgbClr val="0078D7"/>
                </a:solidFill>
                <a:effectLst/>
                <a:uLnTx/>
                <a:uFillTx/>
                <a:latin typeface="+mj-lt"/>
                <a:ea typeface="+mn-ea"/>
                <a:cs typeface="Segoe UI" pitchFamily="34" charset="0"/>
              </a:defRPr>
            </a:lvl1pPr>
          </a:lstStyle>
          <a:p>
            <a:pPr lvl="0"/>
            <a:r>
              <a:rPr lang="en-US" dirty="0"/>
              <a:t>Click to edit Master text styles</a:t>
            </a:r>
          </a:p>
        </p:txBody>
      </p:sp>
    </p:spTree>
    <p:extLst>
      <p:ext uri="{BB962C8B-B14F-4D97-AF65-F5344CB8AC3E}">
        <p14:creationId xmlns:p14="http://schemas.microsoft.com/office/powerpoint/2010/main" val="3917407315"/>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7"/>
            <a:ext cx="9859116" cy="1158793"/>
          </a:xfrm>
          <a:noFill/>
        </p:spPr>
        <p:txBody>
          <a:bodyPr tIns="91440" bIns="91440" anchor="t" anchorCtr="0">
            <a:spAutoFit/>
          </a:bodyPr>
          <a:lstStyle>
            <a:lvl1pPr>
              <a:defRPr sz="7056"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1" y="3877276"/>
            <a:ext cx="9860674" cy="778565"/>
          </a:xfrm>
          <a:noFill/>
        </p:spPr>
        <p:txBody>
          <a:bodyPr lIns="182880" tIns="146304" rIns="182880" bIns="146304">
            <a:sp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699946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7"/>
            <a:ext cx="9859116" cy="1158793"/>
          </a:xfrm>
          <a:noFill/>
        </p:spPr>
        <p:txBody>
          <a:bodyPr tIns="91440" bIns="91440" anchor="t" anchorCtr="0">
            <a:spAutoFit/>
          </a:bodyPr>
          <a:lstStyle>
            <a:lvl1pPr>
              <a:defRPr lang="en-US" sz="7056"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50570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99432252"/>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5285960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5261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43326339"/>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617587691"/>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907231"/>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48986"/>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010720"/>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ctr" anchorCtr="0" forceAA="0" compatLnSpc="1">
            <a:prstTxWarp prst="textNoShape">
              <a:avLst/>
            </a:prstTxWarp>
            <a:noAutofit/>
          </a:bodyPr>
          <a:lstStyle/>
          <a:p>
            <a:pPr algn="ctr" defTabSz="913927"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813947"/>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6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7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3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0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197606"/>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1" y="6170060"/>
            <a:ext cx="11623331" cy="395317"/>
          </a:xfrm>
          <a:prstGeom prst="rect">
            <a:avLst/>
          </a:prstGeom>
          <a:noFill/>
          <a:ln w="12700">
            <a:noFill/>
            <a:miter lim="800000"/>
            <a:headEnd type="none" w="sm" len="sm"/>
            <a:tailEnd type="none" w="sm" len="sm"/>
          </a:ln>
          <a:effectLst/>
        </p:spPr>
        <p:txBody>
          <a:bodyPr vert="horz" wrap="square" lIns="179259" tIns="143407" rIns="179259" bIns="143407" numCol="1" anchor="t" anchorCtr="0" compatLnSpc="1">
            <a:prstTxWarp prst="textNoShape">
              <a:avLst/>
            </a:prstTxWarp>
            <a:spAutoFit/>
          </a:bodyPr>
          <a:lstStyle/>
          <a:p>
            <a:pPr defTabSz="913748" eaLnBrk="0" hangingPunct="0"/>
            <a:r>
              <a:rPr lang="en-US" sz="686" dirty="0">
                <a:gradFill>
                  <a:gsLst>
                    <a:gs pos="0">
                      <a:srgbClr val="FFFFFF"/>
                    </a:gs>
                    <a:gs pos="100000">
                      <a:srgbClr val="FFFFFF"/>
                    </a:gs>
                  </a:gsLst>
                  <a:lin ang="5400000" scaled="0"/>
                </a:gradFill>
                <a:cs typeface="Segoe UI" pitchFamily="34" charset="0"/>
              </a:rPr>
              <a:t>© 2015 Microsoft Corporation. All rights reserved.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202" y="3083654"/>
            <a:ext cx="3223861" cy="690695"/>
          </a:xfrm>
          <a:prstGeom prst="rect">
            <a:avLst/>
          </a:prstGeom>
        </p:spPr>
      </p:pic>
    </p:spTree>
    <p:extLst>
      <p:ext uri="{BB962C8B-B14F-4D97-AF65-F5344CB8AC3E}">
        <p14:creationId xmlns:p14="http://schemas.microsoft.com/office/powerpoint/2010/main" val="3839571329"/>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8"/>
            <a:ext cx="11653523" cy="2396047"/>
          </a:xfrm>
          <a:prstGeom prst="rect">
            <a:avLst/>
          </a:prstGeom>
        </p:spPr>
        <p:txBody>
          <a:bodyPr/>
          <a:lstStyle>
            <a:lvl1pPr marL="284735" indent="-284735">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34" indent="-275401">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69" indent="-284735">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23" indent="-224054">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76" indent="-224054">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68606257"/>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3" name="TextBox 2"/>
          <p:cNvSpPr txBox="1"/>
          <p:nvPr userDrawn="1"/>
        </p:nvSpPr>
        <p:spPr>
          <a:xfrm>
            <a:off x="10047667" y="6452669"/>
            <a:ext cx="1889561" cy="398335"/>
          </a:xfrm>
          <a:prstGeom prst="rect">
            <a:avLst/>
          </a:prstGeom>
          <a:noFill/>
        </p:spPr>
        <p:txBody>
          <a:bodyPr wrap="none" lIns="179285" tIns="143428" rIns="179285" bIns="143428" rtlCol="0" anchor="ctr">
            <a:spAutoFit/>
          </a:bodyPr>
          <a:lstStyle/>
          <a:p>
            <a:pPr algn="ctr">
              <a:lnSpc>
                <a:spcPct val="90000"/>
              </a:lnSpc>
              <a:spcAft>
                <a:spcPts val="588"/>
              </a:spcAft>
            </a:pPr>
            <a:r>
              <a:rPr lang="en-US" sz="784" spc="98">
                <a:gradFill>
                  <a:gsLst>
                    <a:gs pos="84071">
                      <a:srgbClr val="505050">
                        <a:alpha val="50000"/>
                      </a:srgbClr>
                    </a:gs>
                    <a:gs pos="55000">
                      <a:srgbClr val="505050">
                        <a:alpha val="50000"/>
                      </a:srgbClr>
                    </a:gs>
                  </a:gsLst>
                  <a:lin ang="5400000" scaled="0"/>
                </a:gradFill>
              </a:rPr>
              <a:t>MICROSOFT CONFIDENTIAL</a:t>
            </a:r>
          </a:p>
        </p:txBody>
      </p:sp>
    </p:spTree>
    <p:extLst>
      <p:ext uri="{BB962C8B-B14F-4D97-AF65-F5344CB8AC3E}">
        <p14:creationId xmlns:p14="http://schemas.microsoft.com/office/powerpoint/2010/main" val="3431581273"/>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687823"/>
            <a:ext cx="10240454" cy="2418915"/>
          </a:xfrm>
        </p:spPr>
        <p:txBody>
          <a:bodyPr anchor="b" anchorCtr="0"/>
          <a:lstStyle>
            <a:lvl1pPr>
              <a:defRPr sz="7200" spc="-150" baseline="0">
                <a:solidFill>
                  <a:schemeClr val="tx2"/>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49" y="3425825"/>
            <a:ext cx="10240454" cy="1664490"/>
          </a:xfrm>
        </p:spPr>
        <p:txBody>
          <a:bodyPr>
            <a:noAutofit/>
          </a:bodyPr>
          <a:lstStyle>
            <a:lvl1pPr marL="0" indent="0">
              <a:spcBef>
                <a:spcPts val="2400"/>
              </a:spcBef>
              <a:buNone/>
              <a:defRPr spc="-70" baseline="0">
                <a:solidFill>
                  <a:schemeClr val="tx2"/>
                </a:solidFill>
                <a:latin typeface="+mj-lt"/>
              </a:defRPr>
            </a:lvl1pPr>
          </a:lstStyle>
          <a:p>
            <a:pPr lvl="0"/>
            <a:r>
              <a:rPr lang="en-US" dirty="0"/>
              <a:t>Speaker Title</a:t>
            </a:r>
          </a:p>
        </p:txBody>
      </p:sp>
      <p:sp>
        <p:nvSpPr>
          <p:cNvPr id="9" name="Date Placeholder 3"/>
          <p:cNvSpPr txBox="1">
            <a:spLocks/>
          </p:cNvSpPr>
          <p:nvPr/>
        </p:nvSpPr>
        <p:spPr>
          <a:xfrm>
            <a:off x="914037" y="6165904"/>
            <a:ext cx="512737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srgbClr val="FFFFFF">
                    <a:lumMod val="65000"/>
                  </a:srgbClr>
                </a:solidFill>
              </a:rPr>
              <a:t>Microsoft Confidential, For Internal Use Only</a:t>
            </a:r>
          </a:p>
        </p:txBody>
      </p:sp>
      <p:grpSp>
        <p:nvGrpSpPr>
          <p:cNvPr id="10" name="Group 9"/>
          <p:cNvGrpSpPr/>
          <p:nvPr userDrawn="1"/>
        </p:nvGrpSpPr>
        <p:grpSpPr>
          <a:xfrm>
            <a:off x="9171987" y="5108389"/>
            <a:ext cx="2671567" cy="1332614"/>
            <a:chOff x="9169594" y="5071065"/>
            <a:chExt cx="2670869" cy="1332614"/>
          </a:xfrm>
        </p:grpSpPr>
        <p:sp>
          <p:nvSpPr>
            <p:cNvPr id="11" name="TextBox 10"/>
            <p:cNvSpPr txBox="1"/>
            <p:nvPr/>
          </p:nvSpPr>
          <p:spPr>
            <a:xfrm>
              <a:off x="9169594" y="6157458"/>
              <a:ext cx="2652212" cy="246221"/>
            </a:xfrm>
            <a:prstGeom prst="rect">
              <a:avLst/>
            </a:prstGeom>
            <a:noFill/>
          </p:spPr>
          <p:txBody>
            <a:bodyPr wrap="square" rtlCol="0">
              <a:spAutoFit/>
            </a:bodyPr>
            <a:lstStyle/>
            <a:p>
              <a:pPr algn="ctr">
                <a:defRPr/>
              </a:pPr>
              <a:r>
                <a:rPr lang="en-US" sz="1000" spc="40" dirty="0">
                  <a:solidFill>
                    <a:srgbClr val="0072C6"/>
                  </a:solidFill>
                  <a:latin typeface="Segoe" panose="020B0502040504020203" pitchFamily="34" charset="0"/>
                </a:rPr>
                <a:t>Applications and Services Group</a:t>
              </a:r>
            </a:p>
          </p:txBody>
        </p:sp>
        <p:sp>
          <p:nvSpPr>
            <p:cNvPr id="12" name="TextBox 11"/>
            <p:cNvSpPr txBox="1"/>
            <p:nvPr/>
          </p:nvSpPr>
          <p:spPr>
            <a:xfrm>
              <a:off x="9372567" y="5071065"/>
              <a:ext cx="2467896" cy="1323439"/>
            </a:xfrm>
            <a:prstGeom prst="rect">
              <a:avLst/>
            </a:prstGeom>
            <a:noFill/>
          </p:spPr>
          <p:txBody>
            <a:bodyPr wrap="square" rtlCol="0">
              <a:spAutoFit/>
            </a:bodyPr>
            <a:lstStyle/>
            <a:p>
              <a:pPr>
                <a:defRPr/>
              </a:pPr>
              <a:r>
                <a:rPr lang="en-US" sz="8000" b="1" spc="-300" dirty="0">
                  <a:solidFill>
                    <a:srgbClr val="0072C6"/>
                  </a:solidFill>
                  <a:latin typeface="Century Gothic" panose="020B0502020202020204" pitchFamily="34" charset="0"/>
                </a:rPr>
                <a:t>ASG</a:t>
              </a:r>
            </a:p>
          </p:txBody>
        </p:sp>
      </p:grpSp>
    </p:spTree>
    <p:extLst>
      <p:ext uri="{BB962C8B-B14F-4D97-AF65-F5344CB8AC3E}">
        <p14:creationId xmlns:p14="http://schemas.microsoft.com/office/powerpoint/2010/main" val="3764289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25252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9060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687823"/>
            <a:ext cx="10240454" cy="2418915"/>
          </a:xfrm>
        </p:spPr>
        <p:txBody>
          <a:bodyPr anchor="b" anchorCtr="0"/>
          <a:lstStyle>
            <a:lvl1pPr>
              <a:defRPr sz="7200" spc="-150" baseline="0">
                <a:solidFill>
                  <a:schemeClr val="bg1"/>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49" y="3425825"/>
            <a:ext cx="10240454" cy="1664490"/>
          </a:xfrm>
        </p:spPr>
        <p:txBody>
          <a:bodyPr>
            <a:noAutofit/>
          </a:bodyPr>
          <a:lstStyle>
            <a:lvl1pPr marL="0" indent="0">
              <a:spcBef>
                <a:spcPts val="2400"/>
              </a:spcBef>
              <a:buNone/>
              <a:defRPr spc="-70" baseline="0">
                <a:solidFill>
                  <a:schemeClr val="bg1"/>
                </a:solidFill>
                <a:latin typeface="+mj-lt"/>
              </a:defRPr>
            </a:lvl1pPr>
          </a:lstStyle>
          <a:p>
            <a:pPr lvl="0"/>
            <a:r>
              <a:rPr lang="en-US" dirty="0"/>
              <a:t>Speaker Title</a:t>
            </a:r>
          </a:p>
        </p:txBody>
      </p:sp>
      <p:sp>
        <p:nvSpPr>
          <p:cNvPr id="9" name="Date Placeholder 3"/>
          <p:cNvSpPr txBox="1">
            <a:spLocks/>
          </p:cNvSpPr>
          <p:nvPr/>
        </p:nvSpPr>
        <p:spPr>
          <a:xfrm>
            <a:off x="914037" y="6165904"/>
            <a:ext cx="512737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srgbClr val="FFFFFF">
                    <a:alpha val="75000"/>
                  </a:srgbClr>
                </a:solidFill>
              </a:rPr>
              <a:t>Microsoft Confidential, For Internal Use Only</a:t>
            </a:r>
          </a:p>
        </p:txBody>
      </p:sp>
      <p:grpSp>
        <p:nvGrpSpPr>
          <p:cNvPr id="8" name="Group 7"/>
          <p:cNvGrpSpPr/>
          <p:nvPr userDrawn="1"/>
        </p:nvGrpSpPr>
        <p:grpSpPr>
          <a:xfrm>
            <a:off x="9179939" y="5155737"/>
            <a:ext cx="2652905" cy="1370162"/>
            <a:chOff x="9177543" y="5118412"/>
            <a:chExt cx="2652212" cy="1370162"/>
          </a:xfrm>
        </p:grpSpPr>
        <p:sp>
          <p:nvSpPr>
            <p:cNvPr id="10" name="TextBox 9"/>
            <p:cNvSpPr txBox="1"/>
            <p:nvPr/>
          </p:nvSpPr>
          <p:spPr>
            <a:xfrm>
              <a:off x="9177543" y="6165409"/>
              <a:ext cx="2652212" cy="323165"/>
            </a:xfrm>
            <a:prstGeom prst="rect">
              <a:avLst/>
            </a:prstGeom>
            <a:noFill/>
          </p:spPr>
          <p:txBody>
            <a:bodyPr wrap="square" rtlCol="0">
              <a:spAutoFit/>
            </a:bodyPr>
            <a:lstStyle/>
            <a:p>
              <a:pPr algn="ctr" defTabSz="914225">
                <a:defRPr/>
              </a:pPr>
              <a:r>
                <a:rPr lang="en-US" sz="1430" dirty="0">
                  <a:solidFill>
                    <a:srgbClr val="FFFFFF">
                      <a:alpha val="90000"/>
                    </a:srgbClr>
                  </a:solidFill>
                  <a:latin typeface="Segoe" panose="020B0502040504020203" pitchFamily="34" charset="0"/>
                </a:rPr>
                <a:t>Cloud &amp; Enterprise</a:t>
              </a:r>
            </a:p>
          </p:txBody>
        </p:sp>
        <p:sp>
          <p:nvSpPr>
            <p:cNvPr id="11" name="TextBox 10"/>
            <p:cNvSpPr txBox="1"/>
            <p:nvPr/>
          </p:nvSpPr>
          <p:spPr>
            <a:xfrm>
              <a:off x="9523176" y="5118412"/>
              <a:ext cx="1925494" cy="1107996"/>
            </a:xfrm>
            <a:prstGeom prst="rect">
              <a:avLst/>
            </a:prstGeom>
            <a:noFill/>
          </p:spPr>
          <p:txBody>
            <a:bodyPr wrap="square" rtlCol="0">
              <a:spAutoFit/>
            </a:bodyPr>
            <a:lstStyle/>
            <a:p>
              <a:pPr algn="ctr" defTabSz="914225">
                <a:defRPr/>
              </a:pPr>
              <a:r>
                <a:rPr lang="en-US" sz="6600" b="1" spc="-300" dirty="0">
                  <a:solidFill>
                    <a:srgbClr val="FFFFFF"/>
                  </a:solidFill>
                  <a:latin typeface="Century Gothic" panose="020B0502020202020204" pitchFamily="34" charset="0"/>
                </a:rPr>
                <a:t>C&amp;E</a:t>
              </a:r>
            </a:p>
          </p:txBody>
        </p:sp>
      </p:gr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9517" y="4731690"/>
            <a:ext cx="1909442" cy="702375"/>
          </a:xfrm>
          <a:prstGeom prst="rect">
            <a:avLst/>
          </a:prstGeom>
        </p:spPr>
      </p:pic>
    </p:spTree>
    <p:extLst>
      <p:ext uri="{BB962C8B-B14F-4D97-AF65-F5344CB8AC3E}">
        <p14:creationId xmlns:p14="http://schemas.microsoft.com/office/powerpoint/2010/main" val="3082422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1288473"/>
            <a:ext cx="11151917" cy="4281056"/>
          </a:xfrm>
        </p:spPr>
        <p:txBody>
          <a:bodyPr anchor="ctr" anchorCtr="0"/>
          <a:lstStyle>
            <a:lvl1pPr>
              <a:defRPr sz="8800" spc="-300" baseline="0">
                <a:gradFill>
                  <a:gsLst>
                    <a:gs pos="100000">
                      <a:schemeClr val="bg1"/>
                    </a:gs>
                    <a:gs pos="0">
                      <a:schemeClr val="bg1"/>
                    </a:gs>
                  </a:gsLst>
                  <a:lin ang="5400000" scaled="0"/>
                </a:gradFill>
              </a:defRPr>
            </a:lvl1pPr>
          </a:lstStyle>
          <a:p>
            <a:r>
              <a:rPr lang="en-US" dirty="0"/>
              <a:t>CLICK TO EDIT TITLE STYLE</a:t>
            </a:r>
          </a:p>
        </p:txBody>
      </p:sp>
    </p:spTree>
    <p:extLst>
      <p:ext uri="{BB962C8B-B14F-4D97-AF65-F5344CB8AC3E}">
        <p14:creationId xmlns:p14="http://schemas.microsoft.com/office/powerpoint/2010/main" val="1686999440"/>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19248" y="1447800"/>
            <a:ext cx="11151917" cy="4360863"/>
          </a:xfrm>
        </p:spPr>
        <p:txBody>
          <a:bodyPr/>
          <a:lstStyle>
            <a:lvl1pPr marL="0" indent="0">
              <a:spcBef>
                <a:spcPts val="1200"/>
              </a:spcBef>
              <a:buSzPct val="90000"/>
              <a:buNone/>
              <a:defRPr lang="en-US" sz="32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vl2pPr marL="233363" indent="-233363">
              <a:spcBef>
                <a:spcPts val="600"/>
              </a:spcBef>
              <a:buSzPct val="100000"/>
              <a:buFont typeface="Arial" panose="020B0604020202020204" pitchFamily="34" charset="0"/>
              <a:buChar char="•"/>
              <a:defRPr baseline="0"/>
            </a:lvl2pPr>
            <a:lvl3pPr marL="461963" indent="-225425">
              <a:spcBef>
                <a:spcPts val="600"/>
              </a:spcBef>
              <a:buSzPct val="75000"/>
              <a:buFont typeface="Courier New" panose="02070309020205020404" pitchFamily="49" charset="0"/>
              <a:buChar char="o"/>
              <a:tabLst>
                <a:tab pos="461963" algn="l"/>
              </a:tabLst>
              <a:defRPr baseline="0"/>
            </a:lvl3pPr>
            <a:lvl4pPr marL="684213" indent="-231775">
              <a:spcBef>
                <a:spcPts val="600"/>
              </a:spcBef>
              <a:buFont typeface="Wingdings" panose="05000000000000000000" pitchFamily="2" charset="2"/>
              <a:buChar char="§"/>
              <a:defRPr baseline="0"/>
            </a:lvl4pPr>
            <a:lvl5pPr marL="914400" indent="-225425">
              <a:spcBef>
                <a:spcPts val="600"/>
              </a:spcBef>
              <a:tabLst/>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571873171"/>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1_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4163292"/>
          </a:xfrm>
          <a:prstGeom prst="rect">
            <a:avLst/>
          </a:prstGeom>
        </p:spPr>
        <p:txBody>
          <a:bodyPr/>
          <a:lstStyle>
            <a:lvl1pPr marL="0" indent="0">
              <a:spcBef>
                <a:spcPts val="2400"/>
              </a:spcBef>
              <a:buNone/>
              <a:defRPr sz="4000">
                <a:solidFill>
                  <a:schemeClr val="accent1"/>
                </a:soli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p:txBody>
          <a:bodyPr/>
          <a:lstStyle>
            <a:lvl1pPr>
              <a:defRPr>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297562429"/>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65000"/>
                    <a:lumOff val="35000"/>
                  </a:schemeClr>
                </a:solidFill>
              </a:defRPr>
            </a:lvl1pPr>
          </a:lstStyle>
          <a:p>
            <a:r>
              <a:rPr lang="en-US" dirty="0"/>
              <a:t>CLICK TO EDIT MASTER TITLE STYLE</a:t>
            </a:r>
          </a:p>
        </p:txBody>
      </p:sp>
      <p:sp>
        <p:nvSpPr>
          <p:cNvPr id="6" name="Text Placeholder 5"/>
          <p:cNvSpPr>
            <a:spLocks noGrp="1"/>
          </p:cNvSpPr>
          <p:nvPr>
            <p:ph type="body" sz="quarter" idx="11"/>
          </p:nvPr>
        </p:nvSpPr>
        <p:spPr>
          <a:xfrm>
            <a:off x="520836" y="1447801"/>
            <a:ext cx="5396365" cy="4443845"/>
          </a:xfrm>
        </p:spPr>
        <p:txBody>
          <a:bodyPr/>
          <a:lstStyle>
            <a:lvl1pPr marL="0" indent="0">
              <a:spcBef>
                <a:spcPts val="1200"/>
              </a:spcBef>
              <a:buNone/>
              <a:defRPr sz="36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6279563" y="1447801"/>
            <a:ext cx="5396365" cy="4443845"/>
          </a:xfrm>
        </p:spPr>
        <p:txBody>
          <a:bodyPr/>
          <a:lstStyle>
            <a:lvl1pPr marL="0" indent="0">
              <a:spcBef>
                <a:spcPts val="1200"/>
              </a:spcBef>
              <a:buNone/>
              <a:defRPr lang="en-US" sz="36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Tree>
    <p:extLst>
      <p:ext uri="{BB962C8B-B14F-4D97-AF65-F5344CB8AC3E}">
        <p14:creationId xmlns:p14="http://schemas.microsoft.com/office/powerpoint/2010/main" val="1822951119"/>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ontent &amp;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65000"/>
                    <a:lumOff val="35000"/>
                  </a:schemeClr>
                </a:solidFill>
              </a:defRPr>
            </a:lvl1pPr>
          </a:lstStyle>
          <a:p>
            <a:r>
              <a:rPr lang="en-US" dirty="0"/>
              <a:t>CLICK TO EDIT MASTER TITLE STYLE</a:t>
            </a:r>
          </a:p>
        </p:txBody>
      </p:sp>
      <p:sp>
        <p:nvSpPr>
          <p:cNvPr id="9" name="Text Placeholder 8"/>
          <p:cNvSpPr>
            <a:spLocks noGrp="1"/>
          </p:cNvSpPr>
          <p:nvPr>
            <p:ph type="body" sz="quarter" idx="12"/>
          </p:nvPr>
        </p:nvSpPr>
        <p:spPr>
          <a:xfrm>
            <a:off x="5049565" y="1533525"/>
            <a:ext cx="6626364" cy="3924300"/>
          </a:xfrm>
        </p:spPr>
        <p:txBody>
          <a:bodyPr/>
          <a:lstStyle>
            <a:lvl1pPr marL="0" indent="0">
              <a:spcBef>
                <a:spcPts val="1200"/>
              </a:spcBef>
              <a:buNone/>
              <a:defRPr lang="en-US" sz="36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4" name="Content Placeholder 3"/>
          <p:cNvSpPr>
            <a:spLocks noGrp="1"/>
          </p:cNvSpPr>
          <p:nvPr>
            <p:ph sz="quarter" idx="14"/>
          </p:nvPr>
        </p:nvSpPr>
        <p:spPr>
          <a:xfrm>
            <a:off x="519248" y="1533525"/>
            <a:ext cx="4368350" cy="3924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912249"/>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65000"/>
                    <a:lumOff val="35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520836" y="1447800"/>
            <a:ext cx="5396365" cy="4305300"/>
          </a:xfrm>
        </p:spPr>
        <p:txBody>
          <a:bodyPr>
            <a:no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6279563" y="1447800"/>
            <a:ext cx="5396365" cy="4305300"/>
          </a:xfrm>
        </p:spPr>
        <p:txBody>
          <a:bodyPr>
            <a:no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vl6pPr marL="1028700" indent="-342900">
              <a:defRPr/>
            </a:lvl6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endParaRPr lang="en-US" dirty="0"/>
          </a:p>
        </p:txBody>
      </p:sp>
    </p:spTree>
    <p:extLst>
      <p:ext uri="{BB962C8B-B14F-4D97-AF65-F5344CB8AC3E}">
        <p14:creationId xmlns:p14="http://schemas.microsoft.com/office/powerpoint/2010/main" val="76116225"/>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2Title &amp; 2-Content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333375"/>
            <a:ext cx="5397954" cy="821658"/>
          </a:xfrm>
        </p:spPr>
        <p:txBody>
          <a:bodyPr anchor="ctr"/>
          <a:lstStyle>
            <a:lvl1pPr>
              <a:defRPr sz="3600">
                <a:solidFill>
                  <a:schemeClr val="tx1">
                    <a:lumMod val="65000"/>
                    <a:lumOff val="35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517660" y="1155034"/>
            <a:ext cx="5396365" cy="4598067"/>
          </a:xfrm>
        </p:spPr>
        <p:txBody>
          <a:bodyPr>
            <a:noAutofit/>
          </a:bodyPr>
          <a:lstStyle>
            <a:lvl1pPr marL="292100" indent="-292100">
              <a:spcBef>
                <a:spcPts val="1200"/>
              </a:spcBef>
              <a:buClr>
                <a:schemeClr val="bg2"/>
              </a:buClr>
              <a:buSzPct val="100000"/>
              <a:buFont typeface="Wingdings" pitchFamily="2" charset="2"/>
              <a:buChar char=""/>
              <a:defRPr lang="en-US" sz="2200" kern="1200" spc="-70" baseline="0" dirty="0" smtClean="0">
                <a:gradFill>
                  <a:gsLst>
                    <a:gs pos="1250">
                      <a:schemeClr val="bg2"/>
                    </a:gs>
                    <a:gs pos="100000">
                      <a:schemeClr val="bg2"/>
                    </a:gs>
                  </a:gsLst>
                  <a:lin ang="5400000" scaled="0"/>
                </a:gradFill>
                <a:latin typeface="+mn-lt"/>
                <a:ea typeface="+mn-ea"/>
                <a:cs typeface="+mn-cs"/>
              </a:defRPr>
            </a:lvl1pPr>
            <a:lvl2pPr marL="520700" indent="-228600">
              <a:defRPr sz="1800"/>
            </a:lvl2pPr>
            <a:lvl3pPr marL="685800" indent="-165100">
              <a:tabLst/>
              <a:defRPr sz="1800"/>
            </a:lvl3pPr>
            <a:lvl4pPr marL="863600" indent="-177800">
              <a:defRPr sz="1800"/>
            </a:lvl4pPr>
            <a:lvl5pPr marL="1028700" indent="-1651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6279563" y="1155034"/>
            <a:ext cx="5396365" cy="4598067"/>
          </a:xfrm>
        </p:spPr>
        <p:txBody>
          <a:bodyPr>
            <a:noAutofit/>
          </a:bodyPr>
          <a:lstStyle>
            <a:lvl1pPr marL="339725" indent="-339725">
              <a:spcBef>
                <a:spcPts val="1200"/>
              </a:spcBef>
              <a:buClr>
                <a:schemeClr val="bg2"/>
              </a:buClr>
              <a:buFont typeface="Arial" pitchFamily="34" charset="0"/>
              <a:buChar char="•"/>
              <a:defRPr lang="en-US" sz="2200" kern="1200" spc="-70" baseline="0" dirty="0" smtClean="0">
                <a:gradFill>
                  <a:gsLst>
                    <a:gs pos="1250">
                      <a:schemeClr val="bg2"/>
                    </a:gs>
                    <a:gs pos="100000">
                      <a:schemeClr val="bg2"/>
                    </a:gs>
                  </a:gsLst>
                  <a:lin ang="5400000" scaled="0"/>
                </a:gradFill>
                <a:latin typeface="+mn-lt"/>
                <a:ea typeface="+mn-ea"/>
                <a:cs typeface="+mn-cs"/>
              </a:defRPr>
            </a:lvl1pPr>
            <a:lvl2pPr marL="635000" indent="-342900">
              <a:defRPr lang="en-US" sz="1800" kern="1200" spc="0" baseline="0" dirty="0" smtClean="0">
                <a:gradFill>
                  <a:gsLst>
                    <a:gs pos="1250">
                      <a:schemeClr val="bg2"/>
                    </a:gs>
                    <a:gs pos="100000">
                      <a:schemeClr val="bg2"/>
                    </a:gs>
                  </a:gsLst>
                  <a:lin ang="5400000" scaled="0"/>
                </a:gradFill>
                <a:latin typeface="+mn-lt"/>
                <a:ea typeface="+mn-ea"/>
                <a:cs typeface="+mn-cs"/>
              </a:defRPr>
            </a:lvl2pPr>
            <a:lvl3pPr marL="635000" indent="-342900">
              <a:defRPr lang="en-US" sz="18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18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1800" kern="1200" spc="0" baseline="0" dirty="0">
                <a:gradFill>
                  <a:gsLst>
                    <a:gs pos="1250">
                      <a:schemeClr val="bg2"/>
                    </a:gs>
                    <a:gs pos="100000">
                      <a:schemeClr val="bg2"/>
                    </a:gs>
                  </a:gsLst>
                  <a:lin ang="5400000" scaled="0"/>
                </a:gradFill>
                <a:latin typeface="+mn-lt"/>
                <a:ea typeface="+mn-ea"/>
                <a:cs typeface="+mn-cs"/>
              </a:defRPr>
            </a:lvl5pPr>
            <a:lvl6pPr marL="1028700" indent="-342900">
              <a:defRPr/>
            </a:lvl6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endParaRPr lang="en-US" dirty="0"/>
          </a:p>
        </p:txBody>
      </p:sp>
      <p:sp>
        <p:nvSpPr>
          <p:cNvPr id="5" name="Text Placeholder 4"/>
          <p:cNvSpPr>
            <a:spLocks noGrp="1"/>
          </p:cNvSpPr>
          <p:nvPr>
            <p:ph type="body" sz="quarter" idx="13" hasCustomPrompt="1"/>
          </p:nvPr>
        </p:nvSpPr>
        <p:spPr>
          <a:xfrm>
            <a:off x="6280199" y="333375"/>
            <a:ext cx="5395730" cy="821659"/>
          </a:xfrm>
        </p:spPr>
        <p:txBody>
          <a:bodyPr anchor="ctr"/>
          <a:lstStyle>
            <a:lvl1pPr marL="0" indent="0">
              <a:buFontTx/>
              <a:buNone/>
              <a:defRPr lang="en-US" sz="3600" b="0" kern="1200" cap="none" spc="-100" baseline="0" dirty="0">
                <a:ln w="3175">
                  <a:noFill/>
                </a:ln>
                <a:solidFill>
                  <a:schemeClr val="tx1">
                    <a:lumMod val="65000"/>
                    <a:lumOff val="35000"/>
                  </a:schemeClr>
                </a:solidFill>
                <a:effectLst/>
                <a:latin typeface="+mj-lt"/>
                <a:ea typeface="+mn-ea"/>
                <a:cs typeface="Arial" charset="0"/>
              </a:defRPr>
            </a:lvl1pPr>
          </a:lstStyle>
          <a:p>
            <a:pPr lvl="0"/>
            <a:r>
              <a:rPr lang="en-US" dirty="0"/>
              <a:t>CLICK TO EDIT MASTER TEXT STYLES</a:t>
            </a:r>
          </a:p>
        </p:txBody>
      </p:sp>
    </p:spTree>
    <p:extLst>
      <p:ext uri="{BB962C8B-B14F-4D97-AF65-F5344CB8AC3E}">
        <p14:creationId xmlns:p14="http://schemas.microsoft.com/office/powerpoint/2010/main" val="2758772856"/>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6" y="1681905"/>
            <a:ext cx="4747862" cy="2404321"/>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5706962" y="1681904"/>
            <a:ext cx="5968968" cy="3823546"/>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12" name="Title 11"/>
          <p:cNvSpPr>
            <a:spLocks noGrp="1"/>
          </p:cNvSpPr>
          <p:nvPr>
            <p:ph type="title" hasCustomPrompt="1"/>
          </p:nvPr>
        </p:nvSpPr>
        <p:spPr/>
        <p:txBody>
          <a:bodyPr>
            <a:noAutofit/>
          </a:bodyPr>
          <a:lstStyle>
            <a:lvl1pPr>
              <a:defRPr/>
            </a:lvl1pPr>
          </a:lstStyle>
          <a:p>
            <a:r>
              <a:rPr lang="en-US" dirty="0"/>
              <a:t>CLICK TO EDIT MASTER TITLE STYLE</a:t>
            </a:r>
          </a:p>
        </p:txBody>
      </p:sp>
    </p:spTree>
    <p:extLst>
      <p:ext uri="{BB962C8B-B14F-4D97-AF65-F5344CB8AC3E}">
        <p14:creationId xmlns:p14="http://schemas.microsoft.com/office/powerpoint/2010/main" val="16104839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Gemini 1 &amp; 2 Think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28601"/>
            <a:ext cx="11151917" cy="726743"/>
          </a:xfrm>
        </p:spPr>
        <p:txBody>
          <a:bodyPr>
            <a:normAutofit/>
          </a:bodyPr>
          <a:lstStyle/>
          <a:p>
            <a:r>
              <a:rPr lang="en-US" dirty="0"/>
              <a:t>CLICK TO EDIT MASTER TITLE STYLE</a:t>
            </a:r>
          </a:p>
        </p:txBody>
      </p:sp>
      <p:sp>
        <p:nvSpPr>
          <p:cNvPr id="5" name="TextBox 4"/>
          <p:cNvSpPr txBox="1"/>
          <p:nvPr/>
        </p:nvSpPr>
        <p:spPr>
          <a:xfrm>
            <a:off x="6221339" y="2404400"/>
            <a:ext cx="5452527" cy="369332"/>
          </a:xfrm>
          <a:prstGeom prst="rect">
            <a:avLst/>
          </a:prstGeom>
          <a:solidFill>
            <a:schemeClr val="tx2"/>
          </a:solidFill>
          <a:ln>
            <a:solidFill>
              <a:schemeClr val="tx2"/>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fontAlgn="b">
              <a:defRPr/>
            </a:pPr>
            <a:r>
              <a:rPr lang="en-US" dirty="0">
                <a:gradFill>
                  <a:gsLst>
                    <a:gs pos="0">
                      <a:srgbClr val="FFFFFF"/>
                    </a:gs>
                    <a:gs pos="100000">
                      <a:srgbClr val="FFFFFF"/>
                    </a:gs>
                  </a:gsLst>
                  <a:lin ang="5400000" scaled="0"/>
                </a:gradFill>
              </a:rPr>
              <a:t>Office Gemini2</a:t>
            </a:r>
          </a:p>
        </p:txBody>
      </p:sp>
      <p:sp>
        <p:nvSpPr>
          <p:cNvPr id="7" name="TextBox 6"/>
          <p:cNvSpPr txBox="1"/>
          <p:nvPr/>
        </p:nvSpPr>
        <p:spPr>
          <a:xfrm>
            <a:off x="519383" y="2404400"/>
            <a:ext cx="5452527" cy="369332"/>
          </a:xfrm>
          <a:prstGeom prst="rect">
            <a:avLst/>
          </a:prstGeom>
          <a:solidFill>
            <a:schemeClr val="tx2"/>
          </a:solidFill>
          <a:ln>
            <a:solidFill>
              <a:schemeClr val="tx2"/>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fontAlgn="b">
              <a:defRPr/>
            </a:pPr>
            <a:r>
              <a:rPr lang="en-US" dirty="0">
                <a:gradFill>
                  <a:gsLst>
                    <a:gs pos="0">
                      <a:srgbClr val="FFFFFF"/>
                    </a:gs>
                    <a:gs pos="100000">
                      <a:srgbClr val="FFFFFF"/>
                    </a:gs>
                  </a:gsLst>
                  <a:lin ang="5400000" scaled="0"/>
                </a:gradFill>
              </a:rPr>
              <a:t>Office Gemini1</a:t>
            </a:r>
          </a:p>
        </p:txBody>
      </p:sp>
      <p:sp>
        <p:nvSpPr>
          <p:cNvPr id="9" name="Text Placeholder 8"/>
          <p:cNvSpPr>
            <a:spLocks noGrp="1"/>
          </p:cNvSpPr>
          <p:nvPr>
            <p:ph type="body" sz="quarter" idx="11"/>
          </p:nvPr>
        </p:nvSpPr>
        <p:spPr>
          <a:xfrm>
            <a:off x="519248" y="2760663"/>
            <a:ext cx="5451244" cy="2138362"/>
          </a:xfrm>
          <a:ln>
            <a:solidFill>
              <a:schemeClr val="tx2"/>
            </a:solidFill>
          </a:ln>
        </p:spPr>
        <p:txBody>
          <a:bodyPr lIns="91440" tIns="91440" rIns="91440" bIns="91440"/>
          <a:lstStyle>
            <a:lvl1pPr marL="0" indent="0">
              <a:spcBef>
                <a:spcPts val="540"/>
              </a:spcBef>
              <a:buClr>
                <a:schemeClr val="tx1">
                  <a:lumMod val="50000"/>
                  <a:lumOff val="50000"/>
                </a:schemeClr>
              </a:buClr>
              <a:buSzPct val="85000"/>
              <a:buFont typeface="Arial" panose="020B0604020202020204" pitchFamily="34" charset="0"/>
              <a:buNone/>
              <a:defRPr sz="1800">
                <a:solidFill>
                  <a:schemeClr val="tx1">
                    <a:lumMod val="50000"/>
                    <a:lumOff val="50000"/>
                  </a:schemeClr>
                </a:solidFill>
                <a:latin typeface="+mn-lt"/>
              </a:defRPr>
            </a:lvl1pPr>
            <a:lvl2pPr marL="384048" indent="-182880">
              <a:spcBef>
                <a:spcPts val="200"/>
              </a:spcBef>
              <a:buClr>
                <a:schemeClr val="tx1">
                  <a:lumMod val="50000"/>
                  <a:lumOff val="50000"/>
                </a:schemeClr>
              </a:buClr>
              <a:buSzPct val="85000"/>
              <a:buFont typeface="Arial" panose="020B0604020202020204" pitchFamily="34" charset="0"/>
              <a:buChar char="•"/>
              <a:defRPr sz="1600">
                <a:solidFill>
                  <a:schemeClr val="tx1">
                    <a:lumMod val="50000"/>
                    <a:lumOff val="50000"/>
                  </a:schemeClr>
                </a:solidFill>
                <a:latin typeface="+mn-lt"/>
              </a:defRPr>
            </a:lvl2pPr>
            <a:lvl3pPr marL="594360" indent="-182880">
              <a:buClr>
                <a:schemeClr val="tx1">
                  <a:lumMod val="50000"/>
                  <a:lumOff val="50000"/>
                </a:schemeClr>
              </a:buClr>
              <a:buSzPct val="85000"/>
              <a:buFont typeface="Arial" panose="020B0604020202020204" pitchFamily="34" charset="0"/>
              <a:buChar char="•"/>
              <a:defRPr sz="1400">
                <a:solidFill>
                  <a:schemeClr val="tx1">
                    <a:lumMod val="50000"/>
                    <a:lumOff val="50000"/>
                  </a:schemeClr>
                </a:solidFill>
                <a:latin typeface="+mn-lt"/>
              </a:defRPr>
            </a:lvl3pPr>
            <a:lvl4pPr marL="804672" indent="-182880">
              <a:buClr>
                <a:schemeClr val="tx1">
                  <a:lumMod val="50000"/>
                  <a:lumOff val="50000"/>
                </a:schemeClr>
              </a:buClr>
              <a:buSzPct val="85000"/>
              <a:buFont typeface="Arial" panose="020B0604020202020204" pitchFamily="34" charset="0"/>
              <a:buChar char="•"/>
              <a:defRPr sz="1400">
                <a:solidFill>
                  <a:schemeClr val="tx1">
                    <a:lumMod val="50000"/>
                    <a:lumOff val="50000"/>
                  </a:schemeClr>
                </a:solidFill>
                <a:latin typeface="+mn-lt"/>
              </a:defRPr>
            </a:lvl4pPr>
            <a:lvl5pPr marL="1005840" indent="-182880">
              <a:buClr>
                <a:schemeClr val="tx1">
                  <a:lumMod val="50000"/>
                  <a:lumOff val="50000"/>
                </a:schemeClr>
              </a:buClr>
              <a:buSzPct val="85000"/>
              <a:buFont typeface="Arial" panose="020B0604020202020204" pitchFamily="34" charset="0"/>
              <a:buChar char="•"/>
              <a:defRPr sz="1400">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2"/>
          </p:nvPr>
        </p:nvSpPr>
        <p:spPr>
          <a:xfrm>
            <a:off x="6219921" y="2760663"/>
            <a:ext cx="5451244" cy="2138362"/>
          </a:xfrm>
          <a:ln>
            <a:solidFill>
              <a:schemeClr val="tx2"/>
            </a:solidFill>
          </a:ln>
        </p:spPr>
        <p:txBody>
          <a:bodyPr lIns="91440" tIns="91440" rIns="91440" bIns="91440"/>
          <a:lstStyle>
            <a:lvl1pPr marL="0" indent="0">
              <a:buClr>
                <a:schemeClr val="tx1">
                  <a:lumMod val="50000"/>
                  <a:lumOff val="50000"/>
                </a:schemeClr>
              </a:buClr>
              <a:buSzPct val="85000"/>
              <a:buFont typeface="Arial" panose="020B0604020202020204" pitchFamily="34" charset="0"/>
              <a:buNone/>
              <a:defRPr sz="1800">
                <a:solidFill>
                  <a:schemeClr val="tx1">
                    <a:lumMod val="50000"/>
                    <a:lumOff val="50000"/>
                  </a:schemeClr>
                </a:solidFill>
                <a:latin typeface="+mn-lt"/>
              </a:defRPr>
            </a:lvl1pPr>
            <a:lvl2pPr marL="384048" indent="-182880">
              <a:spcBef>
                <a:spcPts val="200"/>
              </a:spcBef>
              <a:buClr>
                <a:schemeClr val="tx1">
                  <a:lumMod val="50000"/>
                  <a:lumOff val="50000"/>
                </a:schemeClr>
              </a:buClr>
              <a:buSzPct val="85000"/>
              <a:buFont typeface="Arial" panose="020B0604020202020204" pitchFamily="34" charset="0"/>
              <a:buChar char="•"/>
              <a:defRPr sz="1600">
                <a:solidFill>
                  <a:schemeClr val="tx1">
                    <a:lumMod val="50000"/>
                    <a:lumOff val="50000"/>
                  </a:schemeClr>
                </a:solidFill>
                <a:latin typeface="+mn-lt"/>
              </a:defRPr>
            </a:lvl2pPr>
            <a:lvl3pPr marL="594360" indent="-182880">
              <a:buClr>
                <a:schemeClr val="tx1">
                  <a:lumMod val="50000"/>
                  <a:lumOff val="50000"/>
                </a:schemeClr>
              </a:buClr>
              <a:buSzPct val="85000"/>
              <a:buFont typeface="Arial" panose="020B0604020202020204" pitchFamily="34" charset="0"/>
              <a:buChar char="•"/>
              <a:defRPr sz="1400">
                <a:solidFill>
                  <a:schemeClr val="tx1">
                    <a:lumMod val="50000"/>
                    <a:lumOff val="50000"/>
                  </a:schemeClr>
                </a:solidFill>
                <a:latin typeface="+mn-lt"/>
              </a:defRPr>
            </a:lvl3pPr>
            <a:lvl4pPr marL="804672" indent="-182880">
              <a:buClr>
                <a:schemeClr val="tx1">
                  <a:lumMod val="50000"/>
                  <a:lumOff val="50000"/>
                </a:schemeClr>
              </a:buClr>
              <a:buSzPct val="85000"/>
              <a:buFont typeface="Arial" panose="020B0604020202020204" pitchFamily="34" charset="0"/>
              <a:buChar char="•"/>
              <a:defRPr sz="1400">
                <a:solidFill>
                  <a:schemeClr val="tx1">
                    <a:lumMod val="50000"/>
                    <a:lumOff val="50000"/>
                  </a:schemeClr>
                </a:solidFill>
                <a:latin typeface="+mn-lt"/>
              </a:defRPr>
            </a:lvl4pPr>
            <a:lvl5pPr marL="1005840" indent="-182880">
              <a:buClr>
                <a:schemeClr val="tx1">
                  <a:lumMod val="50000"/>
                  <a:lumOff val="50000"/>
                </a:schemeClr>
              </a:buClr>
              <a:buSzPct val="85000"/>
              <a:buFont typeface="Arial" panose="020B0604020202020204" pitchFamily="34" charset="0"/>
              <a:buChar char="•"/>
              <a:defRPr sz="1400">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3"/>
          </p:nvPr>
        </p:nvSpPr>
        <p:spPr>
          <a:xfrm>
            <a:off x="519248" y="1065213"/>
            <a:ext cx="11151916" cy="1316285"/>
          </a:xfrm>
        </p:spPr>
        <p:txBody>
          <a:bodyPr/>
          <a:lstStyle>
            <a:lvl1pPr marL="0" indent="0">
              <a:buNone/>
              <a:defRPr sz="2800">
                <a:solidFill>
                  <a:schemeClr val="tx2"/>
                </a:solidFill>
              </a:defRPr>
            </a:lvl1pPr>
            <a:lvl2pPr marL="0" indent="-182880">
              <a:spcBef>
                <a:spcPts val="200"/>
              </a:spcBef>
              <a:spcAft>
                <a:spcPts val="200"/>
              </a:spcAft>
              <a:defRPr sz="1800">
                <a:solidFill>
                  <a:schemeClr val="tx1">
                    <a:lumMod val="50000"/>
                    <a:lumOff val="50000"/>
                  </a:schemeClr>
                </a:solidFill>
              </a:defRPr>
            </a:lvl2pPr>
            <a:lvl3pPr marL="365760" indent="-182880">
              <a:spcBef>
                <a:spcPts val="200"/>
              </a:spcBef>
              <a:spcAft>
                <a:spcPts val="200"/>
              </a:spcAft>
              <a:defRPr lang="en-US" sz="1600" kern="1200" spc="0" baseline="0" dirty="0" smtClean="0">
                <a:solidFill>
                  <a:schemeClr val="tx1">
                    <a:lumMod val="50000"/>
                    <a:lumOff val="50000"/>
                  </a:schemeClr>
                </a:solidFill>
                <a:latin typeface="+mn-lt"/>
                <a:ea typeface="+mn-ea"/>
                <a:cs typeface="+mn-cs"/>
              </a:defRPr>
            </a:lvl3pPr>
            <a:lvl4pPr marL="548640" indent="-182880">
              <a:spcBef>
                <a:spcPts val="200"/>
              </a:spcBef>
              <a:spcAft>
                <a:spcPts val="200"/>
              </a:spcAft>
              <a:defRPr lang="en-US" sz="1400" kern="1200" spc="0" baseline="0" dirty="0" smtClean="0">
                <a:solidFill>
                  <a:schemeClr val="tx1">
                    <a:lumMod val="50000"/>
                    <a:lumOff val="50000"/>
                  </a:schemeClr>
                </a:solidFill>
                <a:latin typeface="+mn-lt"/>
                <a:ea typeface="+mn-ea"/>
                <a:cs typeface="+mn-cs"/>
              </a:defRPr>
            </a:lvl4pPr>
            <a:lvl5pPr marL="731520" indent="-182880">
              <a:spcBef>
                <a:spcPts val="200"/>
              </a:spcBef>
              <a:spcAft>
                <a:spcPts val="200"/>
              </a:spcAft>
              <a:defRPr lang="en-US" sz="1400" kern="1200" spc="0" baseline="0" dirty="0" smtClean="0">
                <a:solidFill>
                  <a:schemeClr val="tx1">
                    <a:lumMod val="50000"/>
                    <a:lumOff val="50000"/>
                  </a:schemeClr>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4"/>
          </p:nvPr>
        </p:nvSpPr>
        <p:spPr>
          <a:xfrm>
            <a:off x="519248" y="4953961"/>
            <a:ext cx="11151916" cy="1316285"/>
          </a:xfrm>
        </p:spPr>
        <p:txBody>
          <a:bodyPr/>
          <a:lstStyle>
            <a:lvl1pPr marL="0" indent="0">
              <a:buNone/>
              <a:defRPr sz="2800">
                <a:solidFill>
                  <a:schemeClr val="tx2"/>
                </a:solidFill>
              </a:defRPr>
            </a:lvl1pPr>
            <a:lvl2pPr marL="0" indent="-182880">
              <a:spcBef>
                <a:spcPts val="200"/>
              </a:spcBef>
              <a:spcAft>
                <a:spcPts val="200"/>
              </a:spcAft>
              <a:defRPr sz="1800">
                <a:solidFill>
                  <a:schemeClr val="tx1">
                    <a:lumMod val="50000"/>
                    <a:lumOff val="50000"/>
                  </a:schemeClr>
                </a:solidFill>
              </a:defRPr>
            </a:lvl2pPr>
            <a:lvl3pPr marL="365760" indent="-182880">
              <a:spcBef>
                <a:spcPts val="200"/>
              </a:spcBef>
              <a:spcAft>
                <a:spcPts val="200"/>
              </a:spcAft>
              <a:defRPr lang="en-US" sz="1600" kern="1200" spc="0" baseline="0" dirty="0" smtClean="0">
                <a:solidFill>
                  <a:schemeClr val="tx1">
                    <a:lumMod val="50000"/>
                    <a:lumOff val="50000"/>
                  </a:schemeClr>
                </a:solidFill>
                <a:latin typeface="+mn-lt"/>
                <a:ea typeface="+mn-ea"/>
                <a:cs typeface="+mn-cs"/>
              </a:defRPr>
            </a:lvl3pPr>
            <a:lvl4pPr marL="548640" indent="-182880">
              <a:spcBef>
                <a:spcPts val="200"/>
              </a:spcBef>
              <a:spcAft>
                <a:spcPts val="200"/>
              </a:spcAft>
              <a:defRPr lang="en-US" sz="1400" kern="1200" spc="0" baseline="0" dirty="0" smtClean="0">
                <a:solidFill>
                  <a:schemeClr val="tx1">
                    <a:lumMod val="50000"/>
                    <a:lumOff val="50000"/>
                  </a:schemeClr>
                </a:solidFill>
                <a:latin typeface="+mn-lt"/>
                <a:ea typeface="+mn-ea"/>
                <a:cs typeface="+mn-cs"/>
              </a:defRPr>
            </a:lvl4pPr>
            <a:lvl5pPr marL="731520" indent="-182880">
              <a:spcBef>
                <a:spcPts val="200"/>
              </a:spcBef>
              <a:spcAft>
                <a:spcPts val="200"/>
              </a:spcAft>
              <a:defRPr lang="en-US" sz="1400" kern="1200" spc="0" baseline="0" dirty="0" smtClean="0">
                <a:solidFill>
                  <a:schemeClr val="tx1">
                    <a:lumMod val="50000"/>
                    <a:lumOff val="50000"/>
                  </a:schemeClr>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993127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751"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4"/>
            <a:ext cx="11653522" cy="1956973"/>
          </a:xfrm>
        </p:spPr>
        <p:txBody>
          <a:bodyPr/>
          <a:lstStyle>
            <a:lvl1pPr marL="0" indent="0">
              <a:buNone/>
              <a:defRPr sz="3233">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59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86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20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89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369050"/>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8" y="0"/>
            <a:ext cx="457319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defRPr/>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6" y="1028702"/>
            <a:ext cx="3647006" cy="4800598"/>
          </a:xfrm>
          <a:prstGeom prst="rect">
            <a:avLst/>
          </a:prstGeom>
        </p:spPr>
        <p:txBody>
          <a:bodyPr anchor="ct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4834186" y="1028701"/>
            <a:ext cx="6837845" cy="4842164"/>
          </a:xfrm>
          <a:prstGeom prst="rect">
            <a:avLst/>
          </a:prstGeom>
        </p:spPr>
        <p:txBody>
          <a:bodyPr anchor="ct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10" name="Date Placeholder 3"/>
          <p:cNvSpPr txBox="1">
            <a:spLocks/>
          </p:cNvSpPr>
          <p:nvPr/>
        </p:nvSpPr>
        <p:spPr>
          <a:xfrm>
            <a:off x="402682" y="6399557"/>
            <a:ext cx="3496538" cy="2907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srgbClr val="FFFFFF">
                    <a:lumMod val="95000"/>
                    <a:alpha val="85000"/>
                  </a:srgbClr>
                </a:solidFill>
              </a:rPr>
              <a:t>Microsoft Confidential, For Internal Use Only</a:t>
            </a:r>
          </a:p>
        </p:txBody>
      </p:sp>
    </p:spTree>
    <p:extLst>
      <p:ext uri="{BB962C8B-B14F-4D97-AF65-F5344CB8AC3E}">
        <p14:creationId xmlns:p14="http://schemas.microsoft.com/office/powerpoint/2010/main" val="39719449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7618809" y="0"/>
            <a:ext cx="457319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defRPr/>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8031481" y="1028702"/>
            <a:ext cx="3647006" cy="4800598"/>
          </a:xfrm>
          <a:prstGeom prst="rect">
            <a:avLst/>
          </a:prstGeom>
        </p:spPr>
        <p:txBody>
          <a:bodyPr anchor="ct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456886" y="987136"/>
            <a:ext cx="6837845" cy="4842164"/>
          </a:xfrm>
          <a:prstGeom prst="rect">
            <a:avLst/>
          </a:prstGeom>
        </p:spPr>
        <p:txBody>
          <a:bodyPr anchor="ct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11" name="Date Placeholder 3"/>
          <p:cNvSpPr txBox="1">
            <a:spLocks/>
          </p:cNvSpPr>
          <p:nvPr/>
        </p:nvSpPr>
        <p:spPr>
          <a:xfrm>
            <a:off x="309378" y="6399557"/>
            <a:ext cx="512737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prstClr val="white">
                    <a:lumMod val="65000"/>
                  </a:prstClr>
                </a:solidFill>
              </a:rPr>
              <a:t>Microsoft Confidential, For Internal Use Only</a:t>
            </a:r>
          </a:p>
        </p:txBody>
      </p:sp>
    </p:spTree>
    <p:extLst>
      <p:ext uri="{BB962C8B-B14F-4D97-AF65-F5344CB8AC3E}">
        <p14:creationId xmlns:p14="http://schemas.microsoft.com/office/powerpoint/2010/main" val="25788092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Photo and Color Block">
    <p:spTree>
      <p:nvGrpSpPr>
        <p:cNvPr id="1" name=""/>
        <p:cNvGrpSpPr/>
        <p:nvPr/>
      </p:nvGrpSpPr>
      <p:grpSpPr>
        <a:xfrm>
          <a:off x="0" y="0"/>
          <a:ext cx="0" cy="0"/>
          <a:chOff x="0" y="0"/>
          <a:chExt cx="0" cy="0"/>
        </a:xfrm>
      </p:grpSpPr>
      <p:sp>
        <p:nvSpPr>
          <p:cNvPr id="2" name="Rectangle 1"/>
          <p:cNvSpPr/>
          <p:nvPr/>
        </p:nvSpPr>
        <p:spPr bwMode="white">
          <a:xfrm>
            <a:off x="7618809" y="0"/>
            <a:ext cx="457319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defRPr/>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8031481" y="1028702"/>
            <a:ext cx="3647006" cy="4800598"/>
          </a:xfrm>
          <a:prstGeom prst="rect">
            <a:avLst/>
          </a:prstGeom>
        </p:spPr>
        <p:txBody>
          <a:bodyPr anchor="ct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4" name="Slide Number Placeholder 3"/>
          <p:cNvSpPr>
            <a:spLocks noGrp="1"/>
          </p:cNvSpPr>
          <p:nvPr>
            <p:ph type="sldNum" sz="quarter" idx="10"/>
          </p:nvPr>
        </p:nvSpPr>
        <p:spPr>
          <a:xfrm>
            <a:off x="456886" y="6325181"/>
            <a:ext cx="572083" cy="365125"/>
          </a:xfrm>
          <a:prstGeom prst="rect">
            <a:avLst/>
          </a:prstGeom>
        </p:spPr>
        <p:txBody>
          <a:bodyPr/>
          <a:lstStyle>
            <a:lvl1pPr>
              <a:defRPr>
                <a:solidFill>
                  <a:schemeClr val="bg1">
                    <a:lumMod val="65000"/>
                  </a:schemeClr>
                </a:solidFill>
              </a:defRPr>
            </a:lvl1pPr>
          </a:lstStyle>
          <a:p>
            <a:pPr>
              <a:defRPr/>
            </a:pPr>
            <a:fld id="{ED7B719F-3EA9-4550-90C7-92B42ECC35D3}" type="slidenum">
              <a:rPr lang="en-US" smtClean="0">
                <a:solidFill>
                  <a:srgbClr val="FFFFFF">
                    <a:lumMod val="65000"/>
                  </a:srgbClr>
                </a:solidFill>
              </a:rPr>
              <a:pPr>
                <a:defRPr/>
              </a:pPr>
              <a:t>‹#›</a:t>
            </a:fld>
            <a:endParaRPr lang="en-US">
              <a:solidFill>
                <a:srgbClr val="FFFFFF">
                  <a:lumMod val="65000"/>
                </a:srgbClr>
              </a:solidFill>
            </a:endParaRPr>
          </a:p>
        </p:txBody>
      </p:sp>
      <p:sp>
        <p:nvSpPr>
          <p:cNvPr id="11" name="Date Placeholder 3"/>
          <p:cNvSpPr txBox="1">
            <a:spLocks/>
          </p:cNvSpPr>
          <p:nvPr/>
        </p:nvSpPr>
        <p:spPr>
          <a:xfrm>
            <a:off x="971851" y="6399557"/>
            <a:ext cx="512737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prstClr val="white">
                    <a:lumMod val="65000"/>
                  </a:prstClr>
                </a:solidFill>
              </a:rPr>
              <a:t>Microsoft Office Division   |  Microsoft Confidential, For Internal Use Only</a:t>
            </a:r>
          </a:p>
        </p:txBody>
      </p:sp>
      <p:sp>
        <p:nvSpPr>
          <p:cNvPr id="10" name="Picture Placeholder 9"/>
          <p:cNvSpPr>
            <a:spLocks noGrp="1"/>
          </p:cNvSpPr>
          <p:nvPr>
            <p:ph type="pic" sz="quarter" idx="11"/>
          </p:nvPr>
        </p:nvSpPr>
        <p:spPr>
          <a:xfrm>
            <a:off x="1" y="0"/>
            <a:ext cx="7618809" cy="6858000"/>
          </a:xfrm>
          <a:solidFill>
            <a:schemeClr val="bg1">
              <a:lumMod val="75000"/>
            </a:schemeClr>
          </a:solidFill>
        </p:spPr>
        <p:txBody>
          <a:bodyPr anchor="ctr"/>
          <a:lstStyle>
            <a:lvl1pPr marL="0" indent="0" algn="l">
              <a:buNone/>
              <a:defRPr/>
            </a:lvl1pPr>
          </a:lstStyle>
          <a:p>
            <a:r>
              <a:rPr lang="en-US"/>
              <a:t>Click icon to add picture</a:t>
            </a:r>
            <a:endParaRPr lang="en-US" dirty="0"/>
          </a:p>
        </p:txBody>
      </p:sp>
    </p:spTree>
    <p:extLst>
      <p:ext uri="{BB962C8B-B14F-4D97-AF65-F5344CB8AC3E}">
        <p14:creationId xmlns:p14="http://schemas.microsoft.com/office/powerpoint/2010/main" val="160086124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886" y="5418668"/>
            <a:ext cx="10973115" cy="845654"/>
          </a:xfrm>
        </p:spPr>
        <p:txBody>
          <a:bodyPr anchor="ctr">
            <a:normAutofit/>
          </a:bodyPr>
          <a:lstStyle>
            <a:lvl1pPr>
              <a:defRPr sz="3199" b="0">
                <a:solidFill>
                  <a:srgbClr val="FFFFFF"/>
                </a:solidFill>
              </a:defRPr>
            </a:lvl1pPr>
          </a:lstStyle>
          <a:p>
            <a:r>
              <a:rPr lang="en-US" dirty="0"/>
              <a:t>CLICK TO EDIT MASTER TITLE STYLE</a:t>
            </a:r>
          </a:p>
        </p:txBody>
      </p:sp>
      <p:sp>
        <p:nvSpPr>
          <p:cNvPr id="6" name="Picture Placeholder 5"/>
          <p:cNvSpPr>
            <a:spLocks noGrp="1"/>
          </p:cNvSpPr>
          <p:nvPr>
            <p:ph type="pic" sz="quarter" idx="13"/>
          </p:nvPr>
        </p:nvSpPr>
        <p:spPr>
          <a:xfrm>
            <a:off x="3222" y="0"/>
            <a:ext cx="12192000" cy="5307106"/>
          </a:xfrm>
          <a:solidFill>
            <a:schemeClr val="bg1">
              <a:lumMod val="75000"/>
            </a:schemeClr>
          </a:solidFill>
        </p:spPr>
        <p:txBody>
          <a:bodyPr anchor="t"/>
          <a:lstStyle>
            <a:lvl1pPr marL="0" indent="0" algn="ctr">
              <a:buNone/>
              <a:defRPr/>
            </a:lvl1pPr>
          </a:lstStyle>
          <a:p>
            <a:r>
              <a:rPr lang="en-US"/>
              <a:t>Click icon to add picture</a:t>
            </a:r>
            <a:endParaRPr lang="en-US" dirty="0"/>
          </a:p>
        </p:txBody>
      </p:sp>
      <p:sp>
        <p:nvSpPr>
          <p:cNvPr id="18" name="Date Placeholder 3"/>
          <p:cNvSpPr txBox="1">
            <a:spLocks/>
          </p:cNvSpPr>
          <p:nvPr/>
        </p:nvSpPr>
        <p:spPr>
          <a:xfrm>
            <a:off x="365362" y="6375884"/>
            <a:ext cx="512737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rgbClr val="FFFFFF">
                    <a:lumMod val="95000"/>
                    <a:alpha val="85000"/>
                  </a:srgbClr>
                </a:solidFill>
              </a:rPr>
              <a:t>Microsoft Confidential, For Internal Use Only</a:t>
            </a:r>
          </a:p>
        </p:txBody>
      </p:sp>
    </p:spTree>
    <p:extLst>
      <p:ext uri="{BB962C8B-B14F-4D97-AF65-F5344CB8AC3E}">
        <p14:creationId xmlns:p14="http://schemas.microsoft.com/office/powerpoint/2010/main" val="1501000048"/>
      </p:ext>
    </p:extLst>
  </p:cSld>
  <p:clrMapOvr>
    <a:overrideClrMapping bg1="lt1" tx1="dk1" bg2="lt2" tx2="dk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3991176568"/>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144893"/>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Rectangle 1"/>
          <p:cNvSpPr/>
          <p:nvPr userDrawn="1"/>
        </p:nvSpPr>
        <p:spPr bwMode="auto">
          <a:xfrm>
            <a:off x="438539" y="6391469"/>
            <a:ext cx="2202024" cy="27058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defRPr/>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44667449"/>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p:cNvSpPr/>
          <p:nvPr userDrawn="1"/>
        </p:nvSpPr>
        <p:spPr bwMode="auto">
          <a:xfrm>
            <a:off x="0" y="0"/>
            <a:ext cx="6868372" cy="68580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4" name="Isosceles Triangle 3"/>
          <p:cNvSpPr/>
          <p:nvPr userDrawn="1"/>
        </p:nvSpPr>
        <p:spPr bwMode="auto">
          <a:xfrm rot="16200000">
            <a:off x="6240722" y="3177305"/>
            <a:ext cx="847493" cy="43489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p:cNvSpPr>
            <a:spLocks noGrp="1"/>
          </p:cNvSpPr>
          <p:nvPr>
            <p:ph type="title" hasCustomPrompt="1"/>
          </p:nvPr>
        </p:nvSpPr>
        <p:spPr>
          <a:xfrm>
            <a:off x="7324164" y="378199"/>
            <a:ext cx="4410635" cy="616883"/>
          </a:xfrm>
        </p:spPr>
        <p:txBody>
          <a:bodyPr/>
          <a:lstStyle>
            <a:lvl1pPr>
              <a:defRPr sz="4000"/>
            </a:lvl1pPr>
          </a:lstStyle>
          <a:p>
            <a:r>
              <a:rPr lang="en-US" dirty="0"/>
              <a:t>CLICK TO EDIT MASTER TITLE STYLE</a:t>
            </a:r>
          </a:p>
        </p:txBody>
      </p:sp>
      <p:cxnSp>
        <p:nvCxnSpPr>
          <p:cNvPr id="7" name="Straight Connector 6"/>
          <p:cNvCxnSpPr/>
          <p:nvPr userDrawn="1"/>
        </p:nvCxnSpPr>
        <p:spPr>
          <a:xfrm flipV="1">
            <a:off x="7324165" y="995082"/>
            <a:ext cx="4410635" cy="0"/>
          </a:xfrm>
          <a:prstGeom prst="line">
            <a:avLst/>
          </a:prstGeom>
          <a:ln w="127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813878" y="1508264"/>
            <a:ext cx="2123600" cy="1823484"/>
            <a:chOff x="2404403" y="578817"/>
            <a:chExt cx="2123600" cy="1823484"/>
          </a:xfrm>
        </p:grpSpPr>
        <p:cxnSp>
          <p:nvCxnSpPr>
            <p:cNvPr id="8" name="Straight Connector 7"/>
            <p:cNvCxnSpPr>
              <a:cxnSpLocks/>
            </p:cNvCxnSpPr>
            <p:nvPr/>
          </p:nvCxnSpPr>
          <p:spPr>
            <a:xfrm>
              <a:off x="2938566" y="578819"/>
              <a:ext cx="1059624"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411048" y="1493150"/>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V="1">
              <a:off x="2408527" y="578818"/>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flipV="1">
              <a:off x="3465217" y="578817"/>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H="1" flipV="1">
              <a:off x="3995463" y="578817"/>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H="1" flipV="1">
              <a:off x="3458615"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H="1" flipV="1">
              <a:off x="2404403"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2935404" y="2395835"/>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3985266" y="1487325"/>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userDrawn="1"/>
        </p:nvGrpSpPr>
        <p:grpSpPr>
          <a:xfrm>
            <a:off x="2392565" y="2413540"/>
            <a:ext cx="2123600" cy="1823484"/>
            <a:chOff x="2404403" y="578817"/>
            <a:chExt cx="2123600" cy="1823484"/>
          </a:xfrm>
        </p:grpSpPr>
        <p:cxnSp>
          <p:nvCxnSpPr>
            <p:cNvPr id="18" name="Straight Connector 17"/>
            <p:cNvCxnSpPr>
              <a:cxnSpLocks/>
            </p:cNvCxnSpPr>
            <p:nvPr/>
          </p:nvCxnSpPr>
          <p:spPr>
            <a:xfrm>
              <a:off x="2938566" y="578819"/>
              <a:ext cx="1059624"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2411048" y="1493150"/>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2408527" y="578818"/>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3465217" y="578817"/>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H="1" flipV="1">
              <a:off x="3995463" y="578817"/>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flipV="1">
              <a:off x="3458615"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flipH="1" flipV="1">
              <a:off x="2404403"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2935404" y="2395835"/>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V="1">
              <a:off x="3985266" y="1487325"/>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a:xfrm>
            <a:off x="3971252" y="3318816"/>
            <a:ext cx="2123600" cy="1823484"/>
            <a:chOff x="2404403" y="578817"/>
            <a:chExt cx="2123600" cy="1823484"/>
          </a:xfrm>
        </p:grpSpPr>
        <p:cxnSp>
          <p:nvCxnSpPr>
            <p:cNvPr id="28" name="Straight Connector 27"/>
            <p:cNvCxnSpPr>
              <a:cxnSpLocks/>
            </p:cNvCxnSpPr>
            <p:nvPr/>
          </p:nvCxnSpPr>
          <p:spPr>
            <a:xfrm>
              <a:off x="2938566" y="578819"/>
              <a:ext cx="1059624"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2411048" y="1493150"/>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flipV="1">
              <a:off x="2408527" y="578818"/>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flipV="1">
              <a:off x="3465217" y="578817"/>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flipH="1" flipV="1">
              <a:off x="3995463" y="578817"/>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flipH="1" flipV="1">
              <a:off x="3458615"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H="1" flipV="1">
              <a:off x="2404403"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a:off x="2935404" y="2395835"/>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p:cNvCxnSpPr>
            <p:nvPr/>
          </p:nvCxnSpPr>
          <p:spPr>
            <a:xfrm flipV="1">
              <a:off x="3985266" y="1487325"/>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2379639" y="4233147"/>
            <a:ext cx="2123600" cy="1823484"/>
            <a:chOff x="2404403" y="578817"/>
            <a:chExt cx="2123600" cy="1823484"/>
          </a:xfrm>
        </p:grpSpPr>
        <p:cxnSp>
          <p:nvCxnSpPr>
            <p:cNvPr id="38" name="Straight Connector 37"/>
            <p:cNvCxnSpPr>
              <a:cxnSpLocks/>
            </p:cNvCxnSpPr>
            <p:nvPr/>
          </p:nvCxnSpPr>
          <p:spPr>
            <a:xfrm>
              <a:off x="2938566" y="578819"/>
              <a:ext cx="1059624"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2411048" y="1493150"/>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V="1">
              <a:off x="2408527" y="578818"/>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V="1">
              <a:off x="3465217" y="578817"/>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flipH="1" flipV="1">
              <a:off x="3995463" y="578817"/>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H="1" flipV="1">
              <a:off x="3458615"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flipH="1" flipV="1">
              <a:off x="2404403"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a:off x="2935404" y="2395835"/>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flipV="1">
              <a:off x="3985266" y="1487325"/>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userDrawn="1"/>
        </p:nvGrpSpPr>
        <p:grpSpPr>
          <a:xfrm>
            <a:off x="796071" y="3325455"/>
            <a:ext cx="2123600" cy="1823484"/>
            <a:chOff x="2404403" y="578817"/>
            <a:chExt cx="2123600" cy="1823484"/>
          </a:xfrm>
        </p:grpSpPr>
        <p:cxnSp>
          <p:nvCxnSpPr>
            <p:cNvPr id="48" name="Straight Connector 47"/>
            <p:cNvCxnSpPr>
              <a:cxnSpLocks/>
            </p:cNvCxnSpPr>
            <p:nvPr/>
          </p:nvCxnSpPr>
          <p:spPr>
            <a:xfrm>
              <a:off x="2938566" y="578819"/>
              <a:ext cx="1059624"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2411048" y="1493150"/>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V="1">
              <a:off x="2408527" y="578818"/>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flipV="1">
              <a:off x="3465217" y="578817"/>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H="1" flipV="1">
              <a:off x="3995463" y="578817"/>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flipV="1">
              <a:off x="3458615"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flipH="1" flipV="1">
              <a:off x="2404403"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2935404" y="2395835"/>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flipV="1">
              <a:off x="3985266" y="1487325"/>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userDrawn="1"/>
        </p:nvGrpSpPr>
        <p:grpSpPr>
          <a:xfrm>
            <a:off x="2407967" y="599580"/>
            <a:ext cx="2123600" cy="1823484"/>
            <a:chOff x="2404403" y="578817"/>
            <a:chExt cx="2123600" cy="1823484"/>
          </a:xfrm>
        </p:grpSpPr>
        <p:cxnSp>
          <p:nvCxnSpPr>
            <p:cNvPr id="58" name="Straight Connector 57"/>
            <p:cNvCxnSpPr>
              <a:cxnSpLocks/>
            </p:cNvCxnSpPr>
            <p:nvPr/>
          </p:nvCxnSpPr>
          <p:spPr>
            <a:xfrm>
              <a:off x="2938566" y="578819"/>
              <a:ext cx="1059624"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a:off x="2411048" y="1493150"/>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flipV="1">
              <a:off x="2408527" y="578818"/>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flipV="1">
              <a:off x="3465217" y="578817"/>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flipH="1" flipV="1">
              <a:off x="3995463" y="578817"/>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flipH="1" flipV="1">
              <a:off x="3458615"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flipH="1" flipV="1">
              <a:off x="2404403"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a:off x="2935404" y="2395835"/>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V="1">
              <a:off x="3985266" y="1487325"/>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a:xfrm>
            <a:off x="3990483" y="1501972"/>
            <a:ext cx="2123600" cy="1823484"/>
            <a:chOff x="2404403" y="578817"/>
            <a:chExt cx="2123600" cy="1823484"/>
          </a:xfrm>
        </p:grpSpPr>
        <p:cxnSp>
          <p:nvCxnSpPr>
            <p:cNvPr id="68" name="Straight Connector 67"/>
            <p:cNvCxnSpPr>
              <a:cxnSpLocks/>
            </p:cNvCxnSpPr>
            <p:nvPr/>
          </p:nvCxnSpPr>
          <p:spPr>
            <a:xfrm>
              <a:off x="2938566" y="578819"/>
              <a:ext cx="1059624"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p:cNvCxnSpPr>
            <p:nvPr/>
          </p:nvCxnSpPr>
          <p:spPr>
            <a:xfrm>
              <a:off x="2411048" y="1493150"/>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p:cNvCxnSpPr>
            <p:nvPr/>
          </p:nvCxnSpPr>
          <p:spPr>
            <a:xfrm flipV="1">
              <a:off x="2408527" y="578818"/>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flipV="1">
              <a:off x="3465217" y="578817"/>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flipH="1" flipV="1">
              <a:off x="3995463" y="578817"/>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p:cNvCxnSpPr>
            <p:nvPr/>
          </p:nvCxnSpPr>
          <p:spPr>
            <a:xfrm flipH="1" flipV="1">
              <a:off x="3458615"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flipH="1" flipV="1">
              <a:off x="2404403" y="1487968"/>
              <a:ext cx="532540"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p:cNvCxnSpPr>
            <p:nvPr/>
          </p:nvCxnSpPr>
          <p:spPr>
            <a:xfrm>
              <a:off x="2935404" y="2395835"/>
              <a:ext cx="1048713" cy="0"/>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flipV="1">
              <a:off x="3985266" y="1487325"/>
              <a:ext cx="532973" cy="914333"/>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8922582"/>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1381126"/>
            <a:ext cx="11151917" cy="2905125"/>
          </a:xfrm>
        </p:spPr>
        <p:txBody>
          <a:bodyPr anchor="b"/>
          <a:lstStyle>
            <a:lvl1pPr>
              <a:defRPr sz="6400"/>
            </a:lvl1pPr>
          </a:lstStyle>
          <a:p>
            <a:r>
              <a:rPr lang="en-US" dirty="0"/>
              <a:t>CLICK TO EDIT MASTER TITLE STYLE</a:t>
            </a:r>
          </a:p>
        </p:txBody>
      </p:sp>
      <p:sp>
        <p:nvSpPr>
          <p:cNvPr id="5" name="Text Placeholder 4"/>
          <p:cNvSpPr>
            <a:spLocks noGrp="1"/>
          </p:cNvSpPr>
          <p:nvPr>
            <p:ph type="body" sz="quarter" idx="11" hasCustomPrompt="1"/>
          </p:nvPr>
        </p:nvSpPr>
        <p:spPr>
          <a:xfrm>
            <a:off x="519248" y="4343401"/>
            <a:ext cx="8198398" cy="581025"/>
          </a:xfrm>
        </p:spPr>
        <p:txBody>
          <a:bodyPr/>
          <a:lstStyle>
            <a:lvl1pPr marL="0" indent="0">
              <a:buNone/>
              <a:defRPr sz="3200" baseline="0"/>
            </a:lvl1pPr>
          </a:lstStyle>
          <a:p>
            <a:pPr lvl="0"/>
            <a:r>
              <a:rPr lang="en-US" dirty="0"/>
              <a:t>- Quote Author </a:t>
            </a:r>
          </a:p>
        </p:txBody>
      </p:sp>
    </p:spTree>
    <p:extLst>
      <p:ext uri="{BB962C8B-B14F-4D97-AF65-F5344CB8AC3E}">
        <p14:creationId xmlns:p14="http://schemas.microsoft.com/office/powerpoint/2010/main" val="2800031976"/>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p:cSld name="Appendix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63" y="685800"/>
            <a:ext cx="10426875" cy="2423160"/>
          </a:xfrm>
        </p:spPr>
        <p:txBody>
          <a:bodyPr anchor="b"/>
          <a:lstStyle>
            <a:lvl1pPr>
              <a:defRPr sz="7200">
                <a:solidFill>
                  <a:schemeClr val="bg1"/>
                </a:solidFill>
              </a:defRPr>
            </a:lvl1pPr>
          </a:lstStyle>
          <a:p>
            <a:r>
              <a:rPr lang="en-US" dirty="0"/>
              <a:t>CLICK TO EDIT MASTER TITLE STYLE</a:t>
            </a:r>
          </a:p>
        </p:txBody>
      </p:sp>
      <p:sp>
        <p:nvSpPr>
          <p:cNvPr id="7" name="Date Placeholder 3"/>
          <p:cNvSpPr txBox="1">
            <a:spLocks/>
          </p:cNvSpPr>
          <p:nvPr/>
        </p:nvSpPr>
        <p:spPr>
          <a:xfrm>
            <a:off x="971851" y="6399557"/>
            <a:ext cx="512737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rgbClr val="FFFFFF">
                    <a:lumMod val="95000"/>
                    <a:alpha val="85000"/>
                  </a:srgbClr>
                </a:solidFill>
              </a:rPr>
              <a:t>Microsoft Confidential, For Internal Use Only</a:t>
            </a:r>
          </a:p>
        </p:txBody>
      </p:sp>
    </p:spTree>
    <p:extLst>
      <p:ext uri="{BB962C8B-B14F-4D97-AF65-F5344CB8AC3E}">
        <p14:creationId xmlns:p14="http://schemas.microsoft.com/office/powerpoint/2010/main" val="288272721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8"/>
            <a:ext cx="11653522" cy="395317"/>
          </a:xfrm>
          <a:prstGeom prst="rect">
            <a:avLst/>
          </a:prstGeom>
          <a:noFill/>
          <a:ln w="12700">
            <a:noFill/>
            <a:miter lim="800000"/>
            <a:headEnd type="none" w="sm" len="sm"/>
            <a:tailEnd type="none" w="sm" len="sm"/>
          </a:ln>
          <a:effectLst/>
        </p:spPr>
        <p:txBody>
          <a:bodyPr vert="horz" wrap="square" lIns="179234" tIns="143387" rIns="179234" bIns="143387" numCol="1" anchor="t" anchorCtr="0" compatLnSpc="1">
            <a:prstTxWarp prst="textNoShape">
              <a:avLst/>
            </a:prstTxWarp>
            <a:spAutoFit/>
          </a:bodyPr>
          <a:lstStyle/>
          <a:p>
            <a:pPr defTabSz="913573" eaLnBrk="0" hangingPunct="0"/>
            <a:r>
              <a:rPr lang="en-US" sz="686" dirty="0">
                <a:gradFill>
                  <a:gsLst>
                    <a:gs pos="0">
                      <a:srgbClr val="FFFFFF"/>
                    </a:gs>
                    <a:gs pos="100000">
                      <a:srgbClr val="FFFFFF"/>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8633858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pPr>
              <a:defRPr/>
            </a:pPr>
            <a:fld id="{12C39644-7A8E-4C1E-B1CD-11C216EEBFDB}" type="datetime4">
              <a:rPr lang="en-US">
                <a:solidFill>
                  <a:srgbClr val="000000"/>
                </a:solidFill>
              </a:rPr>
              <a:pPr>
                <a:defRPr/>
              </a:pPr>
              <a:t>April 12, 2019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8" name="Content Placeholder 7"/>
          <p:cNvSpPr>
            <a:spLocks noGrp="1"/>
          </p:cNvSpPr>
          <p:nvPr>
            <p:ph sz="quarter" idx="13"/>
          </p:nvPr>
        </p:nvSpPr>
        <p:spPr>
          <a:xfrm>
            <a:off x="609600" y="1219200"/>
            <a:ext cx="109728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697951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17" name="Text Placeholder 16"/>
          <p:cNvSpPr>
            <a:spLocks noGrp="1"/>
          </p:cNvSpPr>
          <p:nvPr>
            <p:ph type="body" sz="quarter" idx="21" hasCustomPrompt="1"/>
          </p:nvPr>
        </p:nvSpPr>
        <p:spPr>
          <a:xfrm>
            <a:off x="609600" y="2326218"/>
            <a:ext cx="10972800" cy="3674533"/>
          </a:xfrm>
        </p:spPr>
        <p:txBody>
          <a:bodyPr/>
          <a:lstStyle>
            <a:lvl2pPr marL="766214" indent="-152396">
              <a:defRPr/>
            </a:lvl2pPr>
            <a:lvl3pPr marL="1371566" indent="-152396">
              <a:defRPr/>
            </a:lvl3pPr>
            <a:lvl4pPr marL="1985384" indent="-152396">
              <a:defRPr/>
            </a:lvl4pPr>
            <a:lvl5pPr marL="2590735" indent="-152396">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hasCustomPrompt="1"/>
          </p:nvPr>
        </p:nvSpPr>
        <p:spPr>
          <a:xfrm>
            <a:off x="609600" y="535940"/>
            <a:ext cx="10972800" cy="517065"/>
          </a:xfrm>
        </p:spPr>
        <p:txBody>
          <a:bodyPr/>
          <a:lstStyle/>
          <a:p>
            <a:r>
              <a:rPr lang="en-US" dirty="0"/>
              <a:t>Click to edit title</a:t>
            </a:r>
          </a:p>
        </p:txBody>
      </p:sp>
      <p:sp>
        <p:nvSpPr>
          <p:cNvPr id="12" name="Text Placeholder 13"/>
          <p:cNvSpPr>
            <a:spLocks noGrp="1"/>
          </p:cNvSpPr>
          <p:nvPr>
            <p:ph type="body" sz="quarter" idx="17" hasCustomPrompt="1"/>
          </p:nvPr>
        </p:nvSpPr>
        <p:spPr>
          <a:xfrm>
            <a:off x="609600" y="1079501"/>
            <a:ext cx="10972800" cy="309033"/>
          </a:xfrm>
        </p:spPr>
        <p:txBody>
          <a:bodyPr/>
          <a:lstStyle>
            <a:lvl1pPr marL="0" indent="0">
              <a:buNone/>
              <a:defRPr sz="1600">
                <a:solidFill>
                  <a:schemeClr val="tx1"/>
                </a:solidFill>
              </a:defRPr>
            </a:lvl1pPr>
            <a:lvl2pPr marL="232828" indent="0">
              <a:buNone/>
              <a:defRPr sz="1600">
                <a:solidFill>
                  <a:schemeClr val="tx1"/>
                </a:solidFill>
              </a:defRPr>
            </a:lvl2pPr>
            <a:lvl3pPr marL="457189" indent="0">
              <a:buNone/>
              <a:defRPr sz="1600">
                <a:solidFill>
                  <a:schemeClr val="tx1"/>
                </a:solidFill>
              </a:defRPr>
            </a:lvl3pPr>
            <a:lvl4pPr marL="690016" indent="0">
              <a:buNone/>
              <a:defRPr sz="1600">
                <a:solidFill>
                  <a:schemeClr val="tx1"/>
                </a:solidFill>
              </a:defRPr>
            </a:lvl4pPr>
            <a:lvl5pPr marL="914377" indent="0">
              <a:buNone/>
              <a:defRPr sz="1600">
                <a:solidFill>
                  <a:schemeClr val="tx1"/>
                </a:solidFill>
              </a:defRPr>
            </a:lvl5pPr>
          </a:lstStyle>
          <a:p>
            <a:pPr lvl="0"/>
            <a:r>
              <a:rPr lang="en-US" dirty="0"/>
              <a:t>Click to edit text</a:t>
            </a:r>
          </a:p>
        </p:txBody>
      </p:sp>
    </p:spTree>
    <p:extLst>
      <p:ext uri="{BB962C8B-B14F-4D97-AF65-F5344CB8AC3E}">
        <p14:creationId xmlns:p14="http://schemas.microsoft.com/office/powerpoint/2010/main" val="164630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with Background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12192000" cy="6858000"/>
          </a:xfrm>
        </p:spPr>
        <p:txBody>
          <a:bodyPr/>
          <a:lstStyle/>
          <a:p>
            <a:endParaRPr lang="en-US"/>
          </a:p>
        </p:txBody>
      </p:sp>
      <p:sp>
        <p:nvSpPr>
          <p:cNvPr id="2" name="Title 1"/>
          <p:cNvSpPr>
            <a:spLocks noGrp="1"/>
          </p:cNvSpPr>
          <p:nvPr>
            <p:ph type="title"/>
          </p:nvPr>
        </p:nvSpPr>
        <p:spPr/>
        <p:txBody>
          <a:bodyPr/>
          <a:lstStyle>
            <a:lvl1pPr>
              <a:defRPr cap="all" baseline="0"/>
            </a:lvl1pPr>
          </a:lstStyle>
          <a:p>
            <a:r>
              <a:rPr lang="en-US" dirty="0"/>
              <a:t>Click to edit Master title style</a:t>
            </a:r>
          </a:p>
        </p:txBody>
      </p:sp>
      <p:sp>
        <p:nvSpPr>
          <p:cNvPr id="4" name="Slide Number Placeholder 9"/>
          <p:cNvSpPr>
            <a:spLocks noGrp="1"/>
          </p:cNvSpPr>
          <p:nvPr>
            <p:ph type="sldNum" sz="quarter" idx="4"/>
          </p:nvPr>
        </p:nvSpPr>
        <p:spPr>
          <a:xfrm>
            <a:off x="10994714" y="6370641"/>
            <a:ext cx="587528" cy="365125"/>
          </a:xfrm>
          <a:prstGeom prst="rect">
            <a:avLst/>
          </a:prstGeom>
        </p:spPr>
        <p:txBody>
          <a:bodyPr vert="horz" lIns="91396" tIns="45699" rIns="91396" bIns="45699" rtlCol="0" anchor="ctr"/>
          <a:lstStyle>
            <a:lvl1pPr algn="r">
              <a:defRPr sz="900" b="1">
                <a:solidFill>
                  <a:schemeClr val="tx1">
                    <a:tint val="75000"/>
                  </a:schemeClr>
                </a:solidFill>
              </a:defRPr>
            </a:lvl1pPr>
          </a:lstStyle>
          <a:p>
            <a:pPr>
              <a:defRPr/>
            </a:pPr>
            <a:fld id="{BDAC6253-AF2C-475B-8D4B-FD70243B615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8401439"/>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Body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8" name="Content Placeholder 7"/>
          <p:cNvSpPr>
            <a:spLocks noGrp="1"/>
          </p:cNvSpPr>
          <p:nvPr>
            <p:ph sz="quarter" idx="10"/>
          </p:nvPr>
        </p:nvSpPr>
        <p:spPr>
          <a:xfrm>
            <a:off x="600234" y="2210939"/>
            <a:ext cx="5256184" cy="4148588"/>
          </a:xfrm>
        </p:spPr>
        <p:txBody>
          <a:bodyPr>
            <a:normAutofit/>
          </a:bodyPr>
          <a:lstStyle>
            <a:lvl1pPr>
              <a:defRPr sz="1600">
                <a:latin typeface="Segoe UI" pitchFamily="34" charset="0"/>
                <a:ea typeface="Segoe UI" pitchFamily="34" charset="0"/>
                <a:cs typeface="Segoe UI" pitchFamily="34" charset="0"/>
              </a:defRPr>
            </a:lvl1pPr>
          </a:lstStyle>
          <a:p>
            <a:pPr lvl="0"/>
            <a:r>
              <a:rPr lang="en-US" dirty="0"/>
              <a:t>Click to edit Master text styles</a:t>
            </a:r>
          </a:p>
        </p:txBody>
      </p:sp>
      <p:sp>
        <p:nvSpPr>
          <p:cNvPr id="9" name="Content Placeholder 7"/>
          <p:cNvSpPr>
            <a:spLocks noGrp="1"/>
          </p:cNvSpPr>
          <p:nvPr>
            <p:ph sz="quarter" idx="11"/>
          </p:nvPr>
        </p:nvSpPr>
        <p:spPr>
          <a:xfrm>
            <a:off x="6322410" y="2183642"/>
            <a:ext cx="5256184" cy="4175883"/>
          </a:xfrm>
        </p:spPr>
        <p:txBody>
          <a:bodyPr>
            <a:normAutofit/>
          </a:bodyPr>
          <a:lstStyle>
            <a:lvl1pPr>
              <a:defRPr sz="1600">
                <a:latin typeface="Segoe UI" pitchFamily="34" charset="0"/>
                <a:ea typeface="Segoe UI" pitchFamily="34" charset="0"/>
                <a:cs typeface="Segoe UI" pitchFamily="34" charset="0"/>
              </a:defRPr>
            </a:lvl1pPr>
          </a:lstStyle>
          <a:p>
            <a:pPr lvl="0"/>
            <a:r>
              <a:rPr lang="en-US" dirty="0"/>
              <a:t>Click to edit Master text styles</a:t>
            </a:r>
          </a:p>
        </p:txBody>
      </p:sp>
      <p:sp>
        <p:nvSpPr>
          <p:cNvPr id="5" name="Slide Number Placeholder 9"/>
          <p:cNvSpPr>
            <a:spLocks noGrp="1"/>
          </p:cNvSpPr>
          <p:nvPr>
            <p:ph type="sldNum" sz="quarter" idx="4"/>
          </p:nvPr>
        </p:nvSpPr>
        <p:spPr>
          <a:xfrm>
            <a:off x="10994714" y="6370641"/>
            <a:ext cx="587528" cy="365125"/>
          </a:xfrm>
          <a:prstGeom prst="rect">
            <a:avLst/>
          </a:prstGeom>
        </p:spPr>
        <p:txBody>
          <a:bodyPr vert="horz" lIns="91396" tIns="45699" rIns="91396" bIns="45699" rtlCol="0" anchor="ctr"/>
          <a:lstStyle>
            <a:lvl1pPr algn="r">
              <a:defRPr sz="900" b="1">
                <a:solidFill>
                  <a:schemeClr val="tx1">
                    <a:tint val="75000"/>
                  </a:schemeClr>
                </a:solidFill>
              </a:defRPr>
            </a:lvl1pPr>
          </a:lstStyle>
          <a:p>
            <a:pPr>
              <a:defRPr/>
            </a:pPr>
            <a:fld id="{BDAC6253-AF2C-475B-8D4B-FD70243B615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1643588"/>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0"/>
            <a:ext cx="12192000" cy="6858000"/>
          </a:xfrm>
        </p:spPr>
        <p:txBody>
          <a:bodyPr/>
          <a:lstStyle/>
          <a:p>
            <a:endParaRPr lang="en-US"/>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0" name="Content Placeholder 9"/>
          <p:cNvSpPr>
            <a:spLocks noGrp="1"/>
          </p:cNvSpPr>
          <p:nvPr>
            <p:ph sz="quarter" idx="11"/>
          </p:nvPr>
        </p:nvSpPr>
        <p:spPr>
          <a:xfrm>
            <a:off x="614523" y="4148919"/>
            <a:ext cx="10975658" cy="2211104"/>
          </a:xfrm>
        </p:spPr>
        <p:txBody>
          <a:bodyPr>
            <a:noAutofit/>
          </a:bodyPr>
          <a:lstStyle>
            <a:lvl1pPr>
              <a:defRPr sz="2400">
                <a:solidFill>
                  <a:schemeClr val="bg1"/>
                </a:solidFill>
                <a:latin typeface="Segoe UI" pitchFamily="34" charset="0"/>
                <a:ea typeface="Segoe UI" pitchFamily="34" charset="0"/>
                <a:cs typeface="Segoe UI" pitchFamily="34" charset="0"/>
              </a:defRPr>
            </a:lvl1pPr>
            <a:lvl2pPr>
              <a:defRPr sz="2400">
                <a:solidFill>
                  <a:schemeClr val="bg1"/>
                </a:solidFill>
                <a:latin typeface="Segoe UI" pitchFamily="34" charset="0"/>
                <a:ea typeface="Segoe UI" pitchFamily="34" charset="0"/>
                <a:cs typeface="Segoe UI" pitchFamily="34" charset="0"/>
              </a:defRPr>
            </a:lvl2pPr>
            <a:lvl3pPr>
              <a:defRPr sz="2400">
                <a:solidFill>
                  <a:schemeClr val="bg1"/>
                </a:solidFill>
                <a:latin typeface="Segoe UI" pitchFamily="34" charset="0"/>
                <a:ea typeface="Segoe UI" pitchFamily="34" charset="0"/>
                <a:cs typeface="Segoe UI" pitchFamily="34" charset="0"/>
              </a:defRPr>
            </a:lvl3pPr>
            <a:lvl4pPr>
              <a:defRPr sz="2400">
                <a:solidFill>
                  <a:schemeClr val="bg1"/>
                </a:solidFill>
                <a:latin typeface="Segoe UI" pitchFamily="34" charset="0"/>
                <a:ea typeface="Segoe UI" pitchFamily="34" charset="0"/>
                <a:cs typeface="Segoe UI" pitchFamily="34" charset="0"/>
              </a:defRPr>
            </a:lvl4pPr>
            <a:lvl5pPr>
              <a:defRPr sz="2400">
                <a:solidFill>
                  <a:schemeClr val="bg1"/>
                </a:solidFill>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p:cNvSpPr>
            <a:spLocks noGrp="1"/>
          </p:cNvSpPr>
          <p:nvPr>
            <p:ph type="sldNum" sz="quarter" idx="4"/>
          </p:nvPr>
        </p:nvSpPr>
        <p:spPr>
          <a:xfrm>
            <a:off x="10994714" y="6370641"/>
            <a:ext cx="587528" cy="365125"/>
          </a:xfrm>
          <a:prstGeom prst="rect">
            <a:avLst/>
          </a:prstGeom>
        </p:spPr>
        <p:txBody>
          <a:bodyPr vert="horz" lIns="91396" tIns="45699" rIns="91396" bIns="45699" rtlCol="0" anchor="ctr"/>
          <a:lstStyle>
            <a:lvl1pPr algn="r">
              <a:defRPr sz="900" b="1">
                <a:solidFill>
                  <a:schemeClr val="tx1">
                    <a:tint val="75000"/>
                  </a:schemeClr>
                </a:solidFill>
              </a:defRPr>
            </a:lvl1pPr>
          </a:lstStyle>
          <a:p>
            <a:pPr>
              <a:defRPr/>
            </a:pPr>
            <a:fld id="{BDAC6253-AF2C-475B-8D4B-FD70243B615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4518065"/>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614523" y="4448175"/>
            <a:ext cx="10975658" cy="1920240"/>
          </a:xfrm>
        </p:spPr>
        <p:txBody>
          <a:bodyPr>
            <a:noAutofit/>
          </a:bodyPr>
          <a:lstStyle>
            <a:lvl1pPr>
              <a:defRPr sz="2400">
                <a:solidFill>
                  <a:schemeClr val="bg1"/>
                </a:solidFill>
                <a:latin typeface="Segoe UI" pitchFamily="34" charset="0"/>
                <a:ea typeface="Segoe UI" pitchFamily="34" charset="0"/>
                <a:cs typeface="Segoe UI" pitchFamily="34" charset="0"/>
              </a:defRPr>
            </a:lvl1pPr>
            <a:lvl2pPr>
              <a:defRPr sz="2400">
                <a:solidFill>
                  <a:schemeClr val="bg1"/>
                </a:solidFill>
                <a:latin typeface="Segoe UI" pitchFamily="34" charset="0"/>
                <a:ea typeface="Segoe UI" pitchFamily="34" charset="0"/>
                <a:cs typeface="Segoe UI" pitchFamily="34" charset="0"/>
              </a:defRPr>
            </a:lvl2pPr>
            <a:lvl3pPr>
              <a:defRPr sz="2400">
                <a:solidFill>
                  <a:schemeClr val="bg1"/>
                </a:solidFill>
                <a:latin typeface="Segoe UI" pitchFamily="34" charset="0"/>
                <a:ea typeface="Segoe UI" pitchFamily="34" charset="0"/>
                <a:cs typeface="Segoe UI" pitchFamily="34" charset="0"/>
              </a:defRPr>
            </a:lvl3pPr>
            <a:lvl4pPr>
              <a:defRPr sz="2400">
                <a:solidFill>
                  <a:schemeClr val="bg1"/>
                </a:solidFill>
                <a:latin typeface="Segoe UI" pitchFamily="34" charset="0"/>
                <a:ea typeface="Segoe UI" pitchFamily="34" charset="0"/>
                <a:cs typeface="Segoe UI" pitchFamily="34" charset="0"/>
              </a:defRPr>
            </a:lvl4pPr>
            <a:lvl5pPr>
              <a:defRPr sz="2400">
                <a:solidFill>
                  <a:schemeClr val="bg1"/>
                </a:solidFill>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p:cNvSpPr>
            <a:spLocks noGrp="1"/>
          </p:cNvSpPr>
          <p:nvPr>
            <p:ph type="sldNum" sz="quarter" idx="4"/>
          </p:nvPr>
        </p:nvSpPr>
        <p:spPr>
          <a:xfrm>
            <a:off x="10994714" y="6370641"/>
            <a:ext cx="587528" cy="365125"/>
          </a:xfrm>
          <a:prstGeom prst="rect">
            <a:avLst/>
          </a:prstGeom>
        </p:spPr>
        <p:txBody>
          <a:bodyPr vert="horz" lIns="91396" tIns="45699" rIns="91396" bIns="45699" rtlCol="0" anchor="ctr"/>
          <a:lstStyle>
            <a:lvl1pPr algn="r">
              <a:defRPr sz="900" b="1">
                <a:solidFill>
                  <a:schemeClr val="tx1">
                    <a:tint val="75000"/>
                  </a:schemeClr>
                </a:solidFill>
              </a:defRPr>
            </a:lvl1pPr>
          </a:lstStyle>
          <a:p>
            <a:pPr>
              <a:defRPr/>
            </a:pPr>
            <a:fld id="{BDAC6253-AF2C-475B-8D4B-FD70243B6157}" type="slidenum">
              <a:rPr lang="en-US" smtClean="0">
                <a:solidFill>
                  <a:prstClr val="black">
                    <a:tint val="75000"/>
                  </a:prstClr>
                </a:solidFill>
              </a:rPr>
              <a:pPr>
                <a:defRPr/>
              </a:pPr>
              <a:t>‹#›</a:t>
            </a:fld>
            <a:endParaRPr lang="en-US" dirty="0">
              <a:solidFill>
                <a:prstClr val="black">
                  <a:tint val="75000"/>
                </a:prstClr>
              </a:solidFill>
            </a:endParaRPr>
          </a:p>
        </p:txBody>
      </p:sp>
      <p:sp>
        <p:nvSpPr>
          <p:cNvPr id="12" name="Content Placeholder 9"/>
          <p:cNvSpPr>
            <a:spLocks noGrp="1"/>
          </p:cNvSpPr>
          <p:nvPr>
            <p:ph sz="quarter" idx="12"/>
          </p:nvPr>
        </p:nvSpPr>
        <p:spPr>
          <a:xfrm>
            <a:off x="614523" y="2447924"/>
            <a:ext cx="10975658" cy="1920240"/>
          </a:xfrm>
        </p:spPr>
        <p:txBody>
          <a:bodyPr>
            <a:noAutofit/>
          </a:bodyPr>
          <a:lstStyle>
            <a:lvl1pPr>
              <a:defRPr sz="2400">
                <a:solidFill>
                  <a:schemeClr val="bg1"/>
                </a:solidFill>
                <a:latin typeface="Segoe UI" pitchFamily="34" charset="0"/>
                <a:ea typeface="Segoe UI" pitchFamily="34" charset="0"/>
                <a:cs typeface="Segoe UI" pitchFamily="34" charset="0"/>
              </a:defRPr>
            </a:lvl1pPr>
            <a:lvl2pPr>
              <a:defRPr sz="2400">
                <a:solidFill>
                  <a:schemeClr val="bg1"/>
                </a:solidFill>
                <a:latin typeface="Segoe UI" pitchFamily="34" charset="0"/>
                <a:ea typeface="Segoe UI" pitchFamily="34" charset="0"/>
                <a:cs typeface="Segoe UI" pitchFamily="34" charset="0"/>
              </a:defRPr>
            </a:lvl2pPr>
            <a:lvl3pPr>
              <a:defRPr sz="2400">
                <a:solidFill>
                  <a:schemeClr val="bg1"/>
                </a:solidFill>
                <a:latin typeface="Segoe UI" pitchFamily="34" charset="0"/>
                <a:ea typeface="Segoe UI" pitchFamily="34" charset="0"/>
                <a:cs typeface="Segoe UI" pitchFamily="34" charset="0"/>
              </a:defRPr>
            </a:lvl3pPr>
            <a:lvl4pPr>
              <a:defRPr sz="2400">
                <a:solidFill>
                  <a:schemeClr val="bg1"/>
                </a:solidFill>
                <a:latin typeface="Segoe UI" pitchFamily="34" charset="0"/>
                <a:ea typeface="Segoe UI" pitchFamily="34" charset="0"/>
                <a:cs typeface="Segoe UI" pitchFamily="34" charset="0"/>
              </a:defRPr>
            </a:lvl4pPr>
            <a:lvl5pPr>
              <a:defRPr sz="2400">
                <a:solidFill>
                  <a:schemeClr val="bg1"/>
                </a:solidFill>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9"/>
          <p:cNvSpPr>
            <a:spLocks noGrp="1"/>
          </p:cNvSpPr>
          <p:nvPr>
            <p:ph sz="quarter" idx="13"/>
          </p:nvPr>
        </p:nvSpPr>
        <p:spPr>
          <a:xfrm>
            <a:off x="614523" y="447675"/>
            <a:ext cx="10975658" cy="1920240"/>
          </a:xfrm>
        </p:spPr>
        <p:txBody>
          <a:bodyPr>
            <a:noAutofit/>
          </a:bodyPr>
          <a:lstStyle>
            <a:lvl1pPr>
              <a:defRPr sz="2400">
                <a:solidFill>
                  <a:schemeClr val="bg1"/>
                </a:solidFill>
                <a:latin typeface="Segoe UI" pitchFamily="34" charset="0"/>
                <a:ea typeface="Segoe UI" pitchFamily="34" charset="0"/>
                <a:cs typeface="Segoe UI" pitchFamily="34" charset="0"/>
              </a:defRPr>
            </a:lvl1pPr>
            <a:lvl2pPr>
              <a:defRPr sz="2400">
                <a:solidFill>
                  <a:schemeClr val="bg1"/>
                </a:solidFill>
                <a:latin typeface="Segoe UI" pitchFamily="34" charset="0"/>
                <a:ea typeface="Segoe UI" pitchFamily="34" charset="0"/>
                <a:cs typeface="Segoe UI" pitchFamily="34" charset="0"/>
              </a:defRPr>
            </a:lvl2pPr>
            <a:lvl3pPr>
              <a:defRPr sz="2400">
                <a:solidFill>
                  <a:schemeClr val="bg1"/>
                </a:solidFill>
                <a:latin typeface="Segoe UI" pitchFamily="34" charset="0"/>
                <a:ea typeface="Segoe UI" pitchFamily="34" charset="0"/>
                <a:cs typeface="Segoe UI" pitchFamily="34" charset="0"/>
              </a:defRPr>
            </a:lvl3pPr>
            <a:lvl4pPr>
              <a:defRPr sz="2400">
                <a:solidFill>
                  <a:schemeClr val="bg1"/>
                </a:solidFill>
                <a:latin typeface="Segoe UI" pitchFamily="34" charset="0"/>
                <a:ea typeface="Segoe UI" pitchFamily="34" charset="0"/>
                <a:cs typeface="Segoe UI" pitchFamily="34" charset="0"/>
              </a:defRPr>
            </a:lvl4pPr>
            <a:lvl5pPr>
              <a:defRPr sz="2400">
                <a:solidFill>
                  <a:schemeClr val="bg1"/>
                </a:solidFill>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8313403"/>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Picture Placeholder 7"/>
          <p:cNvSpPr>
            <a:spLocks noGrp="1"/>
          </p:cNvSpPr>
          <p:nvPr>
            <p:ph type="pic" sz="quarter" idx="11"/>
          </p:nvPr>
        </p:nvSpPr>
        <p:spPr>
          <a:xfrm>
            <a:off x="1" y="0"/>
            <a:ext cx="12192000" cy="6858000"/>
          </a:xfrm>
        </p:spPr>
        <p:txBody>
          <a:bodyPr/>
          <a:lstStyle/>
          <a:p>
            <a:endParaRPr lang="en-US" dirty="0"/>
          </a:p>
        </p:txBody>
      </p:sp>
      <p:sp>
        <p:nvSpPr>
          <p:cNvPr id="2" name="Title 1"/>
          <p:cNvSpPr>
            <a:spLocks noGrp="1"/>
          </p:cNvSpPr>
          <p:nvPr>
            <p:ph type="title" hasCustomPrompt="1"/>
          </p:nvPr>
        </p:nvSpPr>
        <p:spPr>
          <a:xfrm>
            <a:off x="6097429" y="2130734"/>
            <a:ext cx="5656355" cy="1458627"/>
          </a:xfrm>
        </p:spPr>
        <p:txBody>
          <a:bodyPr anchor="t"/>
          <a:lstStyle>
            <a:lvl1pPr>
              <a:defRPr cap="all" baseline="0">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0"/>
          </p:nvPr>
        </p:nvSpPr>
        <p:spPr>
          <a:xfrm>
            <a:off x="6088062" y="3698878"/>
            <a:ext cx="5679967" cy="2428875"/>
          </a:xfrm>
        </p:spPr>
        <p:txBody>
          <a:bodyPr/>
          <a:lstStyle>
            <a:lvl1pPr>
              <a:defRPr>
                <a:solidFill>
                  <a:schemeClr val="bg1"/>
                </a:solidFill>
                <a:latin typeface="Segoe UI" pitchFamily="34" charset="0"/>
                <a:ea typeface="Segoe UI" pitchFamily="34" charset="0"/>
                <a:cs typeface="Segoe UI" pitchFamily="34" charset="0"/>
              </a:defRPr>
            </a:lvl1pPr>
          </a:lstStyle>
          <a:p>
            <a:pPr lvl="0"/>
            <a:r>
              <a:rPr lang="en-US" dirty="0"/>
              <a:t>Click to edit Master text styles</a:t>
            </a:r>
          </a:p>
        </p:txBody>
      </p:sp>
      <p:sp>
        <p:nvSpPr>
          <p:cNvPr id="6" name="Slide Number Placeholder 9"/>
          <p:cNvSpPr>
            <a:spLocks noGrp="1"/>
          </p:cNvSpPr>
          <p:nvPr>
            <p:ph type="sldNum" sz="quarter" idx="4"/>
          </p:nvPr>
        </p:nvSpPr>
        <p:spPr>
          <a:xfrm>
            <a:off x="10994714" y="6370641"/>
            <a:ext cx="587528" cy="365125"/>
          </a:xfrm>
          <a:prstGeom prst="rect">
            <a:avLst/>
          </a:prstGeom>
        </p:spPr>
        <p:txBody>
          <a:bodyPr vert="horz" lIns="91396" tIns="45699" rIns="91396" bIns="45699" rtlCol="0" anchor="ctr"/>
          <a:lstStyle>
            <a:lvl1pPr algn="r">
              <a:defRPr sz="900" b="1">
                <a:solidFill>
                  <a:schemeClr val="tx1">
                    <a:tint val="75000"/>
                  </a:schemeClr>
                </a:solidFill>
              </a:defRPr>
            </a:lvl1pPr>
          </a:lstStyle>
          <a:p>
            <a:pPr>
              <a:defRPr/>
            </a:pPr>
            <a:fld id="{BDAC6253-AF2C-475B-8D4B-FD70243B615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9184050"/>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Sket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dirty="0"/>
              <a:t>Click to edit Master title style</a:t>
            </a:r>
          </a:p>
        </p:txBody>
      </p:sp>
      <p:sp>
        <p:nvSpPr>
          <p:cNvPr id="3" name="Slide Number Placeholder 9"/>
          <p:cNvSpPr>
            <a:spLocks noGrp="1"/>
          </p:cNvSpPr>
          <p:nvPr>
            <p:ph type="sldNum" sz="quarter" idx="4"/>
          </p:nvPr>
        </p:nvSpPr>
        <p:spPr>
          <a:xfrm>
            <a:off x="10994714" y="6370641"/>
            <a:ext cx="587528" cy="365125"/>
          </a:xfrm>
          <a:prstGeom prst="rect">
            <a:avLst/>
          </a:prstGeom>
        </p:spPr>
        <p:txBody>
          <a:bodyPr vert="horz" lIns="91396" tIns="45699" rIns="91396" bIns="45699" rtlCol="0" anchor="ctr"/>
          <a:lstStyle>
            <a:lvl1pPr algn="r">
              <a:defRPr sz="900" b="1">
                <a:solidFill>
                  <a:schemeClr val="tx1">
                    <a:tint val="75000"/>
                  </a:schemeClr>
                </a:solidFill>
              </a:defRPr>
            </a:lvl1pPr>
          </a:lstStyle>
          <a:p>
            <a:pPr>
              <a:defRPr/>
            </a:pPr>
            <a:fld id="{BDAC6253-AF2C-475B-8D4B-FD70243B6157}"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Picture Placeholder 4"/>
          <p:cNvSpPr>
            <a:spLocks noGrp="1"/>
          </p:cNvSpPr>
          <p:nvPr>
            <p:ph type="pic" sz="quarter" idx="10"/>
          </p:nvPr>
        </p:nvSpPr>
        <p:spPr>
          <a:xfrm>
            <a:off x="628814" y="1857378"/>
            <a:ext cx="6821676" cy="4333875"/>
          </a:xfrm>
        </p:spPr>
        <p:txBody>
          <a:bodyPr/>
          <a:lstStyle/>
          <a:p>
            <a:endParaRPr lang="en-US"/>
          </a:p>
        </p:txBody>
      </p:sp>
      <p:sp>
        <p:nvSpPr>
          <p:cNvPr id="7" name="Text Placeholder 6"/>
          <p:cNvSpPr>
            <a:spLocks noGrp="1"/>
          </p:cNvSpPr>
          <p:nvPr>
            <p:ph type="body" sz="quarter" idx="11"/>
          </p:nvPr>
        </p:nvSpPr>
        <p:spPr>
          <a:xfrm>
            <a:off x="7660095" y="1847854"/>
            <a:ext cx="3925322" cy="4333875"/>
          </a:xfrm>
        </p:spPr>
        <p:txBody>
          <a:bodyPr>
            <a:normAutofit/>
          </a:bodyPr>
          <a:lstStyle>
            <a:lvl1pPr>
              <a:defRPr sz="1600">
                <a:latin typeface="Segoe UI" pitchFamily="34" charset="0"/>
                <a:ea typeface="Segoe UI" pitchFamily="34" charset="0"/>
                <a:cs typeface="Segoe UI" pitchFamily="34" charset="0"/>
              </a:defRPr>
            </a:lvl1pPr>
            <a:lvl2pPr>
              <a:defRPr sz="1600">
                <a:latin typeface="Segoe UI" pitchFamily="34" charset="0"/>
                <a:ea typeface="Segoe UI" pitchFamily="34" charset="0"/>
                <a:cs typeface="Segoe UI" pitchFamily="34" charset="0"/>
              </a:defRPr>
            </a:lvl2pPr>
            <a:lvl3pPr>
              <a:defRPr sz="1600">
                <a:latin typeface="Segoe UI" pitchFamily="34" charset="0"/>
                <a:ea typeface="Segoe UI" pitchFamily="34" charset="0"/>
                <a:cs typeface="Segoe UI" pitchFamily="34" charset="0"/>
              </a:defRPr>
            </a:lvl3pPr>
            <a:lvl4pPr>
              <a:defRPr sz="1600">
                <a:latin typeface="Segoe UI" pitchFamily="34" charset="0"/>
                <a:ea typeface="Segoe UI" pitchFamily="34" charset="0"/>
                <a:cs typeface="Segoe UI" pitchFamily="34" charset="0"/>
              </a:defRPr>
            </a:lvl4pPr>
            <a:lvl5pPr>
              <a:defRPr sz="1600">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05904"/>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Moodboar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 y="0"/>
            <a:ext cx="3045745" cy="6858000"/>
          </a:xfrm>
        </p:spPr>
        <p:txBody>
          <a:bodyPr/>
          <a:lstStyle/>
          <a:p>
            <a:endParaRPr lang="en-US"/>
          </a:p>
        </p:txBody>
      </p:sp>
      <p:sp>
        <p:nvSpPr>
          <p:cNvPr id="8" name="Picture Placeholder 4"/>
          <p:cNvSpPr>
            <a:spLocks noGrp="1"/>
          </p:cNvSpPr>
          <p:nvPr>
            <p:ph type="pic" sz="quarter" idx="11"/>
          </p:nvPr>
        </p:nvSpPr>
        <p:spPr>
          <a:xfrm>
            <a:off x="3048754" y="0"/>
            <a:ext cx="3045745" cy="6858000"/>
          </a:xfrm>
        </p:spPr>
        <p:txBody>
          <a:bodyPr/>
          <a:lstStyle/>
          <a:p>
            <a:endParaRPr lang="en-US"/>
          </a:p>
        </p:txBody>
      </p:sp>
      <p:sp>
        <p:nvSpPr>
          <p:cNvPr id="9" name="Picture Placeholder 4"/>
          <p:cNvSpPr>
            <a:spLocks noGrp="1"/>
          </p:cNvSpPr>
          <p:nvPr>
            <p:ph type="pic" sz="quarter" idx="12"/>
          </p:nvPr>
        </p:nvSpPr>
        <p:spPr>
          <a:xfrm>
            <a:off x="6097506" y="0"/>
            <a:ext cx="3045745" cy="6858000"/>
          </a:xfrm>
        </p:spPr>
        <p:txBody>
          <a:bodyPr/>
          <a:lstStyle/>
          <a:p>
            <a:endParaRPr lang="en-US"/>
          </a:p>
        </p:txBody>
      </p:sp>
      <p:sp>
        <p:nvSpPr>
          <p:cNvPr id="10" name="Picture Placeholder 4"/>
          <p:cNvSpPr>
            <a:spLocks noGrp="1"/>
          </p:cNvSpPr>
          <p:nvPr>
            <p:ph type="pic" sz="quarter" idx="13"/>
          </p:nvPr>
        </p:nvSpPr>
        <p:spPr>
          <a:xfrm>
            <a:off x="9146258" y="0"/>
            <a:ext cx="3045745" cy="6858000"/>
          </a:xfrm>
        </p:spPr>
        <p:txBody>
          <a:bodyPr/>
          <a:lstStyle/>
          <a:p>
            <a:endParaRPr lang="en-US"/>
          </a:p>
        </p:txBody>
      </p:sp>
      <p:sp>
        <p:nvSpPr>
          <p:cNvPr id="4" name="Slide Number Placeholder 9"/>
          <p:cNvSpPr>
            <a:spLocks noGrp="1"/>
          </p:cNvSpPr>
          <p:nvPr>
            <p:ph type="sldNum" sz="quarter" idx="4"/>
          </p:nvPr>
        </p:nvSpPr>
        <p:spPr>
          <a:xfrm>
            <a:off x="10994714" y="6370641"/>
            <a:ext cx="587528" cy="365125"/>
          </a:xfrm>
          <a:prstGeom prst="rect">
            <a:avLst/>
          </a:prstGeom>
        </p:spPr>
        <p:txBody>
          <a:bodyPr vert="horz" lIns="91396" tIns="45699" rIns="91396" bIns="45699" rtlCol="0" anchor="ctr"/>
          <a:lstStyle>
            <a:lvl1pPr algn="r">
              <a:defRPr sz="900" b="1">
                <a:solidFill>
                  <a:schemeClr val="tx1">
                    <a:tint val="75000"/>
                  </a:schemeClr>
                </a:solidFill>
              </a:defRPr>
            </a:lvl1pPr>
          </a:lstStyle>
          <a:p>
            <a:pPr>
              <a:defRPr/>
            </a:pPr>
            <a:fld id="{BDAC6253-AF2C-475B-8D4B-FD70243B615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882451"/>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Moodboard Tiles">
    <p:spTree>
      <p:nvGrpSpPr>
        <p:cNvPr id="1" name=""/>
        <p:cNvGrpSpPr/>
        <p:nvPr/>
      </p:nvGrpSpPr>
      <p:grpSpPr>
        <a:xfrm>
          <a:off x="0" y="0"/>
          <a:ext cx="0" cy="0"/>
          <a:chOff x="0" y="0"/>
          <a:chExt cx="0" cy="0"/>
        </a:xfrm>
      </p:grpSpPr>
      <p:sp>
        <p:nvSpPr>
          <p:cNvPr id="4" name="Slide Number Placeholder 9"/>
          <p:cNvSpPr>
            <a:spLocks noGrp="1"/>
          </p:cNvSpPr>
          <p:nvPr>
            <p:ph type="sldNum" sz="quarter" idx="4"/>
          </p:nvPr>
        </p:nvSpPr>
        <p:spPr>
          <a:xfrm>
            <a:off x="10994714" y="6370641"/>
            <a:ext cx="587528" cy="365125"/>
          </a:xfrm>
          <a:prstGeom prst="rect">
            <a:avLst/>
          </a:prstGeom>
        </p:spPr>
        <p:txBody>
          <a:bodyPr vert="horz" lIns="91396" tIns="45699" rIns="91396" bIns="45699" rtlCol="0" anchor="ctr"/>
          <a:lstStyle>
            <a:lvl1pPr algn="r">
              <a:defRPr sz="900" b="1">
                <a:solidFill>
                  <a:schemeClr val="tx1">
                    <a:tint val="75000"/>
                  </a:schemeClr>
                </a:solidFill>
              </a:defRPr>
            </a:lvl1pPr>
          </a:lstStyle>
          <a:p>
            <a:pPr>
              <a:defRPr/>
            </a:pPr>
            <a:fld id="{BDAC6253-AF2C-475B-8D4B-FD70243B6157}"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Picture Placeholder 5"/>
          <p:cNvSpPr>
            <a:spLocks noGrp="1"/>
          </p:cNvSpPr>
          <p:nvPr>
            <p:ph type="pic" sz="quarter" idx="10"/>
          </p:nvPr>
        </p:nvSpPr>
        <p:spPr>
          <a:xfrm>
            <a:off x="0" y="0"/>
            <a:ext cx="1463421" cy="1463040"/>
          </a:xfrm>
        </p:spPr>
        <p:txBody>
          <a:bodyPr/>
          <a:lstStyle/>
          <a:p>
            <a:endParaRPr lang="en-US"/>
          </a:p>
        </p:txBody>
      </p:sp>
      <p:sp>
        <p:nvSpPr>
          <p:cNvPr id="11" name="Picture Placeholder 5"/>
          <p:cNvSpPr>
            <a:spLocks noGrp="1"/>
          </p:cNvSpPr>
          <p:nvPr>
            <p:ph type="pic" sz="quarter" idx="11"/>
          </p:nvPr>
        </p:nvSpPr>
        <p:spPr>
          <a:xfrm>
            <a:off x="1524813" y="0"/>
            <a:ext cx="1463421" cy="1463040"/>
          </a:xfrm>
        </p:spPr>
        <p:txBody>
          <a:bodyPr/>
          <a:lstStyle/>
          <a:p>
            <a:endParaRPr lang="en-US"/>
          </a:p>
        </p:txBody>
      </p:sp>
      <p:sp>
        <p:nvSpPr>
          <p:cNvPr id="12" name="Picture Placeholder 5"/>
          <p:cNvSpPr>
            <a:spLocks noGrp="1"/>
          </p:cNvSpPr>
          <p:nvPr>
            <p:ph type="pic" sz="quarter" idx="12"/>
          </p:nvPr>
        </p:nvSpPr>
        <p:spPr>
          <a:xfrm>
            <a:off x="3049628" y="0"/>
            <a:ext cx="2990867" cy="1463040"/>
          </a:xfrm>
        </p:spPr>
        <p:txBody>
          <a:bodyPr/>
          <a:lstStyle/>
          <a:p>
            <a:endParaRPr lang="en-US"/>
          </a:p>
        </p:txBody>
      </p:sp>
      <p:sp>
        <p:nvSpPr>
          <p:cNvPr id="14" name="Picture Placeholder 5"/>
          <p:cNvSpPr>
            <a:spLocks noGrp="1"/>
          </p:cNvSpPr>
          <p:nvPr>
            <p:ph type="pic" sz="quarter" idx="14"/>
          </p:nvPr>
        </p:nvSpPr>
        <p:spPr>
          <a:xfrm>
            <a:off x="6099256" y="0"/>
            <a:ext cx="2990867" cy="1463040"/>
          </a:xfrm>
        </p:spPr>
        <p:txBody>
          <a:bodyPr/>
          <a:lstStyle/>
          <a:p>
            <a:endParaRPr lang="en-US" dirty="0"/>
          </a:p>
        </p:txBody>
      </p:sp>
      <p:sp>
        <p:nvSpPr>
          <p:cNvPr id="16" name="Picture Placeholder 5"/>
          <p:cNvSpPr>
            <a:spLocks noGrp="1"/>
          </p:cNvSpPr>
          <p:nvPr>
            <p:ph type="pic" sz="quarter" idx="16"/>
          </p:nvPr>
        </p:nvSpPr>
        <p:spPr>
          <a:xfrm>
            <a:off x="9148883" y="0"/>
            <a:ext cx="2990867" cy="1463040"/>
          </a:xfrm>
        </p:spPr>
        <p:txBody>
          <a:bodyPr/>
          <a:lstStyle/>
          <a:p>
            <a:endParaRPr lang="en-US"/>
          </a:p>
        </p:txBody>
      </p:sp>
      <p:sp>
        <p:nvSpPr>
          <p:cNvPr id="26" name="Picture Placeholder 5"/>
          <p:cNvSpPr>
            <a:spLocks noGrp="1"/>
          </p:cNvSpPr>
          <p:nvPr>
            <p:ph type="pic" sz="quarter" idx="18"/>
          </p:nvPr>
        </p:nvSpPr>
        <p:spPr>
          <a:xfrm>
            <a:off x="0" y="1524000"/>
            <a:ext cx="2990867" cy="2990088"/>
          </a:xfrm>
        </p:spPr>
        <p:txBody>
          <a:bodyPr/>
          <a:lstStyle/>
          <a:p>
            <a:endParaRPr lang="en-US"/>
          </a:p>
        </p:txBody>
      </p:sp>
      <p:sp>
        <p:nvSpPr>
          <p:cNvPr id="28" name="Picture Placeholder 5"/>
          <p:cNvSpPr>
            <a:spLocks noGrp="1"/>
          </p:cNvSpPr>
          <p:nvPr>
            <p:ph type="pic" sz="quarter" idx="20"/>
          </p:nvPr>
        </p:nvSpPr>
        <p:spPr>
          <a:xfrm>
            <a:off x="3059156" y="1524000"/>
            <a:ext cx="2990867" cy="2990088"/>
          </a:xfrm>
        </p:spPr>
        <p:txBody>
          <a:bodyPr/>
          <a:lstStyle/>
          <a:p>
            <a:endParaRPr lang="en-US"/>
          </a:p>
        </p:txBody>
      </p:sp>
      <p:sp>
        <p:nvSpPr>
          <p:cNvPr id="30" name="Picture Placeholder 5"/>
          <p:cNvSpPr>
            <a:spLocks noGrp="1"/>
          </p:cNvSpPr>
          <p:nvPr>
            <p:ph type="pic" sz="quarter" idx="22"/>
          </p:nvPr>
        </p:nvSpPr>
        <p:spPr>
          <a:xfrm>
            <a:off x="6099256" y="1524000"/>
            <a:ext cx="2990867" cy="1463040"/>
          </a:xfrm>
        </p:spPr>
        <p:txBody>
          <a:bodyPr/>
          <a:lstStyle/>
          <a:p>
            <a:endParaRPr lang="en-US"/>
          </a:p>
        </p:txBody>
      </p:sp>
      <p:sp>
        <p:nvSpPr>
          <p:cNvPr id="32" name="Picture Placeholder 5"/>
          <p:cNvSpPr>
            <a:spLocks noGrp="1"/>
          </p:cNvSpPr>
          <p:nvPr>
            <p:ph type="pic" sz="quarter" idx="24"/>
          </p:nvPr>
        </p:nvSpPr>
        <p:spPr>
          <a:xfrm>
            <a:off x="9148885" y="1524000"/>
            <a:ext cx="1463421" cy="1463040"/>
          </a:xfrm>
        </p:spPr>
        <p:txBody>
          <a:bodyPr/>
          <a:lstStyle/>
          <a:p>
            <a:endParaRPr lang="en-US"/>
          </a:p>
        </p:txBody>
      </p:sp>
      <p:sp>
        <p:nvSpPr>
          <p:cNvPr id="33" name="Picture Placeholder 5"/>
          <p:cNvSpPr>
            <a:spLocks noGrp="1"/>
          </p:cNvSpPr>
          <p:nvPr>
            <p:ph type="pic" sz="quarter" idx="25"/>
          </p:nvPr>
        </p:nvSpPr>
        <p:spPr>
          <a:xfrm>
            <a:off x="10673701" y="1524000"/>
            <a:ext cx="1463421" cy="1463040"/>
          </a:xfrm>
        </p:spPr>
        <p:txBody>
          <a:bodyPr/>
          <a:lstStyle/>
          <a:p>
            <a:endParaRPr lang="en-US"/>
          </a:p>
        </p:txBody>
      </p:sp>
      <p:sp>
        <p:nvSpPr>
          <p:cNvPr id="38" name="Picture Placeholder 5"/>
          <p:cNvSpPr>
            <a:spLocks noGrp="1"/>
          </p:cNvSpPr>
          <p:nvPr>
            <p:ph type="pic" sz="quarter" idx="30"/>
          </p:nvPr>
        </p:nvSpPr>
        <p:spPr>
          <a:xfrm>
            <a:off x="6099256" y="3048000"/>
            <a:ext cx="1463421" cy="1463040"/>
          </a:xfrm>
        </p:spPr>
        <p:txBody>
          <a:bodyPr/>
          <a:lstStyle/>
          <a:p>
            <a:endParaRPr lang="en-US"/>
          </a:p>
        </p:txBody>
      </p:sp>
      <p:sp>
        <p:nvSpPr>
          <p:cNvPr id="39" name="Picture Placeholder 5"/>
          <p:cNvSpPr>
            <a:spLocks noGrp="1"/>
          </p:cNvSpPr>
          <p:nvPr>
            <p:ph type="pic" sz="quarter" idx="31"/>
          </p:nvPr>
        </p:nvSpPr>
        <p:spPr>
          <a:xfrm>
            <a:off x="7624070" y="3048000"/>
            <a:ext cx="1463421" cy="1463040"/>
          </a:xfrm>
        </p:spPr>
        <p:txBody>
          <a:bodyPr/>
          <a:lstStyle/>
          <a:p>
            <a:endParaRPr lang="en-US"/>
          </a:p>
        </p:txBody>
      </p:sp>
      <p:sp>
        <p:nvSpPr>
          <p:cNvPr id="40" name="Picture Placeholder 5"/>
          <p:cNvSpPr>
            <a:spLocks noGrp="1"/>
          </p:cNvSpPr>
          <p:nvPr>
            <p:ph type="pic" sz="quarter" idx="32"/>
          </p:nvPr>
        </p:nvSpPr>
        <p:spPr>
          <a:xfrm>
            <a:off x="9148883" y="3048000"/>
            <a:ext cx="2990867" cy="2990088"/>
          </a:xfrm>
        </p:spPr>
        <p:txBody>
          <a:bodyPr/>
          <a:lstStyle/>
          <a:p>
            <a:endParaRPr lang="en-US"/>
          </a:p>
        </p:txBody>
      </p:sp>
      <p:sp>
        <p:nvSpPr>
          <p:cNvPr id="42" name="Picture Placeholder 5"/>
          <p:cNvSpPr>
            <a:spLocks noGrp="1"/>
          </p:cNvSpPr>
          <p:nvPr>
            <p:ph type="pic" sz="quarter" idx="34"/>
          </p:nvPr>
        </p:nvSpPr>
        <p:spPr>
          <a:xfrm>
            <a:off x="0" y="4562475"/>
            <a:ext cx="2990867" cy="1463040"/>
          </a:xfrm>
        </p:spPr>
        <p:txBody>
          <a:bodyPr/>
          <a:lstStyle/>
          <a:p>
            <a:endParaRPr lang="en-US"/>
          </a:p>
        </p:txBody>
      </p:sp>
      <p:sp>
        <p:nvSpPr>
          <p:cNvPr id="44" name="Picture Placeholder 5"/>
          <p:cNvSpPr>
            <a:spLocks noGrp="1"/>
          </p:cNvSpPr>
          <p:nvPr>
            <p:ph type="pic" sz="quarter" idx="36"/>
          </p:nvPr>
        </p:nvSpPr>
        <p:spPr>
          <a:xfrm>
            <a:off x="3049628" y="4562475"/>
            <a:ext cx="2990867" cy="1463040"/>
          </a:xfrm>
        </p:spPr>
        <p:txBody>
          <a:bodyPr/>
          <a:lstStyle/>
          <a:p>
            <a:endParaRPr lang="en-US"/>
          </a:p>
        </p:txBody>
      </p:sp>
      <p:sp>
        <p:nvSpPr>
          <p:cNvPr id="46" name="Picture Placeholder 5"/>
          <p:cNvSpPr>
            <a:spLocks noGrp="1"/>
          </p:cNvSpPr>
          <p:nvPr>
            <p:ph type="pic" sz="quarter" idx="38"/>
          </p:nvPr>
        </p:nvSpPr>
        <p:spPr>
          <a:xfrm>
            <a:off x="6099256" y="4562475"/>
            <a:ext cx="2990867" cy="1463040"/>
          </a:xfrm>
        </p:spPr>
        <p:txBody>
          <a:bodyPr/>
          <a:lstStyle/>
          <a:p>
            <a:endParaRPr lang="en-US"/>
          </a:p>
        </p:txBody>
      </p:sp>
      <p:sp>
        <p:nvSpPr>
          <p:cNvPr id="50" name="Picture Placeholder 5"/>
          <p:cNvSpPr>
            <a:spLocks noGrp="1"/>
          </p:cNvSpPr>
          <p:nvPr>
            <p:ph type="pic" sz="quarter" idx="42"/>
          </p:nvPr>
        </p:nvSpPr>
        <p:spPr>
          <a:xfrm>
            <a:off x="0" y="6079999"/>
            <a:ext cx="2990867" cy="1463040"/>
          </a:xfrm>
        </p:spPr>
        <p:txBody>
          <a:bodyPr/>
          <a:lstStyle/>
          <a:p>
            <a:endParaRPr lang="en-US"/>
          </a:p>
        </p:txBody>
      </p:sp>
      <p:sp>
        <p:nvSpPr>
          <p:cNvPr id="52" name="Picture Placeholder 5"/>
          <p:cNvSpPr>
            <a:spLocks noGrp="1"/>
          </p:cNvSpPr>
          <p:nvPr>
            <p:ph type="pic" sz="quarter" idx="44"/>
          </p:nvPr>
        </p:nvSpPr>
        <p:spPr>
          <a:xfrm>
            <a:off x="3049628" y="6079999"/>
            <a:ext cx="2990867" cy="1463040"/>
          </a:xfrm>
        </p:spPr>
        <p:txBody>
          <a:bodyPr/>
          <a:lstStyle/>
          <a:p>
            <a:endParaRPr lang="en-US"/>
          </a:p>
        </p:txBody>
      </p:sp>
      <p:sp>
        <p:nvSpPr>
          <p:cNvPr id="54" name="Picture Placeholder 5"/>
          <p:cNvSpPr>
            <a:spLocks noGrp="1"/>
          </p:cNvSpPr>
          <p:nvPr>
            <p:ph type="pic" sz="quarter" idx="46"/>
          </p:nvPr>
        </p:nvSpPr>
        <p:spPr>
          <a:xfrm>
            <a:off x="6099256" y="6079999"/>
            <a:ext cx="2990867" cy="1463040"/>
          </a:xfrm>
        </p:spPr>
        <p:txBody>
          <a:bodyPr/>
          <a:lstStyle/>
          <a:p>
            <a:endParaRPr lang="en-US"/>
          </a:p>
        </p:txBody>
      </p:sp>
      <p:sp>
        <p:nvSpPr>
          <p:cNvPr id="56" name="Picture Placeholder 5"/>
          <p:cNvSpPr>
            <a:spLocks noGrp="1"/>
          </p:cNvSpPr>
          <p:nvPr>
            <p:ph type="pic" sz="quarter" idx="48"/>
          </p:nvPr>
        </p:nvSpPr>
        <p:spPr>
          <a:xfrm>
            <a:off x="9148883" y="6079999"/>
            <a:ext cx="2990867" cy="1463040"/>
          </a:xfrm>
        </p:spPr>
        <p:txBody>
          <a:bodyPr/>
          <a:lstStyle/>
          <a:p>
            <a:endParaRPr lang="en-US"/>
          </a:p>
        </p:txBody>
      </p:sp>
    </p:spTree>
    <p:extLst>
      <p:ext uri="{BB962C8B-B14F-4D97-AF65-F5344CB8AC3E}">
        <p14:creationId xmlns:p14="http://schemas.microsoft.com/office/powerpoint/2010/main" val="56232435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1" y="1189178"/>
            <a:ext cx="11653523" cy="2396047"/>
          </a:xfrm>
          <a:prstGeom prst="rect">
            <a:avLst/>
          </a:prstGeom>
        </p:spPr>
        <p:txBody>
          <a:bodyPr/>
          <a:lstStyle>
            <a:lvl1pPr marL="284680" indent="-284680">
              <a:buClr>
                <a:schemeClr val="tx1"/>
              </a:buClr>
              <a:buSzPct val="90000"/>
              <a:buFont typeface="Arial" pitchFamily="34" charset="0"/>
              <a:buChar char="•"/>
              <a:defRPr sz="352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27" indent="-275348">
              <a:buClr>
                <a:schemeClr val="tx1"/>
              </a:buClr>
              <a:buSzPct val="90000"/>
              <a:buFont typeface="Arial" pitchFamily="34" charset="0"/>
              <a:buChar char="•"/>
              <a:defRPr sz="313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07" indent="-28468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718" indent="-224011">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727" indent="-224011">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3"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5"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03818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Exampl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1" cy="1143000"/>
          </a:xfrm>
        </p:spPr>
        <p:txBody>
          <a:bodyPr/>
          <a:lstStyle>
            <a:lvl1pPr>
              <a:defRPr cap="all" baseline="0"/>
            </a:lvl1pPr>
          </a:lstStyle>
          <a:p>
            <a:r>
              <a:rPr lang="en-US" dirty="0"/>
              <a:t>Click to edit Master title style</a:t>
            </a:r>
          </a:p>
        </p:txBody>
      </p:sp>
      <p:sp>
        <p:nvSpPr>
          <p:cNvPr id="18" name="Content Placeholder 16"/>
          <p:cNvSpPr>
            <a:spLocks noGrp="1"/>
          </p:cNvSpPr>
          <p:nvPr>
            <p:ph sz="quarter" idx="11"/>
          </p:nvPr>
        </p:nvSpPr>
        <p:spPr>
          <a:xfrm>
            <a:off x="3354005" y="2047672"/>
            <a:ext cx="2743915" cy="2103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2"/>
          </p:nvPr>
        </p:nvSpPr>
        <p:spPr>
          <a:xfrm>
            <a:off x="6094128" y="2047672"/>
            <a:ext cx="2743915" cy="2103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6"/>
          <p:cNvSpPr>
            <a:spLocks noGrp="1"/>
          </p:cNvSpPr>
          <p:nvPr>
            <p:ph sz="quarter" idx="13"/>
          </p:nvPr>
        </p:nvSpPr>
        <p:spPr>
          <a:xfrm>
            <a:off x="8834250" y="2047672"/>
            <a:ext cx="2743915" cy="2103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6"/>
          <p:cNvSpPr>
            <a:spLocks noGrp="1"/>
          </p:cNvSpPr>
          <p:nvPr>
            <p:ph sz="quarter" idx="14"/>
          </p:nvPr>
        </p:nvSpPr>
        <p:spPr>
          <a:xfrm>
            <a:off x="616158" y="4165349"/>
            <a:ext cx="2743915" cy="2103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6"/>
          <p:cNvSpPr>
            <a:spLocks noGrp="1"/>
          </p:cNvSpPr>
          <p:nvPr>
            <p:ph sz="quarter" idx="15"/>
          </p:nvPr>
        </p:nvSpPr>
        <p:spPr>
          <a:xfrm>
            <a:off x="3356281" y="4165349"/>
            <a:ext cx="2743915" cy="2103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16"/>
          <p:cNvSpPr>
            <a:spLocks noGrp="1"/>
          </p:cNvSpPr>
          <p:nvPr>
            <p:ph sz="quarter" idx="16"/>
          </p:nvPr>
        </p:nvSpPr>
        <p:spPr>
          <a:xfrm>
            <a:off x="6096403" y="4165349"/>
            <a:ext cx="2743915" cy="2103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16"/>
          <p:cNvSpPr>
            <a:spLocks noGrp="1"/>
          </p:cNvSpPr>
          <p:nvPr>
            <p:ph sz="quarter" idx="17"/>
          </p:nvPr>
        </p:nvSpPr>
        <p:spPr>
          <a:xfrm>
            <a:off x="8836527" y="4165349"/>
            <a:ext cx="2743915" cy="2103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6"/>
          <p:cNvSpPr>
            <a:spLocks noGrp="1"/>
          </p:cNvSpPr>
          <p:nvPr>
            <p:ph sz="quarter" idx="18"/>
          </p:nvPr>
        </p:nvSpPr>
        <p:spPr>
          <a:xfrm>
            <a:off x="610091" y="2047672"/>
            <a:ext cx="2743915" cy="2103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9"/>
          <p:cNvSpPr>
            <a:spLocks noGrp="1"/>
          </p:cNvSpPr>
          <p:nvPr>
            <p:ph type="sldNum" sz="quarter" idx="4"/>
          </p:nvPr>
        </p:nvSpPr>
        <p:spPr>
          <a:xfrm>
            <a:off x="10994714" y="6370641"/>
            <a:ext cx="587528" cy="365125"/>
          </a:xfrm>
          <a:prstGeom prst="rect">
            <a:avLst/>
          </a:prstGeom>
        </p:spPr>
        <p:txBody>
          <a:bodyPr vert="horz" lIns="91396" tIns="45699" rIns="91396" bIns="45699" rtlCol="0" anchor="ctr"/>
          <a:lstStyle>
            <a:lvl1pPr algn="r">
              <a:defRPr sz="900" b="1">
                <a:solidFill>
                  <a:schemeClr val="tx1">
                    <a:tint val="75000"/>
                  </a:schemeClr>
                </a:solidFill>
              </a:defRPr>
            </a:lvl1pPr>
          </a:lstStyle>
          <a:p>
            <a:pPr>
              <a:defRPr/>
            </a:pPr>
            <a:fld id="{BDAC6253-AF2C-475B-8D4B-FD70243B615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72994043"/>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1" cy="1143000"/>
          </a:xfrm>
        </p:spPr>
        <p:txBody>
          <a:bodyPr/>
          <a:lstStyle>
            <a:lvl1pPr>
              <a:defRPr cap="all" baseline="0"/>
            </a:lvl1pPr>
          </a:lstStyle>
          <a:p>
            <a:r>
              <a:rPr lang="en-US" dirty="0"/>
              <a:t>Click to edit Master title style</a:t>
            </a:r>
          </a:p>
        </p:txBody>
      </p:sp>
      <p:sp>
        <p:nvSpPr>
          <p:cNvPr id="12" name="Text Placeholder 11"/>
          <p:cNvSpPr>
            <a:spLocks noGrp="1"/>
          </p:cNvSpPr>
          <p:nvPr>
            <p:ph type="body" sz="quarter" idx="13"/>
          </p:nvPr>
        </p:nvSpPr>
        <p:spPr>
          <a:xfrm>
            <a:off x="600234" y="4176374"/>
            <a:ext cx="3426717" cy="1733551"/>
          </a:xfrm>
        </p:spPr>
        <p:txBody>
          <a:bodyPr>
            <a:normAutofit/>
          </a:bodyPr>
          <a:lstStyle>
            <a:lvl1pPr>
              <a:defRPr sz="1600">
                <a:latin typeface="Segoe UI" pitchFamily="34" charset="0"/>
                <a:ea typeface="Segoe UI" pitchFamily="34" charset="0"/>
                <a:cs typeface="Segoe UI" pitchFamily="34" charset="0"/>
              </a:defRPr>
            </a:lvl1pPr>
            <a:lvl2pPr>
              <a:defRPr sz="1600">
                <a:latin typeface="Segoe UI" pitchFamily="34" charset="0"/>
                <a:ea typeface="Segoe UI" pitchFamily="34" charset="0"/>
                <a:cs typeface="Segoe UI" pitchFamily="34" charset="0"/>
              </a:defRPr>
            </a:lvl2pPr>
            <a:lvl3pPr>
              <a:defRPr sz="1600">
                <a:latin typeface="Segoe UI" pitchFamily="34" charset="0"/>
                <a:ea typeface="Segoe UI" pitchFamily="34" charset="0"/>
                <a:cs typeface="Segoe UI" pitchFamily="34" charset="0"/>
              </a:defRPr>
            </a:lvl3pPr>
            <a:lvl4pPr>
              <a:defRPr sz="1600">
                <a:latin typeface="Segoe UI" pitchFamily="34" charset="0"/>
                <a:ea typeface="Segoe UI" pitchFamily="34" charset="0"/>
                <a:cs typeface="Segoe UI" pitchFamily="34" charset="0"/>
              </a:defRPr>
            </a:lvl4pPr>
            <a:lvl5pPr>
              <a:defRPr sz="1600">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14"/>
          </p:nvPr>
        </p:nvSpPr>
        <p:spPr>
          <a:xfrm>
            <a:off x="4377958" y="4176374"/>
            <a:ext cx="3426717" cy="1733551"/>
          </a:xfrm>
        </p:spPr>
        <p:txBody>
          <a:bodyPr>
            <a:normAutofit/>
          </a:bodyPr>
          <a:lstStyle>
            <a:lvl1pPr>
              <a:defRPr sz="1600">
                <a:latin typeface="Segoe UI" pitchFamily="34" charset="0"/>
                <a:ea typeface="Segoe UI" pitchFamily="34" charset="0"/>
                <a:cs typeface="Segoe UI" pitchFamily="34" charset="0"/>
              </a:defRPr>
            </a:lvl1pPr>
            <a:lvl2pPr>
              <a:defRPr sz="1600">
                <a:latin typeface="Segoe UI" pitchFamily="34" charset="0"/>
                <a:ea typeface="Segoe UI" pitchFamily="34" charset="0"/>
                <a:cs typeface="Segoe UI" pitchFamily="34" charset="0"/>
              </a:defRPr>
            </a:lvl2pPr>
            <a:lvl3pPr>
              <a:defRPr sz="1600">
                <a:latin typeface="Segoe UI" pitchFamily="34" charset="0"/>
                <a:ea typeface="Segoe UI" pitchFamily="34" charset="0"/>
                <a:cs typeface="Segoe UI" pitchFamily="34" charset="0"/>
              </a:defRPr>
            </a:lvl3pPr>
            <a:lvl4pPr>
              <a:defRPr sz="1600">
                <a:latin typeface="Segoe UI" pitchFamily="34" charset="0"/>
                <a:ea typeface="Segoe UI" pitchFamily="34" charset="0"/>
                <a:cs typeface="Segoe UI" pitchFamily="34" charset="0"/>
              </a:defRPr>
            </a:lvl4pPr>
            <a:lvl5pPr>
              <a:defRPr sz="1600">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p:cNvSpPr>
            <a:spLocks noGrp="1"/>
          </p:cNvSpPr>
          <p:nvPr>
            <p:ph type="body" sz="quarter" idx="15"/>
          </p:nvPr>
        </p:nvSpPr>
        <p:spPr>
          <a:xfrm>
            <a:off x="8155685" y="4176374"/>
            <a:ext cx="3426717" cy="1733551"/>
          </a:xfrm>
        </p:spPr>
        <p:txBody>
          <a:bodyPr>
            <a:normAutofit/>
          </a:bodyPr>
          <a:lstStyle>
            <a:lvl1pPr>
              <a:defRPr sz="1600">
                <a:latin typeface="Segoe UI" pitchFamily="34" charset="0"/>
                <a:ea typeface="Segoe UI" pitchFamily="34" charset="0"/>
                <a:cs typeface="Segoe UI" pitchFamily="34" charset="0"/>
              </a:defRPr>
            </a:lvl1pPr>
            <a:lvl2pPr>
              <a:defRPr sz="1600">
                <a:latin typeface="Segoe UI" pitchFamily="34" charset="0"/>
                <a:ea typeface="Segoe UI" pitchFamily="34" charset="0"/>
                <a:cs typeface="Segoe UI" pitchFamily="34" charset="0"/>
              </a:defRPr>
            </a:lvl2pPr>
            <a:lvl3pPr>
              <a:defRPr sz="1600">
                <a:latin typeface="Segoe UI" pitchFamily="34" charset="0"/>
                <a:ea typeface="Segoe UI" pitchFamily="34" charset="0"/>
                <a:cs typeface="Segoe UI" pitchFamily="34" charset="0"/>
              </a:defRPr>
            </a:lvl3pPr>
            <a:lvl4pPr>
              <a:defRPr sz="1600">
                <a:latin typeface="Segoe UI" pitchFamily="34" charset="0"/>
                <a:ea typeface="Segoe UI" pitchFamily="34" charset="0"/>
                <a:cs typeface="Segoe UI" pitchFamily="34" charset="0"/>
              </a:defRPr>
            </a:lvl4pPr>
            <a:lvl5pPr>
              <a:defRPr sz="1600">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4"/>
          </p:nvPr>
        </p:nvSpPr>
        <p:spPr>
          <a:xfrm>
            <a:off x="10994714" y="6370641"/>
            <a:ext cx="587528" cy="365125"/>
          </a:xfrm>
          <a:prstGeom prst="rect">
            <a:avLst/>
          </a:prstGeom>
        </p:spPr>
        <p:txBody>
          <a:bodyPr vert="horz" lIns="91396" tIns="45699" rIns="91396" bIns="45699" rtlCol="0" anchor="ctr"/>
          <a:lstStyle>
            <a:lvl1pPr algn="r">
              <a:defRPr sz="900" b="1">
                <a:solidFill>
                  <a:schemeClr val="tx1">
                    <a:tint val="75000"/>
                  </a:schemeClr>
                </a:solidFill>
              </a:defRPr>
            </a:lvl1pPr>
          </a:lstStyle>
          <a:p>
            <a:pPr>
              <a:defRPr/>
            </a:pPr>
            <a:fld id="{BDAC6253-AF2C-475B-8D4B-FD70243B6157}" type="slidenum">
              <a:rPr lang="en-US" smtClean="0">
                <a:solidFill>
                  <a:prstClr val="black">
                    <a:tint val="75000"/>
                  </a:prstClr>
                </a:solidFill>
              </a:rPr>
              <a:pPr>
                <a:defRPr/>
              </a:pPr>
              <a:t>‹#›</a:t>
            </a:fld>
            <a:endParaRPr lang="en-US" dirty="0">
              <a:solidFill>
                <a:prstClr val="black">
                  <a:tint val="75000"/>
                </a:prstClr>
              </a:solidFill>
            </a:endParaRPr>
          </a:p>
        </p:txBody>
      </p:sp>
      <p:sp>
        <p:nvSpPr>
          <p:cNvPr id="4" name="Picture Placeholder 3"/>
          <p:cNvSpPr>
            <a:spLocks noGrp="1"/>
          </p:cNvSpPr>
          <p:nvPr>
            <p:ph type="pic" sz="quarter" idx="16"/>
          </p:nvPr>
        </p:nvSpPr>
        <p:spPr>
          <a:xfrm>
            <a:off x="619285" y="1990726"/>
            <a:ext cx="3429893" cy="2047875"/>
          </a:xfrm>
        </p:spPr>
        <p:txBody>
          <a:bodyPr/>
          <a:lstStyle/>
          <a:p>
            <a:endParaRPr lang="en-US"/>
          </a:p>
        </p:txBody>
      </p:sp>
      <p:sp>
        <p:nvSpPr>
          <p:cNvPr id="16" name="Picture Placeholder 3"/>
          <p:cNvSpPr>
            <a:spLocks noGrp="1"/>
          </p:cNvSpPr>
          <p:nvPr>
            <p:ph type="pic" sz="quarter" idx="17"/>
          </p:nvPr>
        </p:nvSpPr>
        <p:spPr>
          <a:xfrm>
            <a:off x="4385896" y="1990726"/>
            <a:ext cx="3429893" cy="2047875"/>
          </a:xfrm>
        </p:spPr>
        <p:txBody>
          <a:bodyPr/>
          <a:lstStyle/>
          <a:p>
            <a:endParaRPr lang="en-US"/>
          </a:p>
        </p:txBody>
      </p:sp>
      <p:sp>
        <p:nvSpPr>
          <p:cNvPr id="17" name="Picture Placeholder 3"/>
          <p:cNvSpPr>
            <a:spLocks noGrp="1"/>
          </p:cNvSpPr>
          <p:nvPr>
            <p:ph type="pic" sz="quarter" idx="18"/>
          </p:nvPr>
        </p:nvSpPr>
        <p:spPr>
          <a:xfrm>
            <a:off x="8152507" y="1990726"/>
            <a:ext cx="3429893" cy="2047875"/>
          </a:xfrm>
        </p:spPr>
        <p:txBody>
          <a:bodyPr/>
          <a:lstStyle/>
          <a:p>
            <a:endParaRPr lang="en-US" dirty="0"/>
          </a:p>
        </p:txBody>
      </p:sp>
    </p:spTree>
    <p:extLst>
      <p:ext uri="{BB962C8B-B14F-4D97-AF65-F5344CB8AC3E}">
        <p14:creationId xmlns:p14="http://schemas.microsoft.com/office/powerpoint/2010/main" val="2939891224"/>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1" y="0"/>
            <a:ext cx="12192000" cy="6858000"/>
          </a:xfrm>
        </p:spPr>
        <p:txBody>
          <a:bodyPr/>
          <a:lstStyle/>
          <a:p>
            <a:endParaRPr lang="en-US"/>
          </a:p>
        </p:txBody>
      </p:sp>
      <p:sp>
        <p:nvSpPr>
          <p:cNvPr id="2" name="Title 1"/>
          <p:cNvSpPr>
            <a:spLocks noGrp="1"/>
          </p:cNvSpPr>
          <p:nvPr>
            <p:ph type="title"/>
          </p:nvPr>
        </p:nvSpPr>
        <p:spPr/>
        <p:txBody>
          <a:bodyPr/>
          <a:lstStyle>
            <a:lvl1pPr>
              <a:defRPr cap="all" baseline="0"/>
            </a:lvl1pPr>
          </a:lstStyle>
          <a:p>
            <a:r>
              <a:rPr lang="en-US" dirty="0"/>
              <a:t>Click to edit Master title style</a:t>
            </a:r>
          </a:p>
        </p:txBody>
      </p:sp>
      <p:sp>
        <p:nvSpPr>
          <p:cNvPr id="7" name="Table Placeholder 6"/>
          <p:cNvSpPr>
            <a:spLocks noGrp="1"/>
          </p:cNvSpPr>
          <p:nvPr>
            <p:ph type="tbl" sz="quarter" idx="13"/>
          </p:nvPr>
        </p:nvSpPr>
        <p:spPr>
          <a:xfrm>
            <a:off x="614523" y="1528763"/>
            <a:ext cx="10975658" cy="4749800"/>
          </a:xfrm>
        </p:spPr>
        <p:txBody>
          <a:bodyPr/>
          <a:lstStyle/>
          <a:p>
            <a:endParaRPr lang="en-US"/>
          </a:p>
        </p:txBody>
      </p:sp>
      <p:sp>
        <p:nvSpPr>
          <p:cNvPr id="5" name="Slide Number Placeholder 9"/>
          <p:cNvSpPr>
            <a:spLocks noGrp="1"/>
          </p:cNvSpPr>
          <p:nvPr>
            <p:ph type="sldNum" sz="quarter" idx="4"/>
          </p:nvPr>
        </p:nvSpPr>
        <p:spPr>
          <a:xfrm>
            <a:off x="10994714" y="6370641"/>
            <a:ext cx="587528" cy="365125"/>
          </a:xfrm>
          <a:prstGeom prst="rect">
            <a:avLst/>
          </a:prstGeom>
        </p:spPr>
        <p:txBody>
          <a:bodyPr vert="horz" lIns="91396" tIns="45699" rIns="91396" bIns="45699" rtlCol="0" anchor="ctr"/>
          <a:lstStyle>
            <a:lvl1pPr algn="r">
              <a:defRPr sz="900" b="1">
                <a:solidFill>
                  <a:schemeClr val="tx1">
                    <a:tint val="75000"/>
                  </a:schemeClr>
                </a:solidFill>
              </a:defRPr>
            </a:lvl1pPr>
          </a:lstStyle>
          <a:p>
            <a:pPr>
              <a:defRPr/>
            </a:pPr>
            <a:fld id="{BDAC6253-AF2C-475B-8D4B-FD70243B615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746404"/>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9"/>
          <p:cNvSpPr>
            <a:spLocks noGrp="1"/>
          </p:cNvSpPr>
          <p:nvPr>
            <p:ph type="sldNum" sz="quarter" idx="4"/>
          </p:nvPr>
        </p:nvSpPr>
        <p:spPr>
          <a:xfrm>
            <a:off x="10994714" y="6370641"/>
            <a:ext cx="587528" cy="365125"/>
          </a:xfrm>
          <a:prstGeom prst="rect">
            <a:avLst/>
          </a:prstGeom>
        </p:spPr>
        <p:txBody>
          <a:bodyPr vert="horz" lIns="91396" tIns="45699" rIns="91396" bIns="45699" rtlCol="0" anchor="ctr"/>
          <a:lstStyle>
            <a:lvl1pPr algn="r">
              <a:defRPr sz="900" b="1">
                <a:solidFill>
                  <a:schemeClr val="tx1">
                    <a:tint val="75000"/>
                  </a:schemeClr>
                </a:solidFill>
              </a:defRPr>
            </a:lvl1pPr>
          </a:lstStyle>
          <a:p>
            <a:pPr>
              <a:defRPr/>
            </a:pPr>
            <a:fld id="{BDAC6253-AF2C-475B-8D4B-FD70243B615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7365151"/>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Walkin">
    <p:bg bwMode="blackWhite">
      <p:bgRef idx="1001">
        <a:schemeClr val="bg2"/>
      </p:bgRef>
    </p:bg>
    <p:spTree>
      <p:nvGrpSpPr>
        <p:cNvPr id="1" name=""/>
        <p:cNvGrpSpPr/>
        <p:nvPr/>
      </p:nvGrpSpPr>
      <p:grpSpPr>
        <a:xfrm>
          <a:off x="0" y="0"/>
          <a:ext cx="0" cy="0"/>
          <a:chOff x="0" y="0"/>
          <a:chExt cx="0" cy="0"/>
        </a:xfrm>
      </p:grpSpPr>
      <p:pic>
        <p:nvPicPr>
          <p:cNvPr id="19" name="Picture 18"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0204" y="6119147"/>
            <a:ext cx="1253377" cy="268786"/>
          </a:xfrm>
          <a:prstGeom prst="rect">
            <a:avLst/>
          </a:prstGeom>
        </p:spPr>
      </p:pic>
      <p:pic>
        <p:nvPicPr>
          <p:cNvPr id="80" name="Picture 79"/>
          <p:cNvPicPr>
            <a:picLocks noChangeAspect="1"/>
          </p:cNvPicPr>
          <p:nvPr userDrawn="1"/>
        </p:nvPicPr>
        <p:blipFill rotWithShape="1">
          <a:blip r:embed="rId3" cstate="email">
            <a:extLst>
              <a:ext uri="{28A0092B-C50C-407E-A947-70E740481C1C}">
                <a14:useLocalDpi xmlns:a14="http://schemas.microsoft.com/office/drawing/2010/main"/>
              </a:ext>
            </a:extLst>
          </a:blip>
          <a:srcRect b="1380"/>
          <a:stretch/>
        </p:blipFill>
        <p:spPr bwMode="black">
          <a:xfrm>
            <a:off x="448213" y="470067"/>
            <a:ext cx="1421436" cy="300619"/>
          </a:xfrm>
          <a:prstGeom prst="rect">
            <a:avLst/>
          </a:prstGeom>
        </p:spPr>
      </p:pic>
      <p:grpSp>
        <p:nvGrpSpPr>
          <p:cNvPr id="2" name="Group 1"/>
          <p:cNvGrpSpPr/>
          <p:nvPr userDrawn="1"/>
        </p:nvGrpSpPr>
        <p:grpSpPr bwMode="black">
          <a:xfrm>
            <a:off x="386691" y="1187646"/>
            <a:ext cx="3838667" cy="3115817"/>
            <a:chOff x="394443" y="1325247"/>
            <a:chExt cx="3629258" cy="2945424"/>
          </a:xfrm>
        </p:grpSpPr>
        <p:sp>
          <p:nvSpPr>
            <p:cNvPr id="82" name="Freeform 5"/>
            <p:cNvSpPr>
              <a:spLocks/>
            </p:cNvSpPr>
            <p:nvPr userDrawn="1"/>
          </p:nvSpPr>
          <p:spPr bwMode="black">
            <a:xfrm>
              <a:off x="452957" y="1363316"/>
              <a:ext cx="525213" cy="523803"/>
            </a:xfrm>
            <a:custGeom>
              <a:avLst/>
              <a:gdLst>
                <a:gd name="T0" fmla="*/ 315 w 315"/>
                <a:gd name="T1" fmla="*/ 314 h 314"/>
                <a:gd name="T2" fmla="*/ 279 w 315"/>
                <a:gd name="T3" fmla="*/ 314 h 314"/>
                <a:gd name="T4" fmla="*/ 279 w 315"/>
                <a:gd name="T5" fmla="*/ 103 h 314"/>
                <a:gd name="T6" fmla="*/ 282 w 315"/>
                <a:gd name="T7" fmla="*/ 42 h 314"/>
                <a:gd name="T8" fmla="*/ 281 w 315"/>
                <a:gd name="T9" fmla="*/ 42 h 314"/>
                <a:gd name="T10" fmla="*/ 272 w 315"/>
                <a:gd name="T11" fmla="*/ 72 h 314"/>
                <a:gd name="T12" fmla="*/ 166 w 315"/>
                <a:gd name="T13" fmla="*/ 314 h 314"/>
                <a:gd name="T14" fmla="*/ 149 w 315"/>
                <a:gd name="T15" fmla="*/ 314 h 314"/>
                <a:gd name="T16" fmla="*/ 43 w 315"/>
                <a:gd name="T17" fmla="*/ 74 h 314"/>
                <a:gd name="T18" fmla="*/ 34 w 315"/>
                <a:gd name="T19" fmla="*/ 42 h 314"/>
                <a:gd name="T20" fmla="*/ 33 w 315"/>
                <a:gd name="T21" fmla="*/ 42 h 314"/>
                <a:gd name="T22" fmla="*/ 35 w 315"/>
                <a:gd name="T23" fmla="*/ 103 h 314"/>
                <a:gd name="T24" fmla="*/ 35 w 315"/>
                <a:gd name="T25" fmla="*/ 314 h 314"/>
                <a:gd name="T26" fmla="*/ 0 w 315"/>
                <a:gd name="T27" fmla="*/ 314 h 314"/>
                <a:gd name="T28" fmla="*/ 0 w 315"/>
                <a:gd name="T29" fmla="*/ 0 h 314"/>
                <a:gd name="T30" fmla="*/ 48 w 315"/>
                <a:gd name="T31" fmla="*/ 0 h 314"/>
                <a:gd name="T32" fmla="*/ 142 w 315"/>
                <a:gd name="T33" fmla="*/ 219 h 314"/>
                <a:gd name="T34" fmla="*/ 156 w 315"/>
                <a:gd name="T35" fmla="*/ 256 h 314"/>
                <a:gd name="T36" fmla="*/ 158 w 315"/>
                <a:gd name="T37" fmla="*/ 256 h 314"/>
                <a:gd name="T38" fmla="*/ 173 w 315"/>
                <a:gd name="T39" fmla="*/ 218 h 314"/>
                <a:gd name="T40" fmla="*/ 270 w 315"/>
                <a:gd name="T41" fmla="*/ 0 h 314"/>
                <a:gd name="T42" fmla="*/ 315 w 315"/>
                <a:gd name="T43" fmla="*/ 0 h 314"/>
                <a:gd name="T44" fmla="*/ 315 w 315"/>
                <a:gd name="T4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5" h="314">
                  <a:moveTo>
                    <a:pt x="315" y="314"/>
                  </a:moveTo>
                  <a:cubicBezTo>
                    <a:pt x="279" y="314"/>
                    <a:pt x="279" y="314"/>
                    <a:pt x="279" y="314"/>
                  </a:cubicBezTo>
                  <a:cubicBezTo>
                    <a:pt x="279" y="103"/>
                    <a:pt x="279" y="103"/>
                    <a:pt x="279" y="103"/>
                  </a:cubicBezTo>
                  <a:cubicBezTo>
                    <a:pt x="279" y="86"/>
                    <a:pt x="280" y="66"/>
                    <a:pt x="282" y="42"/>
                  </a:cubicBezTo>
                  <a:cubicBezTo>
                    <a:pt x="281" y="42"/>
                    <a:pt x="281" y="42"/>
                    <a:pt x="281" y="42"/>
                  </a:cubicBezTo>
                  <a:cubicBezTo>
                    <a:pt x="277" y="56"/>
                    <a:pt x="274" y="66"/>
                    <a:pt x="272" y="72"/>
                  </a:cubicBezTo>
                  <a:cubicBezTo>
                    <a:pt x="166" y="314"/>
                    <a:pt x="166" y="314"/>
                    <a:pt x="166" y="314"/>
                  </a:cubicBezTo>
                  <a:cubicBezTo>
                    <a:pt x="149" y="314"/>
                    <a:pt x="149" y="314"/>
                    <a:pt x="149" y="314"/>
                  </a:cubicBezTo>
                  <a:cubicBezTo>
                    <a:pt x="43" y="74"/>
                    <a:pt x="43" y="74"/>
                    <a:pt x="43" y="74"/>
                  </a:cubicBezTo>
                  <a:cubicBezTo>
                    <a:pt x="40" y="68"/>
                    <a:pt x="37" y="57"/>
                    <a:pt x="34" y="42"/>
                  </a:cubicBezTo>
                  <a:cubicBezTo>
                    <a:pt x="33" y="42"/>
                    <a:pt x="33" y="42"/>
                    <a:pt x="33" y="42"/>
                  </a:cubicBezTo>
                  <a:cubicBezTo>
                    <a:pt x="34" y="54"/>
                    <a:pt x="35" y="75"/>
                    <a:pt x="35" y="103"/>
                  </a:cubicBezTo>
                  <a:cubicBezTo>
                    <a:pt x="35" y="314"/>
                    <a:pt x="35" y="314"/>
                    <a:pt x="35" y="314"/>
                  </a:cubicBezTo>
                  <a:cubicBezTo>
                    <a:pt x="0" y="314"/>
                    <a:pt x="0" y="314"/>
                    <a:pt x="0" y="314"/>
                  </a:cubicBezTo>
                  <a:cubicBezTo>
                    <a:pt x="0" y="0"/>
                    <a:pt x="0" y="0"/>
                    <a:pt x="0" y="0"/>
                  </a:cubicBezTo>
                  <a:cubicBezTo>
                    <a:pt x="48" y="0"/>
                    <a:pt x="48" y="0"/>
                    <a:pt x="48" y="0"/>
                  </a:cubicBezTo>
                  <a:cubicBezTo>
                    <a:pt x="142" y="219"/>
                    <a:pt x="142" y="219"/>
                    <a:pt x="142" y="219"/>
                  </a:cubicBezTo>
                  <a:cubicBezTo>
                    <a:pt x="150" y="235"/>
                    <a:pt x="154" y="248"/>
                    <a:pt x="156" y="256"/>
                  </a:cubicBezTo>
                  <a:cubicBezTo>
                    <a:pt x="158" y="256"/>
                    <a:pt x="158" y="256"/>
                    <a:pt x="158" y="256"/>
                  </a:cubicBezTo>
                  <a:cubicBezTo>
                    <a:pt x="165" y="236"/>
                    <a:pt x="170" y="223"/>
                    <a:pt x="173" y="218"/>
                  </a:cubicBezTo>
                  <a:cubicBezTo>
                    <a:pt x="270" y="0"/>
                    <a:pt x="270" y="0"/>
                    <a:pt x="270" y="0"/>
                  </a:cubicBezTo>
                  <a:cubicBezTo>
                    <a:pt x="315" y="0"/>
                    <a:pt x="315" y="0"/>
                    <a:pt x="315" y="0"/>
                  </a:cubicBezTo>
                  <a:lnTo>
                    <a:pt x="315" y="3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83" name="Freeform 6"/>
            <p:cNvSpPr>
              <a:spLocks noEditPoints="1"/>
            </p:cNvSpPr>
            <p:nvPr userDrawn="1"/>
          </p:nvSpPr>
          <p:spPr bwMode="black">
            <a:xfrm>
              <a:off x="1096607" y="1340052"/>
              <a:ext cx="78253" cy="547068"/>
            </a:xfrm>
            <a:custGeom>
              <a:avLst/>
              <a:gdLst>
                <a:gd name="T0" fmla="*/ 47 w 47"/>
                <a:gd name="T1" fmla="*/ 23 h 328"/>
                <a:gd name="T2" fmla="*/ 40 w 47"/>
                <a:gd name="T3" fmla="*/ 40 h 328"/>
                <a:gd name="T4" fmla="*/ 23 w 47"/>
                <a:gd name="T5" fmla="*/ 46 h 328"/>
                <a:gd name="T6" fmla="*/ 7 w 47"/>
                <a:gd name="T7" fmla="*/ 40 h 328"/>
                <a:gd name="T8" fmla="*/ 0 w 47"/>
                <a:gd name="T9" fmla="*/ 23 h 328"/>
                <a:gd name="T10" fmla="*/ 7 w 47"/>
                <a:gd name="T11" fmla="*/ 7 h 328"/>
                <a:gd name="T12" fmla="*/ 23 w 47"/>
                <a:gd name="T13" fmla="*/ 0 h 328"/>
                <a:gd name="T14" fmla="*/ 40 w 47"/>
                <a:gd name="T15" fmla="*/ 7 h 328"/>
                <a:gd name="T16" fmla="*/ 47 w 47"/>
                <a:gd name="T17" fmla="*/ 23 h 328"/>
                <a:gd name="T18" fmla="*/ 41 w 47"/>
                <a:gd name="T19" fmla="*/ 328 h 328"/>
                <a:gd name="T20" fmla="*/ 5 w 47"/>
                <a:gd name="T21" fmla="*/ 328 h 328"/>
                <a:gd name="T22" fmla="*/ 5 w 47"/>
                <a:gd name="T23" fmla="*/ 103 h 328"/>
                <a:gd name="T24" fmla="*/ 41 w 47"/>
                <a:gd name="T25" fmla="*/ 103 h 328"/>
                <a:gd name="T26" fmla="*/ 41 w 47"/>
                <a:gd name="T2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28">
                  <a:moveTo>
                    <a:pt x="47" y="23"/>
                  </a:moveTo>
                  <a:cubicBezTo>
                    <a:pt x="47" y="30"/>
                    <a:pt x="44" y="35"/>
                    <a:pt x="40" y="40"/>
                  </a:cubicBezTo>
                  <a:cubicBezTo>
                    <a:pt x="35" y="44"/>
                    <a:pt x="30" y="46"/>
                    <a:pt x="23" y="46"/>
                  </a:cubicBezTo>
                  <a:cubicBezTo>
                    <a:pt x="17" y="46"/>
                    <a:pt x="11" y="44"/>
                    <a:pt x="7" y="40"/>
                  </a:cubicBezTo>
                  <a:cubicBezTo>
                    <a:pt x="3" y="36"/>
                    <a:pt x="0" y="30"/>
                    <a:pt x="0" y="23"/>
                  </a:cubicBezTo>
                  <a:cubicBezTo>
                    <a:pt x="0" y="17"/>
                    <a:pt x="2" y="11"/>
                    <a:pt x="7" y="7"/>
                  </a:cubicBezTo>
                  <a:cubicBezTo>
                    <a:pt x="11" y="2"/>
                    <a:pt x="17" y="0"/>
                    <a:pt x="23" y="0"/>
                  </a:cubicBezTo>
                  <a:cubicBezTo>
                    <a:pt x="30" y="0"/>
                    <a:pt x="35" y="2"/>
                    <a:pt x="40" y="7"/>
                  </a:cubicBezTo>
                  <a:cubicBezTo>
                    <a:pt x="44" y="11"/>
                    <a:pt x="47" y="17"/>
                    <a:pt x="47" y="23"/>
                  </a:cubicBezTo>
                  <a:close/>
                  <a:moveTo>
                    <a:pt x="41" y="328"/>
                  </a:moveTo>
                  <a:cubicBezTo>
                    <a:pt x="5" y="328"/>
                    <a:pt x="5" y="328"/>
                    <a:pt x="5" y="328"/>
                  </a:cubicBezTo>
                  <a:cubicBezTo>
                    <a:pt x="5" y="103"/>
                    <a:pt x="5" y="103"/>
                    <a:pt x="5" y="103"/>
                  </a:cubicBezTo>
                  <a:cubicBezTo>
                    <a:pt x="41" y="103"/>
                    <a:pt x="41" y="103"/>
                    <a:pt x="41" y="103"/>
                  </a:cubicBezTo>
                  <a:lnTo>
                    <a:pt x="41" y="3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84" name="Freeform 7"/>
            <p:cNvSpPr>
              <a:spLocks/>
            </p:cNvSpPr>
            <p:nvPr userDrawn="1"/>
          </p:nvSpPr>
          <p:spPr bwMode="black">
            <a:xfrm>
              <a:off x="1255229" y="1503608"/>
              <a:ext cx="277059" cy="391266"/>
            </a:xfrm>
            <a:custGeom>
              <a:avLst/>
              <a:gdLst>
                <a:gd name="T0" fmla="*/ 166 w 166"/>
                <a:gd name="T1" fmla="*/ 219 h 235"/>
                <a:gd name="T2" fmla="*/ 105 w 166"/>
                <a:gd name="T3" fmla="*/ 235 h 235"/>
                <a:gd name="T4" fmla="*/ 51 w 166"/>
                <a:gd name="T5" fmla="*/ 221 h 235"/>
                <a:gd name="T6" fmla="*/ 14 w 166"/>
                <a:gd name="T7" fmla="*/ 181 h 235"/>
                <a:gd name="T8" fmla="*/ 0 w 166"/>
                <a:gd name="T9" fmla="*/ 123 h 235"/>
                <a:gd name="T10" fmla="*/ 32 w 166"/>
                <a:gd name="T11" fmla="*/ 34 h 235"/>
                <a:gd name="T12" fmla="*/ 115 w 166"/>
                <a:gd name="T13" fmla="*/ 0 h 235"/>
                <a:gd name="T14" fmla="*/ 166 w 166"/>
                <a:gd name="T15" fmla="*/ 11 h 235"/>
                <a:gd name="T16" fmla="*/ 166 w 166"/>
                <a:gd name="T17" fmla="*/ 48 h 235"/>
                <a:gd name="T18" fmla="*/ 114 w 166"/>
                <a:gd name="T19" fmla="*/ 31 h 235"/>
                <a:gd name="T20" fmla="*/ 58 w 166"/>
                <a:gd name="T21" fmla="*/ 55 h 235"/>
                <a:gd name="T22" fmla="*/ 37 w 166"/>
                <a:gd name="T23" fmla="*/ 120 h 235"/>
                <a:gd name="T24" fmla="*/ 57 w 166"/>
                <a:gd name="T25" fmla="*/ 182 h 235"/>
                <a:gd name="T26" fmla="*/ 111 w 166"/>
                <a:gd name="T27" fmla="*/ 204 h 235"/>
                <a:gd name="T28" fmla="*/ 166 w 166"/>
                <a:gd name="T29" fmla="*/ 185 h 235"/>
                <a:gd name="T30" fmla="*/ 166 w 166"/>
                <a:gd name="T31"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235">
                  <a:moveTo>
                    <a:pt x="166" y="219"/>
                  </a:moveTo>
                  <a:cubicBezTo>
                    <a:pt x="149" y="230"/>
                    <a:pt x="129" y="235"/>
                    <a:pt x="105" y="235"/>
                  </a:cubicBezTo>
                  <a:cubicBezTo>
                    <a:pt x="85" y="235"/>
                    <a:pt x="67" y="230"/>
                    <a:pt x="51" y="221"/>
                  </a:cubicBezTo>
                  <a:cubicBezTo>
                    <a:pt x="35" y="212"/>
                    <a:pt x="23" y="198"/>
                    <a:pt x="14" y="181"/>
                  </a:cubicBezTo>
                  <a:cubicBezTo>
                    <a:pt x="5" y="164"/>
                    <a:pt x="0" y="144"/>
                    <a:pt x="0" y="123"/>
                  </a:cubicBezTo>
                  <a:cubicBezTo>
                    <a:pt x="0" y="86"/>
                    <a:pt x="11" y="56"/>
                    <a:pt x="32" y="34"/>
                  </a:cubicBezTo>
                  <a:cubicBezTo>
                    <a:pt x="53" y="11"/>
                    <a:pt x="80" y="0"/>
                    <a:pt x="115" y="0"/>
                  </a:cubicBezTo>
                  <a:cubicBezTo>
                    <a:pt x="134" y="0"/>
                    <a:pt x="151" y="4"/>
                    <a:pt x="166" y="11"/>
                  </a:cubicBezTo>
                  <a:cubicBezTo>
                    <a:pt x="166" y="48"/>
                    <a:pt x="166" y="48"/>
                    <a:pt x="166" y="48"/>
                  </a:cubicBezTo>
                  <a:cubicBezTo>
                    <a:pt x="150" y="36"/>
                    <a:pt x="132" y="31"/>
                    <a:pt x="114" y="31"/>
                  </a:cubicBezTo>
                  <a:cubicBezTo>
                    <a:pt x="91" y="31"/>
                    <a:pt x="72" y="39"/>
                    <a:pt x="58" y="55"/>
                  </a:cubicBezTo>
                  <a:cubicBezTo>
                    <a:pt x="44" y="72"/>
                    <a:pt x="37" y="93"/>
                    <a:pt x="37" y="120"/>
                  </a:cubicBezTo>
                  <a:cubicBezTo>
                    <a:pt x="37" y="146"/>
                    <a:pt x="43" y="166"/>
                    <a:pt x="57" y="182"/>
                  </a:cubicBezTo>
                  <a:cubicBezTo>
                    <a:pt x="70" y="197"/>
                    <a:pt x="89" y="204"/>
                    <a:pt x="111" y="204"/>
                  </a:cubicBezTo>
                  <a:cubicBezTo>
                    <a:pt x="131" y="204"/>
                    <a:pt x="149" y="198"/>
                    <a:pt x="166" y="185"/>
                  </a:cubicBezTo>
                  <a:lnTo>
                    <a:pt x="166" y="2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85" name="Freeform 8"/>
            <p:cNvSpPr>
              <a:spLocks/>
            </p:cNvSpPr>
            <p:nvPr userDrawn="1"/>
          </p:nvSpPr>
          <p:spPr bwMode="black">
            <a:xfrm>
              <a:off x="1620410" y="1505018"/>
              <a:ext cx="191756" cy="382101"/>
            </a:xfrm>
            <a:custGeom>
              <a:avLst/>
              <a:gdLst>
                <a:gd name="T0" fmla="*/ 115 w 115"/>
                <a:gd name="T1" fmla="*/ 41 h 229"/>
                <a:gd name="T2" fmla="*/ 88 w 115"/>
                <a:gd name="T3" fmla="*/ 33 h 229"/>
                <a:gd name="T4" fmla="*/ 50 w 115"/>
                <a:gd name="T5" fmla="*/ 56 h 229"/>
                <a:gd name="T6" fmla="*/ 36 w 115"/>
                <a:gd name="T7" fmla="*/ 114 h 229"/>
                <a:gd name="T8" fmla="*/ 36 w 115"/>
                <a:gd name="T9" fmla="*/ 229 h 229"/>
                <a:gd name="T10" fmla="*/ 0 w 115"/>
                <a:gd name="T11" fmla="*/ 229 h 229"/>
                <a:gd name="T12" fmla="*/ 0 w 115"/>
                <a:gd name="T13" fmla="*/ 4 h 229"/>
                <a:gd name="T14" fmla="*/ 36 w 115"/>
                <a:gd name="T15" fmla="*/ 4 h 229"/>
                <a:gd name="T16" fmla="*/ 36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9" y="36"/>
                    <a:pt x="100" y="33"/>
                    <a:pt x="88" y="33"/>
                  </a:cubicBezTo>
                  <a:cubicBezTo>
                    <a:pt x="73" y="33"/>
                    <a:pt x="60" y="41"/>
                    <a:pt x="50" y="56"/>
                  </a:cubicBezTo>
                  <a:cubicBezTo>
                    <a:pt x="40" y="71"/>
                    <a:pt x="36" y="90"/>
                    <a:pt x="36" y="114"/>
                  </a:cubicBezTo>
                  <a:cubicBezTo>
                    <a:pt x="36" y="229"/>
                    <a:pt x="36" y="229"/>
                    <a:pt x="36" y="229"/>
                  </a:cubicBezTo>
                  <a:cubicBezTo>
                    <a:pt x="0" y="229"/>
                    <a:pt x="0" y="229"/>
                    <a:pt x="0" y="229"/>
                  </a:cubicBezTo>
                  <a:cubicBezTo>
                    <a:pt x="0" y="4"/>
                    <a:pt x="0" y="4"/>
                    <a:pt x="0" y="4"/>
                  </a:cubicBezTo>
                  <a:cubicBezTo>
                    <a:pt x="36" y="4"/>
                    <a:pt x="36" y="4"/>
                    <a:pt x="36" y="4"/>
                  </a:cubicBezTo>
                  <a:cubicBezTo>
                    <a:pt x="36" y="51"/>
                    <a:pt x="36" y="51"/>
                    <a:pt x="36" y="51"/>
                  </a:cubicBezTo>
                  <a:cubicBezTo>
                    <a:pt x="36" y="51"/>
                    <a:pt x="36" y="51"/>
                    <a:pt x="36" y="51"/>
                  </a:cubicBezTo>
                  <a:cubicBezTo>
                    <a:pt x="41" y="35"/>
                    <a:pt x="49" y="23"/>
                    <a:pt x="59" y="14"/>
                  </a:cubicBezTo>
                  <a:cubicBezTo>
                    <a:pt x="69" y="5"/>
                    <a:pt x="81" y="0"/>
                    <a:pt x="94" y="0"/>
                  </a:cubicBezTo>
                  <a:cubicBezTo>
                    <a:pt x="103" y="0"/>
                    <a:pt x="110" y="1"/>
                    <a:pt x="115" y="3"/>
                  </a:cubicBezTo>
                  <a:lnTo>
                    <a:pt x="115"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86" name="Freeform 9"/>
            <p:cNvSpPr>
              <a:spLocks noEditPoints="1"/>
            </p:cNvSpPr>
            <p:nvPr userDrawn="1"/>
          </p:nvSpPr>
          <p:spPr bwMode="black">
            <a:xfrm>
              <a:off x="1838955" y="1503608"/>
              <a:ext cx="361657" cy="391266"/>
            </a:xfrm>
            <a:custGeom>
              <a:avLst/>
              <a:gdLst>
                <a:gd name="T0" fmla="*/ 217 w 217"/>
                <a:gd name="T1" fmla="*/ 117 h 235"/>
                <a:gd name="T2" fmla="*/ 188 w 217"/>
                <a:gd name="T3" fmla="*/ 203 h 235"/>
                <a:gd name="T4" fmla="*/ 108 w 217"/>
                <a:gd name="T5" fmla="*/ 235 h 235"/>
                <a:gd name="T6" fmla="*/ 29 w 217"/>
                <a:gd name="T7" fmla="*/ 203 h 235"/>
                <a:gd name="T8" fmla="*/ 0 w 217"/>
                <a:gd name="T9" fmla="*/ 120 h 235"/>
                <a:gd name="T10" fmla="*/ 30 w 217"/>
                <a:gd name="T11" fmla="*/ 32 h 235"/>
                <a:gd name="T12" fmla="*/ 113 w 217"/>
                <a:gd name="T13" fmla="*/ 0 h 235"/>
                <a:gd name="T14" fmla="*/ 190 w 217"/>
                <a:gd name="T15" fmla="*/ 31 h 235"/>
                <a:gd name="T16" fmla="*/ 217 w 217"/>
                <a:gd name="T17" fmla="*/ 117 h 235"/>
                <a:gd name="T18" fmla="*/ 181 w 217"/>
                <a:gd name="T19" fmla="*/ 118 h 235"/>
                <a:gd name="T20" fmla="*/ 163 w 217"/>
                <a:gd name="T21" fmla="*/ 53 h 235"/>
                <a:gd name="T22" fmla="*/ 110 w 217"/>
                <a:gd name="T23" fmla="*/ 31 h 235"/>
                <a:gd name="T24" fmla="*/ 56 w 217"/>
                <a:gd name="T25" fmla="*/ 54 h 235"/>
                <a:gd name="T26" fmla="*/ 36 w 217"/>
                <a:gd name="T27" fmla="*/ 119 h 235"/>
                <a:gd name="T28" fmla="*/ 56 w 217"/>
                <a:gd name="T29" fmla="*/ 182 h 235"/>
                <a:gd name="T30" fmla="*/ 110 w 217"/>
                <a:gd name="T31" fmla="*/ 204 h 235"/>
                <a:gd name="T32" fmla="*/ 163 w 217"/>
                <a:gd name="T33" fmla="*/ 182 h 235"/>
                <a:gd name="T34" fmla="*/ 181 w 217"/>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35">
                  <a:moveTo>
                    <a:pt x="217" y="117"/>
                  </a:moveTo>
                  <a:cubicBezTo>
                    <a:pt x="217" y="152"/>
                    <a:pt x="207" y="181"/>
                    <a:pt x="188" y="203"/>
                  </a:cubicBezTo>
                  <a:cubicBezTo>
                    <a:pt x="168" y="224"/>
                    <a:pt x="141" y="235"/>
                    <a:pt x="108" y="235"/>
                  </a:cubicBezTo>
                  <a:cubicBezTo>
                    <a:pt x="75" y="235"/>
                    <a:pt x="49" y="225"/>
                    <a:pt x="29" y="203"/>
                  </a:cubicBezTo>
                  <a:cubicBezTo>
                    <a:pt x="10" y="182"/>
                    <a:pt x="0" y="155"/>
                    <a:pt x="0" y="120"/>
                  </a:cubicBezTo>
                  <a:cubicBezTo>
                    <a:pt x="0" y="83"/>
                    <a:pt x="10" y="54"/>
                    <a:pt x="30" y="32"/>
                  </a:cubicBezTo>
                  <a:cubicBezTo>
                    <a:pt x="50" y="11"/>
                    <a:pt x="78" y="0"/>
                    <a:pt x="113" y="0"/>
                  </a:cubicBezTo>
                  <a:cubicBezTo>
                    <a:pt x="145" y="0"/>
                    <a:pt x="171" y="10"/>
                    <a:pt x="190" y="31"/>
                  </a:cubicBezTo>
                  <a:cubicBezTo>
                    <a:pt x="208" y="52"/>
                    <a:pt x="217" y="80"/>
                    <a:pt x="217" y="117"/>
                  </a:cubicBezTo>
                  <a:close/>
                  <a:moveTo>
                    <a:pt x="181" y="118"/>
                  </a:moveTo>
                  <a:cubicBezTo>
                    <a:pt x="181" y="90"/>
                    <a:pt x="175" y="68"/>
                    <a:pt x="163" y="53"/>
                  </a:cubicBezTo>
                  <a:cubicBezTo>
                    <a:pt x="151" y="38"/>
                    <a:pt x="133" y="31"/>
                    <a:pt x="110" y="31"/>
                  </a:cubicBezTo>
                  <a:cubicBezTo>
                    <a:pt x="87" y="31"/>
                    <a:pt x="69" y="38"/>
                    <a:pt x="56" y="54"/>
                  </a:cubicBezTo>
                  <a:cubicBezTo>
                    <a:pt x="43" y="69"/>
                    <a:pt x="36" y="91"/>
                    <a:pt x="36" y="119"/>
                  </a:cubicBezTo>
                  <a:cubicBezTo>
                    <a:pt x="36" y="146"/>
                    <a:pt x="43" y="167"/>
                    <a:pt x="56" y="182"/>
                  </a:cubicBezTo>
                  <a:cubicBezTo>
                    <a:pt x="70" y="197"/>
                    <a:pt x="88" y="204"/>
                    <a:pt x="110" y="204"/>
                  </a:cubicBezTo>
                  <a:cubicBezTo>
                    <a:pt x="133" y="204"/>
                    <a:pt x="151" y="197"/>
                    <a:pt x="163" y="182"/>
                  </a:cubicBezTo>
                  <a:cubicBezTo>
                    <a:pt x="175" y="167"/>
                    <a:pt x="181" y="146"/>
                    <a:pt x="181" y="1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87" name="Freeform 10"/>
            <p:cNvSpPr>
              <a:spLocks/>
            </p:cNvSpPr>
            <p:nvPr userDrawn="1"/>
          </p:nvSpPr>
          <p:spPr bwMode="black">
            <a:xfrm>
              <a:off x="2267586" y="1503608"/>
              <a:ext cx="227005" cy="391266"/>
            </a:xfrm>
            <a:custGeom>
              <a:avLst/>
              <a:gdLst>
                <a:gd name="T0" fmla="*/ 136 w 136"/>
                <a:gd name="T1" fmla="*/ 170 h 235"/>
                <a:gd name="T2" fmla="*/ 113 w 136"/>
                <a:gd name="T3" fmla="*/ 217 h 235"/>
                <a:gd name="T4" fmla="*/ 55 w 136"/>
                <a:gd name="T5" fmla="*/ 235 h 235"/>
                <a:gd name="T6" fmla="*/ 0 w 136"/>
                <a:gd name="T7" fmla="*/ 222 h 235"/>
                <a:gd name="T8" fmla="*/ 0 w 136"/>
                <a:gd name="T9" fmla="*/ 183 h 235"/>
                <a:gd name="T10" fmla="*/ 57 w 136"/>
                <a:gd name="T11" fmla="*/ 204 h 235"/>
                <a:gd name="T12" fmla="*/ 99 w 136"/>
                <a:gd name="T13" fmla="*/ 173 h 235"/>
                <a:gd name="T14" fmla="*/ 91 w 136"/>
                <a:gd name="T15" fmla="*/ 152 h 235"/>
                <a:gd name="T16" fmla="*/ 54 w 136"/>
                <a:gd name="T17" fmla="*/ 131 h 235"/>
                <a:gd name="T18" fmla="*/ 13 w 136"/>
                <a:gd name="T19" fmla="*/ 104 h 235"/>
                <a:gd name="T20" fmla="*/ 0 w 136"/>
                <a:gd name="T21" fmla="*/ 65 h 235"/>
                <a:gd name="T22" fmla="*/ 22 w 136"/>
                <a:gd name="T23" fmla="*/ 18 h 235"/>
                <a:gd name="T24" fmla="*/ 78 w 136"/>
                <a:gd name="T25" fmla="*/ 0 h 235"/>
                <a:gd name="T26" fmla="*/ 125 w 136"/>
                <a:gd name="T27" fmla="*/ 10 h 235"/>
                <a:gd name="T28" fmla="*/ 125 w 136"/>
                <a:gd name="T29" fmla="*/ 47 h 235"/>
                <a:gd name="T30" fmla="*/ 75 w 136"/>
                <a:gd name="T31" fmla="*/ 31 h 235"/>
                <a:gd name="T32" fmla="*/ 47 w 136"/>
                <a:gd name="T33" fmla="*/ 39 h 235"/>
                <a:gd name="T34" fmla="*/ 37 w 136"/>
                <a:gd name="T35" fmla="*/ 62 h 235"/>
                <a:gd name="T36" fmla="*/ 45 w 136"/>
                <a:gd name="T37" fmla="*/ 85 h 235"/>
                <a:gd name="T38" fmla="*/ 79 w 136"/>
                <a:gd name="T39" fmla="*/ 104 h 235"/>
                <a:gd name="T40" fmla="*/ 123 w 136"/>
                <a:gd name="T41" fmla="*/ 132 h 235"/>
                <a:gd name="T42" fmla="*/ 136 w 136"/>
                <a:gd name="T43" fmla="*/ 17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235">
                  <a:moveTo>
                    <a:pt x="136" y="170"/>
                  </a:moveTo>
                  <a:cubicBezTo>
                    <a:pt x="136" y="189"/>
                    <a:pt x="128" y="205"/>
                    <a:pt x="113" y="217"/>
                  </a:cubicBezTo>
                  <a:cubicBezTo>
                    <a:pt x="99" y="229"/>
                    <a:pt x="79" y="235"/>
                    <a:pt x="55" y="235"/>
                  </a:cubicBezTo>
                  <a:cubicBezTo>
                    <a:pt x="34" y="235"/>
                    <a:pt x="16" y="231"/>
                    <a:pt x="0" y="222"/>
                  </a:cubicBezTo>
                  <a:cubicBezTo>
                    <a:pt x="0" y="183"/>
                    <a:pt x="0" y="183"/>
                    <a:pt x="0" y="183"/>
                  </a:cubicBezTo>
                  <a:cubicBezTo>
                    <a:pt x="17" y="197"/>
                    <a:pt x="37" y="204"/>
                    <a:pt x="57" y="204"/>
                  </a:cubicBezTo>
                  <a:cubicBezTo>
                    <a:pt x="85" y="204"/>
                    <a:pt x="99" y="194"/>
                    <a:pt x="99" y="173"/>
                  </a:cubicBezTo>
                  <a:cubicBezTo>
                    <a:pt x="99" y="165"/>
                    <a:pt x="97" y="158"/>
                    <a:pt x="91" y="152"/>
                  </a:cubicBezTo>
                  <a:cubicBezTo>
                    <a:pt x="86" y="147"/>
                    <a:pt x="73" y="140"/>
                    <a:pt x="54" y="131"/>
                  </a:cubicBezTo>
                  <a:cubicBezTo>
                    <a:pt x="34" y="122"/>
                    <a:pt x="21" y="113"/>
                    <a:pt x="13" y="104"/>
                  </a:cubicBezTo>
                  <a:cubicBezTo>
                    <a:pt x="5" y="94"/>
                    <a:pt x="0" y="81"/>
                    <a:pt x="0" y="65"/>
                  </a:cubicBezTo>
                  <a:cubicBezTo>
                    <a:pt x="0" y="46"/>
                    <a:pt x="8" y="31"/>
                    <a:pt x="22" y="18"/>
                  </a:cubicBezTo>
                  <a:cubicBezTo>
                    <a:pt x="37" y="6"/>
                    <a:pt x="56" y="0"/>
                    <a:pt x="78" y="0"/>
                  </a:cubicBezTo>
                  <a:cubicBezTo>
                    <a:pt x="96" y="0"/>
                    <a:pt x="111" y="3"/>
                    <a:pt x="125" y="10"/>
                  </a:cubicBezTo>
                  <a:cubicBezTo>
                    <a:pt x="125" y="47"/>
                    <a:pt x="125" y="47"/>
                    <a:pt x="125" y="47"/>
                  </a:cubicBezTo>
                  <a:cubicBezTo>
                    <a:pt x="111" y="36"/>
                    <a:pt x="94" y="31"/>
                    <a:pt x="75" y="31"/>
                  </a:cubicBezTo>
                  <a:cubicBezTo>
                    <a:pt x="64" y="31"/>
                    <a:pt x="54" y="33"/>
                    <a:pt x="47" y="39"/>
                  </a:cubicBezTo>
                  <a:cubicBezTo>
                    <a:pt x="40" y="45"/>
                    <a:pt x="37" y="53"/>
                    <a:pt x="37" y="62"/>
                  </a:cubicBezTo>
                  <a:cubicBezTo>
                    <a:pt x="37" y="72"/>
                    <a:pt x="39" y="79"/>
                    <a:pt x="45" y="85"/>
                  </a:cubicBezTo>
                  <a:cubicBezTo>
                    <a:pt x="50" y="90"/>
                    <a:pt x="62" y="96"/>
                    <a:pt x="79" y="104"/>
                  </a:cubicBezTo>
                  <a:cubicBezTo>
                    <a:pt x="100" y="113"/>
                    <a:pt x="114" y="122"/>
                    <a:pt x="123" y="132"/>
                  </a:cubicBezTo>
                  <a:cubicBezTo>
                    <a:pt x="131" y="142"/>
                    <a:pt x="136" y="155"/>
                    <a:pt x="136" y="1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88" name="Freeform 11"/>
            <p:cNvSpPr>
              <a:spLocks noEditPoints="1"/>
            </p:cNvSpPr>
            <p:nvPr userDrawn="1"/>
          </p:nvSpPr>
          <p:spPr bwMode="black">
            <a:xfrm>
              <a:off x="2550989" y="1503608"/>
              <a:ext cx="363772" cy="391266"/>
            </a:xfrm>
            <a:custGeom>
              <a:avLst/>
              <a:gdLst>
                <a:gd name="T0" fmla="*/ 218 w 218"/>
                <a:gd name="T1" fmla="*/ 117 h 235"/>
                <a:gd name="T2" fmla="*/ 188 w 218"/>
                <a:gd name="T3" fmla="*/ 203 h 235"/>
                <a:gd name="T4" fmla="*/ 108 w 218"/>
                <a:gd name="T5" fmla="*/ 235 h 235"/>
                <a:gd name="T6" fmla="*/ 30 w 218"/>
                <a:gd name="T7" fmla="*/ 203 h 235"/>
                <a:gd name="T8" fmla="*/ 0 w 218"/>
                <a:gd name="T9" fmla="*/ 120 h 235"/>
                <a:gd name="T10" fmla="*/ 30 w 218"/>
                <a:gd name="T11" fmla="*/ 32 h 235"/>
                <a:gd name="T12" fmla="*/ 113 w 218"/>
                <a:gd name="T13" fmla="*/ 0 h 235"/>
                <a:gd name="T14" fmla="*/ 190 w 218"/>
                <a:gd name="T15" fmla="*/ 31 h 235"/>
                <a:gd name="T16" fmla="*/ 218 w 218"/>
                <a:gd name="T17" fmla="*/ 117 h 235"/>
                <a:gd name="T18" fmla="*/ 181 w 218"/>
                <a:gd name="T19" fmla="*/ 118 h 235"/>
                <a:gd name="T20" fmla="*/ 163 w 218"/>
                <a:gd name="T21" fmla="*/ 53 h 235"/>
                <a:gd name="T22" fmla="*/ 110 w 218"/>
                <a:gd name="T23" fmla="*/ 31 h 235"/>
                <a:gd name="T24" fmla="*/ 57 w 218"/>
                <a:gd name="T25" fmla="*/ 54 h 235"/>
                <a:gd name="T26" fmla="*/ 37 w 218"/>
                <a:gd name="T27" fmla="*/ 119 h 235"/>
                <a:gd name="T28" fmla="*/ 57 w 218"/>
                <a:gd name="T29" fmla="*/ 182 h 235"/>
                <a:gd name="T30" fmla="*/ 110 w 218"/>
                <a:gd name="T31" fmla="*/ 204 h 235"/>
                <a:gd name="T32" fmla="*/ 163 w 218"/>
                <a:gd name="T33" fmla="*/ 182 h 235"/>
                <a:gd name="T34" fmla="*/ 181 w 218"/>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35">
                  <a:moveTo>
                    <a:pt x="218" y="117"/>
                  </a:moveTo>
                  <a:cubicBezTo>
                    <a:pt x="218" y="152"/>
                    <a:pt x="208" y="181"/>
                    <a:pt x="188" y="203"/>
                  </a:cubicBezTo>
                  <a:cubicBezTo>
                    <a:pt x="168" y="224"/>
                    <a:pt x="141" y="235"/>
                    <a:pt x="108" y="235"/>
                  </a:cubicBezTo>
                  <a:cubicBezTo>
                    <a:pt x="75" y="235"/>
                    <a:pt x="49" y="225"/>
                    <a:pt x="30" y="203"/>
                  </a:cubicBezTo>
                  <a:cubicBezTo>
                    <a:pt x="10" y="182"/>
                    <a:pt x="0" y="155"/>
                    <a:pt x="0" y="120"/>
                  </a:cubicBezTo>
                  <a:cubicBezTo>
                    <a:pt x="0" y="83"/>
                    <a:pt x="10" y="54"/>
                    <a:pt x="30" y="32"/>
                  </a:cubicBezTo>
                  <a:cubicBezTo>
                    <a:pt x="50" y="11"/>
                    <a:pt x="78" y="0"/>
                    <a:pt x="113" y="0"/>
                  </a:cubicBezTo>
                  <a:cubicBezTo>
                    <a:pt x="146" y="0"/>
                    <a:pt x="171" y="10"/>
                    <a:pt x="190" y="31"/>
                  </a:cubicBezTo>
                  <a:cubicBezTo>
                    <a:pt x="208" y="52"/>
                    <a:pt x="218" y="80"/>
                    <a:pt x="218" y="117"/>
                  </a:cubicBezTo>
                  <a:close/>
                  <a:moveTo>
                    <a:pt x="181" y="118"/>
                  </a:moveTo>
                  <a:cubicBezTo>
                    <a:pt x="181" y="90"/>
                    <a:pt x="175" y="68"/>
                    <a:pt x="163" y="53"/>
                  </a:cubicBezTo>
                  <a:cubicBezTo>
                    <a:pt x="151" y="38"/>
                    <a:pt x="133" y="31"/>
                    <a:pt x="110" y="31"/>
                  </a:cubicBezTo>
                  <a:cubicBezTo>
                    <a:pt x="88" y="31"/>
                    <a:pt x="70" y="38"/>
                    <a:pt x="57" y="54"/>
                  </a:cubicBezTo>
                  <a:cubicBezTo>
                    <a:pt x="43" y="69"/>
                    <a:pt x="37" y="91"/>
                    <a:pt x="37" y="119"/>
                  </a:cubicBezTo>
                  <a:cubicBezTo>
                    <a:pt x="37" y="146"/>
                    <a:pt x="43" y="167"/>
                    <a:pt x="57" y="182"/>
                  </a:cubicBezTo>
                  <a:cubicBezTo>
                    <a:pt x="70" y="197"/>
                    <a:pt x="88" y="204"/>
                    <a:pt x="110" y="204"/>
                  </a:cubicBezTo>
                  <a:cubicBezTo>
                    <a:pt x="133" y="204"/>
                    <a:pt x="151" y="197"/>
                    <a:pt x="163" y="182"/>
                  </a:cubicBezTo>
                  <a:cubicBezTo>
                    <a:pt x="175" y="167"/>
                    <a:pt x="181" y="146"/>
                    <a:pt x="181" y="1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89" name="Freeform 12"/>
            <p:cNvSpPr>
              <a:spLocks/>
            </p:cNvSpPr>
            <p:nvPr userDrawn="1"/>
          </p:nvSpPr>
          <p:spPr bwMode="black">
            <a:xfrm>
              <a:off x="2951420" y="1325247"/>
              <a:ext cx="221365" cy="561872"/>
            </a:xfrm>
            <a:custGeom>
              <a:avLst/>
              <a:gdLst>
                <a:gd name="T0" fmla="*/ 133 w 133"/>
                <a:gd name="T1" fmla="*/ 36 h 337"/>
                <a:gd name="T2" fmla="*/ 110 w 133"/>
                <a:gd name="T3" fmla="*/ 30 h 337"/>
                <a:gd name="T4" fmla="*/ 73 w 133"/>
                <a:gd name="T5" fmla="*/ 78 h 337"/>
                <a:gd name="T6" fmla="*/ 73 w 133"/>
                <a:gd name="T7" fmla="*/ 112 h 337"/>
                <a:gd name="T8" fmla="*/ 125 w 133"/>
                <a:gd name="T9" fmla="*/ 112 h 337"/>
                <a:gd name="T10" fmla="*/ 125 w 133"/>
                <a:gd name="T11" fmla="*/ 143 h 337"/>
                <a:gd name="T12" fmla="*/ 73 w 133"/>
                <a:gd name="T13" fmla="*/ 143 h 337"/>
                <a:gd name="T14" fmla="*/ 73 w 133"/>
                <a:gd name="T15" fmla="*/ 337 h 337"/>
                <a:gd name="T16" fmla="*/ 38 w 133"/>
                <a:gd name="T17" fmla="*/ 337 h 337"/>
                <a:gd name="T18" fmla="*/ 38 w 133"/>
                <a:gd name="T19" fmla="*/ 143 h 337"/>
                <a:gd name="T20" fmla="*/ 0 w 133"/>
                <a:gd name="T21" fmla="*/ 143 h 337"/>
                <a:gd name="T22" fmla="*/ 0 w 133"/>
                <a:gd name="T23" fmla="*/ 112 h 337"/>
                <a:gd name="T24" fmla="*/ 38 w 133"/>
                <a:gd name="T25" fmla="*/ 112 h 337"/>
                <a:gd name="T26" fmla="*/ 38 w 133"/>
                <a:gd name="T27" fmla="*/ 76 h 337"/>
                <a:gd name="T28" fmla="*/ 57 w 133"/>
                <a:gd name="T29" fmla="*/ 21 h 337"/>
                <a:gd name="T30" fmla="*/ 108 w 133"/>
                <a:gd name="T31" fmla="*/ 0 h 337"/>
                <a:gd name="T32" fmla="*/ 133 w 133"/>
                <a:gd name="T33" fmla="*/ 4 h 337"/>
                <a:gd name="T34" fmla="*/ 133 w 133"/>
                <a:gd name="T35"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7">
                  <a:moveTo>
                    <a:pt x="133" y="36"/>
                  </a:moveTo>
                  <a:cubicBezTo>
                    <a:pt x="127" y="32"/>
                    <a:pt x="119" y="30"/>
                    <a:pt x="110" y="30"/>
                  </a:cubicBezTo>
                  <a:cubicBezTo>
                    <a:pt x="85" y="30"/>
                    <a:pt x="73" y="46"/>
                    <a:pt x="73" y="78"/>
                  </a:cubicBezTo>
                  <a:cubicBezTo>
                    <a:pt x="73" y="112"/>
                    <a:pt x="73" y="112"/>
                    <a:pt x="73" y="112"/>
                  </a:cubicBezTo>
                  <a:cubicBezTo>
                    <a:pt x="125" y="112"/>
                    <a:pt x="125" y="112"/>
                    <a:pt x="125" y="112"/>
                  </a:cubicBezTo>
                  <a:cubicBezTo>
                    <a:pt x="125" y="143"/>
                    <a:pt x="125" y="143"/>
                    <a:pt x="125" y="143"/>
                  </a:cubicBezTo>
                  <a:cubicBezTo>
                    <a:pt x="73" y="143"/>
                    <a:pt x="73" y="143"/>
                    <a:pt x="73" y="143"/>
                  </a:cubicBezTo>
                  <a:cubicBezTo>
                    <a:pt x="73" y="337"/>
                    <a:pt x="73" y="337"/>
                    <a:pt x="73" y="337"/>
                  </a:cubicBezTo>
                  <a:cubicBezTo>
                    <a:pt x="38" y="337"/>
                    <a:pt x="38" y="337"/>
                    <a:pt x="38" y="337"/>
                  </a:cubicBezTo>
                  <a:cubicBezTo>
                    <a:pt x="38" y="143"/>
                    <a:pt x="38" y="143"/>
                    <a:pt x="38" y="143"/>
                  </a:cubicBezTo>
                  <a:cubicBezTo>
                    <a:pt x="0" y="143"/>
                    <a:pt x="0" y="143"/>
                    <a:pt x="0" y="143"/>
                  </a:cubicBezTo>
                  <a:cubicBezTo>
                    <a:pt x="0" y="112"/>
                    <a:pt x="0" y="112"/>
                    <a:pt x="0" y="112"/>
                  </a:cubicBezTo>
                  <a:cubicBezTo>
                    <a:pt x="38" y="112"/>
                    <a:pt x="38" y="112"/>
                    <a:pt x="38" y="112"/>
                  </a:cubicBezTo>
                  <a:cubicBezTo>
                    <a:pt x="38" y="76"/>
                    <a:pt x="38" y="76"/>
                    <a:pt x="38" y="76"/>
                  </a:cubicBezTo>
                  <a:cubicBezTo>
                    <a:pt x="38" y="53"/>
                    <a:pt x="44" y="35"/>
                    <a:pt x="57" y="21"/>
                  </a:cubicBezTo>
                  <a:cubicBezTo>
                    <a:pt x="71" y="7"/>
                    <a:pt x="87" y="0"/>
                    <a:pt x="108" y="0"/>
                  </a:cubicBezTo>
                  <a:cubicBezTo>
                    <a:pt x="119" y="0"/>
                    <a:pt x="127" y="1"/>
                    <a:pt x="133" y="4"/>
                  </a:cubicBezTo>
                  <a:lnTo>
                    <a:pt x="133"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90" name="Freeform 13"/>
            <p:cNvSpPr>
              <a:spLocks/>
            </p:cNvSpPr>
            <p:nvPr userDrawn="1"/>
          </p:nvSpPr>
          <p:spPr bwMode="black">
            <a:xfrm>
              <a:off x="3191115" y="1401385"/>
              <a:ext cx="215020" cy="493489"/>
            </a:xfrm>
            <a:custGeom>
              <a:avLst/>
              <a:gdLst>
                <a:gd name="T0" fmla="*/ 129 w 129"/>
                <a:gd name="T1" fmla="*/ 288 h 296"/>
                <a:gd name="T2" fmla="*/ 96 w 129"/>
                <a:gd name="T3" fmla="*/ 296 h 296"/>
                <a:gd name="T4" fmla="*/ 38 w 129"/>
                <a:gd name="T5" fmla="*/ 230 h 296"/>
                <a:gd name="T6" fmla="*/ 38 w 129"/>
                <a:gd name="T7" fmla="*/ 97 h 296"/>
                <a:gd name="T8" fmla="*/ 0 w 129"/>
                <a:gd name="T9" fmla="*/ 97 h 296"/>
                <a:gd name="T10" fmla="*/ 0 w 129"/>
                <a:gd name="T11" fmla="*/ 66 h 296"/>
                <a:gd name="T12" fmla="*/ 38 w 129"/>
                <a:gd name="T13" fmla="*/ 66 h 296"/>
                <a:gd name="T14" fmla="*/ 38 w 129"/>
                <a:gd name="T15" fmla="*/ 12 h 296"/>
                <a:gd name="T16" fmla="*/ 73 w 129"/>
                <a:gd name="T17" fmla="*/ 0 h 296"/>
                <a:gd name="T18" fmla="*/ 73 w 129"/>
                <a:gd name="T19" fmla="*/ 66 h 296"/>
                <a:gd name="T20" fmla="*/ 129 w 129"/>
                <a:gd name="T21" fmla="*/ 66 h 296"/>
                <a:gd name="T22" fmla="*/ 129 w 129"/>
                <a:gd name="T23" fmla="*/ 97 h 296"/>
                <a:gd name="T24" fmla="*/ 73 w 129"/>
                <a:gd name="T25" fmla="*/ 97 h 296"/>
                <a:gd name="T26" fmla="*/ 73 w 129"/>
                <a:gd name="T27" fmla="*/ 223 h 296"/>
                <a:gd name="T28" fmla="*/ 81 w 129"/>
                <a:gd name="T29" fmla="*/ 255 h 296"/>
                <a:gd name="T30" fmla="*/ 106 w 129"/>
                <a:gd name="T31" fmla="*/ 265 h 296"/>
                <a:gd name="T32" fmla="*/ 129 w 129"/>
                <a:gd name="T33" fmla="*/ 258 h 296"/>
                <a:gd name="T34" fmla="*/ 129 w 129"/>
                <a:gd name="T35"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296">
                  <a:moveTo>
                    <a:pt x="129" y="288"/>
                  </a:moveTo>
                  <a:cubicBezTo>
                    <a:pt x="120" y="293"/>
                    <a:pt x="109" y="296"/>
                    <a:pt x="96" y="296"/>
                  </a:cubicBezTo>
                  <a:cubicBezTo>
                    <a:pt x="57" y="296"/>
                    <a:pt x="38" y="274"/>
                    <a:pt x="38" y="230"/>
                  </a:cubicBezTo>
                  <a:cubicBezTo>
                    <a:pt x="38" y="97"/>
                    <a:pt x="38" y="97"/>
                    <a:pt x="38" y="97"/>
                  </a:cubicBezTo>
                  <a:cubicBezTo>
                    <a:pt x="0" y="97"/>
                    <a:pt x="0" y="97"/>
                    <a:pt x="0" y="97"/>
                  </a:cubicBezTo>
                  <a:cubicBezTo>
                    <a:pt x="0" y="66"/>
                    <a:pt x="0" y="66"/>
                    <a:pt x="0" y="66"/>
                  </a:cubicBezTo>
                  <a:cubicBezTo>
                    <a:pt x="38" y="66"/>
                    <a:pt x="38" y="66"/>
                    <a:pt x="38" y="66"/>
                  </a:cubicBezTo>
                  <a:cubicBezTo>
                    <a:pt x="38" y="12"/>
                    <a:pt x="38" y="12"/>
                    <a:pt x="38" y="12"/>
                  </a:cubicBezTo>
                  <a:cubicBezTo>
                    <a:pt x="73" y="0"/>
                    <a:pt x="73" y="0"/>
                    <a:pt x="73" y="0"/>
                  </a:cubicBezTo>
                  <a:cubicBezTo>
                    <a:pt x="73" y="66"/>
                    <a:pt x="73" y="66"/>
                    <a:pt x="73" y="66"/>
                  </a:cubicBezTo>
                  <a:cubicBezTo>
                    <a:pt x="129" y="66"/>
                    <a:pt x="129" y="66"/>
                    <a:pt x="129" y="66"/>
                  </a:cubicBezTo>
                  <a:cubicBezTo>
                    <a:pt x="129" y="97"/>
                    <a:pt x="129" y="97"/>
                    <a:pt x="129" y="97"/>
                  </a:cubicBezTo>
                  <a:cubicBezTo>
                    <a:pt x="73" y="97"/>
                    <a:pt x="73" y="97"/>
                    <a:pt x="73" y="97"/>
                  </a:cubicBezTo>
                  <a:cubicBezTo>
                    <a:pt x="73" y="223"/>
                    <a:pt x="73" y="223"/>
                    <a:pt x="73" y="223"/>
                  </a:cubicBezTo>
                  <a:cubicBezTo>
                    <a:pt x="73" y="238"/>
                    <a:pt x="76" y="249"/>
                    <a:pt x="81" y="255"/>
                  </a:cubicBezTo>
                  <a:cubicBezTo>
                    <a:pt x="86" y="262"/>
                    <a:pt x="94" y="265"/>
                    <a:pt x="106" y="265"/>
                  </a:cubicBezTo>
                  <a:cubicBezTo>
                    <a:pt x="115" y="265"/>
                    <a:pt x="122" y="263"/>
                    <a:pt x="129" y="258"/>
                  </a:cubicBezTo>
                  <a:lnTo>
                    <a:pt x="129" y="2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91" name="Freeform 14"/>
            <p:cNvSpPr>
              <a:spLocks/>
            </p:cNvSpPr>
            <p:nvPr userDrawn="1"/>
          </p:nvSpPr>
          <p:spPr bwMode="black">
            <a:xfrm>
              <a:off x="394443" y="2155013"/>
              <a:ext cx="669030" cy="523803"/>
            </a:xfrm>
            <a:custGeom>
              <a:avLst/>
              <a:gdLst>
                <a:gd name="T0" fmla="*/ 401 w 401"/>
                <a:gd name="T1" fmla="*/ 0 h 314"/>
                <a:gd name="T2" fmla="*/ 314 w 401"/>
                <a:gd name="T3" fmla="*/ 314 h 314"/>
                <a:gd name="T4" fmla="*/ 271 w 401"/>
                <a:gd name="T5" fmla="*/ 314 h 314"/>
                <a:gd name="T6" fmla="*/ 208 w 401"/>
                <a:gd name="T7" fmla="*/ 84 h 314"/>
                <a:gd name="T8" fmla="*/ 203 w 401"/>
                <a:gd name="T9" fmla="*/ 52 h 314"/>
                <a:gd name="T10" fmla="*/ 202 w 401"/>
                <a:gd name="T11" fmla="*/ 52 h 314"/>
                <a:gd name="T12" fmla="*/ 196 w 401"/>
                <a:gd name="T13" fmla="*/ 83 h 314"/>
                <a:gd name="T14" fmla="*/ 132 w 401"/>
                <a:gd name="T15" fmla="*/ 314 h 314"/>
                <a:gd name="T16" fmla="*/ 90 w 401"/>
                <a:gd name="T17" fmla="*/ 314 h 314"/>
                <a:gd name="T18" fmla="*/ 0 w 401"/>
                <a:gd name="T19" fmla="*/ 0 h 314"/>
                <a:gd name="T20" fmla="*/ 40 w 401"/>
                <a:gd name="T21" fmla="*/ 0 h 314"/>
                <a:gd name="T22" fmla="*/ 105 w 401"/>
                <a:gd name="T23" fmla="*/ 240 h 314"/>
                <a:gd name="T24" fmla="*/ 111 w 401"/>
                <a:gd name="T25" fmla="*/ 272 h 314"/>
                <a:gd name="T26" fmla="*/ 112 w 401"/>
                <a:gd name="T27" fmla="*/ 272 h 314"/>
                <a:gd name="T28" fmla="*/ 118 w 401"/>
                <a:gd name="T29" fmla="*/ 240 h 314"/>
                <a:gd name="T30" fmla="*/ 187 w 401"/>
                <a:gd name="T31" fmla="*/ 0 h 314"/>
                <a:gd name="T32" fmla="*/ 222 w 401"/>
                <a:gd name="T33" fmla="*/ 0 h 314"/>
                <a:gd name="T34" fmla="*/ 287 w 401"/>
                <a:gd name="T35" fmla="*/ 242 h 314"/>
                <a:gd name="T36" fmla="*/ 292 w 401"/>
                <a:gd name="T37" fmla="*/ 271 h 314"/>
                <a:gd name="T38" fmla="*/ 293 w 401"/>
                <a:gd name="T39" fmla="*/ 271 h 314"/>
                <a:gd name="T40" fmla="*/ 299 w 401"/>
                <a:gd name="T41" fmla="*/ 241 h 314"/>
                <a:gd name="T42" fmla="*/ 362 w 401"/>
                <a:gd name="T43" fmla="*/ 0 h 314"/>
                <a:gd name="T44" fmla="*/ 401 w 401"/>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1" h="314">
                  <a:moveTo>
                    <a:pt x="401" y="0"/>
                  </a:moveTo>
                  <a:cubicBezTo>
                    <a:pt x="314" y="314"/>
                    <a:pt x="314" y="314"/>
                    <a:pt x="314" y="314"/>
                  </a:cubicBezTo>
                  <a:cubicBezTo>
                    <a:pt x="271" y="314"/>
                    <a:pt x="271" y="314"/>
                    <a:pt x="271" y="314"/>
                  </a:cubicBezTo>
                  <a:cubicBezTo>
                    <a:pt x="208" y="84"/>
                    <a:pt x="208" y="84"/>
                    <a:pt x="208" y="84"/>
                  </a:cubicBezTo>
                  <a:cubicBezTo>
                    <a:pt x="205" y="75"/>
                    <a:pt x="204" y="65"/>
                    <a:pt x="203" y="52"/>
                  </a:cubicBezTo>
                  <a:cubicBezTo>
                    <a:pt x="202" y="52"/>
                    <a:pt x="202" y="52"/>
                    <a:pt x="202" y="52"/>
                  </a:cubicBezTo>
                  <a:cubicBezTo>
                    <a:pt x="201" y="63"/>
                    <a:pt x="199" y="73"/>
                    <a:pt x="196" y="83"/>
                  </a:cubicBezTo>
                  <a:cubicBezTo>
                    <a:pt x="132" y="314"/>
                    <a:pt x="132" y="314"/>
                    <a:pt x="132" y="314"/>
                  </a:cubicBezTo>
                  <a:cubicBezTo>
                    <a:pt x="90" y="314"/>
                    <a:pt x="90" y="314"/>
                    <a:pt x="90" y="314"/>
                  </a:cubicBezTo>
                  <a:cubicBezTo>
                    <a:pt x="0" y="0"/>
                    <a:pt x="0" y="0"/>
                    <a:pt x="0" y="0"/>
                  </a:cubicBezTo>
                  <a:cubicBezTo>
                    <a:pt x="40" y="0"/>
                    <a:pt x="40" y="0"/>
                    <a:pt x="40" y="0"/>
                  </a:cubicBezTo>
                  <a:cubicBezTo>
                    <a:pt x="105" y="240"/>
                    <a:pt x="105" y="240"/>
                    <a:pt x="105" y="240"/>
                  </a:cubicBezTo>
                  <a:cubicBezTo>
                    <a:pt x="108" y="251"/>
                    <a:pt x="110" y="262"/>
                    <a:pt x="111" y="272"/>
                  </a:cubicBezTo>
                  <a:cubicBezTo>
                    <a:pt x="112" y="272"/>
                    <a:pt x="112" y="272"/>
                    <a:pt x="112" y="272"/>
                  </a:cubicBezTo>
                  <a:cubicBezTo>
                    <a:pt x="112" y="263"/>
                    <a:pt x="115" y="253"/>
                    <a:pt x="118" y="240"/>
                  </a:cubicBezTo>
                  <a:cubicBezTo>
                    <a:pt x="187" y="0"/>
                    <a:pt x="187" y="0"/>
                    <a:pt x="187" y="0"/>
                  </a:cubicBezTo>
                  <a:cubicBezTo>
                    <a:pt x="222" y="0"/>
                    <a:pt x="222" y="0"/>
                    <a:pt x="222" y="0"/>
                  </a:cubicBezTo>
                  <a:cubicBezTo>
                    <a:pt x="287" y="242"/>
                    <a:pt x="287" y="242"/>
                    <a:pt x="287" y="242"/>
                  </a:cubicBezTo>
                  <a:cubicBezTo>
                    <a:pt x="289" y="251"/>
                    <a:pt x="291" y="261"/>
                    <a:pt x="292" y="271"/>
                  </a:cubicBezTo>
                  <a:cubicBezTo>
                    <a:pt x="293" y="271"/>
                    <a:pt x="293" y="271"/>
                    <a:pt x="293" y="271"/>
                  </a:cubicBezTo>
                  <a:cubicBezTo>
                    <a:pt x="294" y="264"/>
                    <a:pt x="296" y="254"/>
                    <a:pt x="299" y="241"/>
                  </a:cubicBezTo>
                  <a:cubicBezTo>
                    <a:pt x="362" y="0"/>
                    <a:pt x="362" y="0"/>
                    <a:pt x="362" y="0"/>
                  </a:cubicBezTo>
                  <a:lnTo>
                    <a:pt x="40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92" name="Freeform 15"/>
            <p:cNvSpPr>
              <a:spLocks noEditPoints="1"/>
            </p:cNvSpPr>
            <p:nvPr userDrawn="1"/>
          </p:nvSpPr>
          <p:spPr bwMode="black">
            <a:xfrm>
              <a:off x="1086737" y="2295305"/>
              <a:ext cx="361657" cy="391971"/>
            </a:xfrm>
            <a:custGeom>
              <a:avLst/>
              <a:gdLst>
                <a:gd name="T0" fmla="*/ 217 w 217"/>
                <a:gd name="T1" fmla="*/ 117 h 235"/>
                <a:gd name="T2" fmla="*/ 187 w 217"/>
                <a:gd name="T3" fmla="*/ 203 h 235"/>
                <a:gd name="T4" fmla="*/ 107 w 217"/>
                <a:gd name="T5" fmla="*/ 235 h 235"/>
                <a:gd name="T6" fmla="*/ 29 w 217"/>
                <a:gd name="T7" fmla="*/ 203 h 235"/>
                <a:gd name="T8" fmla="*/ 0 w 217"/>
                <a:gd name="T9" fmla="*/ 120 h 235"/>
                <a:gd name="T10" fmla="*/ 30 w 217"/>
                <a:gd name="T11" fmla="*/ 32 h 235"/>
                <a:gd name="T12" fmla="*/ 112 w 217"/>
                <a:gd name="T13" fmla="*/ 0 h 235"/>
                <a:gd name="T14" fmla="*/ 189 w 217"/>
                <a:gd name="T15" fmla="*/ 31 h 235"/>
                <a:gd name="T16" fmla="*/ 217 w 217"/>
                <a:gd name="T17" fmla="*/ 117 h 235"/>
                <a:gd name="T18" fmla="*/ 181 w 217"/>
                <a:gd name="T19" fmla="*/ 118 h 235"/>
                <a:gd name="T20" fmla="*/ 162 w 217"/>
                <a:gd name="T21" fmla="*/ 53 h 235"/>
                <a:gd name="T22" fmla="*/ 110 w 217"/>
                <a:gd name="T23" fmla="*/ 31 h 235"/>
                <a:gd name="T24" fmla="*/ 56 w 217"/>
                <a:gd name="T25" fmla="*/ 54 h 235"/>
                <a:gd name="T26" fmla="*/ 36 w 217"/>
                <a:gd name="T27" fmla="*/ 119 h 235"/>
                <a:gd name="T28" fmla="*/ 56 w 217"/>
                <a:gd name="T29" fmla="*/ 182 h 235"/>
                <a:gd name="T30" fmla="*/ 110 w 217"/>
                <a:gd name="T31" fmla="*/ 204 h 235"/>
                <a:gd name="T32" fmla="*/ 163 w 217"/>
                <a:gd name="T33" fmla="*/ 182 h 235"/>
                <a:gd name="T34" fmla="*/ 181 w 217"/>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35">
                  <a:moveTo>
                    <a:pt x="217" y="117"/>
                  </a:moveTo>
                  <a:cubicBezTo>
                    <a:pt x="217" y="152"/>
                    <a:pt x="207" y="181"/>
                    <a:pt x="187" y="203"/>
                  </a:cubicBezTo>
                  <a:cubicBezTo>
                    <a:pt x="167" y="224"/>
                    <a:pt x="141" y="235"/>
                    <a:pt x="107" y="235"/>
                  </a:cubicBezTo>
                  <a:cubicBezTo>
                    <a:pt x="75" y="235"/>
                    <a:pt x="48" y="225"/>
                    <a:pt x="29" y="203"/>
                  </a:cubicBezTo>
                  <a:cubicBezTo>
                    <a:pt x="10" y="182"/>
                    <a:pt x="0" y="155"/>
                    <a:pt x="0" y="120"/>
                  </a:cubicBezTo>
                  <a:cubicBezTo>
                    <a:pt x="0" y="83"/>
                    <a:pt x="10" y="54"/>
                    <a:pt x="30" y="32"/>
                  </a:cubicBezTo>
                  <a:cubicBezTo>
                    <a:pt x="50" y="11"/>
                    <a:pt x="77" y="0"/>
                    <a:pt x="112" y="0"/>
                  </a:cubicBezTo>
                  <a:cubicBezTo>
                    <a:pt x="145" y="0"/>
                    <a:pt x="171" y="10"/>
                    <a:pt x="189" y="31"/>
                  </a:cubicBezTo>
                  <a:cubicBezTo>
                    <a:pt x="208" y="52"/>
                    <a:pt x="217" y="80"/>
                    <a:pt x="217" y="117"/>
                  </a:cubicBezTo>
                  <a:close/>
                  <a:moveTo>
                    <a:pt x="181" y="118"/>
                  </a:moveTo>
                  <a:cubicBezTo>
                    <a:pt x="181" y="90"/>
                    <a:pt x="175" y="68"/>
                    <a:pt x="162" y="53"/>
                  </a:cubicBezTo>
                  <a:cubicBezTo>
                    <a:pt x="150" y="38"/>
                    <a:pt x="133" y="31"/>
                    <a:pt x="110" y="31"/>
                  </a:cubicBezTo>
                  <a:cubicBezTo>
                    <a:pt x="87" y="31"/>
                    <a:pt x="69" y="38"/>
                    <a:pt x="56" y="54"/>
                  </a:cubicBezTo>
                  <a:cubicBezTo>
                    <a:pt x="43" y="69"/>
                    <a:pt x="36" y="91"/>
                    <a:pt x="36" y="119"/>
                  </a:cubicBezTo>
                  <a:cubicBezTo>
                    <a:pt x="36" y="146"/>
                    <a:pt x="43" y="167"/>
                    <a:pt x="56" y="182"/>
                  </a:cubicBezTo>
                  <a:cubicBezTo>
                    <a:pt x="69" y="197"/>
                    <a:pt x="87" y="204"/>
                    <a:pt x="110" y="204"/>
                  </a:cubicBezTo>
                  <a:cubicBezTo>
                    <a:pt x="133" y="204"/>
                    <a:pt x="150" y="197"/>
                    <a:pt x="163" y="182"/>
                  </a:cubicBezTo>
                  <a:cubicBezTo>
                    <a:pt x="175" y="167"/>
                    <a:pt x="181" y="146"/>
                    <a:pt x="181" y="1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93" name="Freeform 16"/>
            <p:cNvSpPr>
              <a:spLocks/>
            </p:cNvSpPr>
            <p:nvPr userDrawn="1"/>
          </p:nvSpPr>
          <p:spPr bwMode="black">
            <a:xfrm>
              <a:off x="1540042" y="2296715"/>
              <a:ext cx="191756" cy="382101"/>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100"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9" y="14"/>
                  </a:cubicBezTo>
                  <a:cubicBezTo>
                    <a:pt x="69" y="5"/>
                    <a:pt x="80" y="0"/>
                    <a:pt x="94" y="0"/>
                  </a:cubicBezTo>
                  <a:cubicBezTo>
                    <a:pt x="103" y="0"/>
                    <a:pt x="110" y="1"/>
                    <a:pt x="115" y="3"/>
                  </a:cubicBezTo>
                  <a:lnTo>
                    <a:pt x="115"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94" name="Rectangle 17"/>
            <p:cNvSpPr>
              <a:spLocks noChangeArrowheads="1"/>
            </p:cNvSpPr>
            <p:nvPr userDrawn="1"/>
          </p:nvSpPr>
          <p:spPr bwMode="black">
            <a:xfrm>
              <a:off x="1795246" y="2125404"/>
              <a:ext cx="60629" cy="5534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95" name="Freeform 18"/>
            <p:cNvSpPr>
              <a:spLocks noEditPoints="1"/>
            </p:cNvSpPr>
            <p:nvPr userDrawn="1"/>
          </p:nvSpPr>
          <p:spPr bwMode="black">
            <a:xfrm>
              <a:off x="1945408" y="2125404"/>
              <a:ext cx="340507" cy="561872"/>
            </a:xfrm>
            <a:custGeom>
              <a:avLst/>
              <a:gdLst>
                <a:gd name="T0" fmla="*/ 204 w 204"/>
                <a:gd name="T1" fmla="*/ 332 h 337"/>
                <a:gd name="T2" fmla="*/ 168 w 204"/>
                <a:gd name="T3" fmla="*/ 332 h 337"/>
                <a:gd name="T4" fmla="*/ 168 w 204"/>
                <a:gd name="T5" fmla="*/ 294 h 337"/>
                <a:gd name="T6" fmla="*/ 168 w 204"/>
                <a:gd name="T7" fmla="*/ 294 h 337"/>
                <a:gd name="T8" fmla="*/ 92 w 204"/>
                <a:gd name="T9" fmla="*/ 337 h 337"/>
                <a:gd name="T10" fmla="*/ 25 w 204"/>
                <a:gd name="T11" fmla="*/ 307 h 337"/>
                <a:gd name="T12" fmla="*/ 0 w 204"/>
                <a:gd name="T13" fmla="*/ 225 h 337"/>
                <a:gd name="T14" fmla="*/ 28 w 204"/>
                <a:gd name="T15" fmla="*/ 136 h 337"/>
                <a:gd name="T16" fmla="*/ 101 w 204"/>
                <a:gd name="T17" fmla="*/ 102 h 337"/>
                <a:gd name="T18" fmla="*/ 168 w 204"/>
                <a:gd name="T19" fmla="*/ 138 h 337"/>
                <a:gd name="T20" fmla="*/ 168 w 204"/>
                <a:gd name="T21" fmla="*/ 138 h 337"/>
                <a:gd name="T22" fmla="*/ 168 w 204"/>
                <a:gd name="T23" fmla="*/ 0 h 337"/>
                <a:gd name="T24" fmla="*/ 204 w 204"/>
                <a:gd name="T25" fmla="*/ 0 h 337"/>
                <a:gd name="T26" fmla="*/ 204 w 204"/>
                <a:gd name="T27" fmla="*/ 332 h 337"/>
                <a:gd name="T28" fmla="*/ 168 w 204"/>
                <a:gd name="T29" fmla="*/ 230 h 337"/>
                <a:gd name="T30" fmla="*/ 168 w 204"/>
                <a:gd name="T31" fmla="*/ 197 h 337"/>
                <a:gd name="T32" fmla="*/ 150 w 204"/>
                <a:gd name="T33" fmla="*/ 151 h 337"/>
                <a:gd name="T34" fmla="*/ 106 w 204"/>
                <a:gd name="T35" fmla="*/ 133 h 337"/>
                <a:gd name="T36" fmla="*/ 55 w 204"/>
                <a:gd name="T37" fmla="*/ 157 h 337"/>
                <a:gd name="T38" fmla="*/ 37 w 204"/>
                <a:gd name="T39" fmla="*/ 223 h 337"/>
                <a:gd name="T40" fmla="*/ 54 w 204"/>
                <a:gd name="T41" fmla="*/ 284 h 337"/>
                <a:gd name="T42" fmla="*/ 102 w 204"/>
                <a:gd name="T43" fmla="*/ 306 h 337"/>
                <a:gd name="T44" fmla="*/ 150 w 204"/>
                <a:gd name="T45" fmla="*/ 285 h 337"/>
                <a:gd name="T46" fmla="*/ 168 w 204"/>
                <a:gd name="T47" fmla="*/ 2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337">
                  <a:moveTo>
                    <a:pt x="204" y="332"/>
                  </a:moveTo>
                  <a:cubicBezTo>
                    <a:pt x="168" y="332"/>
                    <a:pt x="168" y="332"/>
                    <a:pt x="168" y="332"/>
                  </a:cubicBezTo>
                  <a:cubicBezTo>
                    <a:pt x="168" y="294"/>
                    <a:pt x="168" y="294"/>
                    <a:pt x="168" y="294"/>
                  </a:cubicBezTo>
                  <a:cubicBezTo>
                    <a:pt x="168" y="294"/>
                    <a:pt x="168" y="294"/>
                    <a:pt x="168" y="294"/>
                  </a:cubicBezTo>
                  <a:cubicBezTo>
                    <a:pt x="151" y="323"/>
                    <a:pt x="126" y="337"/>
                    <a:pt x="92" y="337"/>
                  </a:cubicBezTo>
                  <a:cubicBezTo>
                    <a:pt x="64" y="337"/>
                    <a:pt x="42" y="327"/>
                    <a:pt x="25" y="307"/>
                  </a:cubicBezTo>
                  <a:cubicBezTo>
                    <a:pt x="9" y="286"/>
                    <a:pt x="0" y="259"/>
                    <a:pt x="0" y="225"/>
                  </a:cubicBezTo>
                  <a:cubicBezTo>
                    <a:pt x="0" y="188"/>
                    <a:pt x="10" y="158"/>
                    <a:pt x="28" y="136"/>
                  </a:cubicBezTo>
                  <a:cubicBezTo>
                    <a:pt x="46" y="113"/>
                    <a:pt x="71" y="102"/>
                    <a:pt x="101" y="102"/>
                  </a:cubicBezTo>
                  <a:cubicBezTo>
                    <a:pt x="132" y="102"/>
                    <a:pt x="154" y="114"/>
                    <a:pt x="168" y="138"/>
                  </a:cubicBezTo>
                  <a:cubicBezTo>
                    <a:pt x="168" y="138"/>
                    <a:pt x="168" y="138"/>
                    <a:pt x="168" y="138"/>
                  </a:cubicBezTo>
                  <a:cubicBezTo>
                    <a:pt x="168" y="0"/>
                    <a:pt x="168" y="0"/>
                    <a:pt x="168" y="0"/>
                  </a:cubicBezTo>
                  <a:cubicBezTo>
                    <a:pt x="204" y="0"/>
                    <a:pt x="204" y="0"/>
                    <a:pt x="204" y="0"/>
                  </a:cubicBezTo>
                  <a:lnTo>
                    <a:pt x="204" y="332"/>
                  </a:lnTo>
                  <a:close/>
                  <a:moveTo>
                    <a:pt x="168" y="230"/>
                  </a:moveTo>
                  <a:cubicBezTo>
                    <a:pt x="168" y="197"/>
                    <a:pt x="168" y="197"/>
                    <a:pt x="168" y="197"/>
                  </a:cubicBezTo>
                  <a:cubicBezTo>
                    <a:pt x="168" y="179"/>
                    <a:pt x="162" y="163"/>
                    <a:pt x="150" y="151"/>
                  </a:cubicBezTo>
                  <a:cubicBezTo>
                    <a:pt x="138" y="139"/>
                    <a:pt x="123" y="133"/>
                    <a:pt x="106" y="133"/>
                  </a:cubicBezTo>
                  <a:cubicBezTo>
                    <a:pt x="85" y="133"/>
                    <a:pt x="68" y="141"/>
                    <a:pt x="55" y="157"/>
                  </a:cubicBezTo>
                  <a:cubicBezTo>
                    <a:pt x="43" y="173"/>
                    <a:pt x="37" y="195"/>
                    <a:pt x="37" y="223"/>
                  </a:cubicBezTo>
                  <a:cubicBezTo>
                    <a:pt x="37" y="249"/>
                    <a:pt x="43" y="269"/>
                    <a:pt x="54" y="284"/>
                  </a:cubicBezTo>
                  <a:cubicBezTo>
                    <a:pt x="66" y="299"/>
                    <a:pt x="82" y="306"/>
                    <a:pt x="102" y="306"/>
                  </a:cubicBezTo>
                  <a:cubicBezTo>
                    <a:pt x="121" y="306"/>
                    <a:pt x="137" y="299"/>
                    <a:pt x="150" y="285"/>
                  </a:cubicBezTo>
                  <a:cubicBezTo>
                    <a:pt x="162" y="271"/>
                    <a:pt x="168" y="252"/>
                    <a:pt x="168" y="2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96" name="Freeform 19"/>
            <p:cNvSpPr>
              <a:spLocks/>
            </p:cNvSpPr>
            <p:nvPr userDrawn="1"/>
          </p:nvSpPr>
          <p:spPr bwMode="black">
            <a:xfrm>
              <a:off x="2354299" y="2303765"/>
              <a:ext cx="513228" cy="375052"/>
            </a:xfrm>
            <a:custGeom>
              <a:avLst/>
              <a:gdLst>
                <a:gd name="T0" fmla="*/ 308 w 308"/>
                <a:gd name="T1" fmla="*/ 0 h 225"/>
                <a:gd name="T2" fmla="*/ 242 w 308"/>
                <a:gd name="T3" fmla="*/ 225 h 225"/>
                <a:gd name="T4" fmla="*/ 206 w 308"/>
                <a:gd name="T5" fmla="*/ 225 h 225"/>
                <a:gd name="T6" fmla="*/ 160 w 308"/>
                <a:gd name="T7" fmla="*/ 64 h 225"/>
                <a:gd name="T8" fmla="*/ 157 w 308"/>
                <a:gd name="T9" fmla="*/ 43 h 225"/>
                <a:gd name="T10" fmla="*/ 156 w 308"/>
                <a:gd name="T11" fmla="*/ 43 h 225"/>
                <a:gd name="T12" fmla="*/ 151 w 308"/>
                <a:gd name="T13" fmla="*/ 64 h 225"/>
                <a:gd name="T14" fmla="*/ 102 w 308"/>
                <a:gd name="T15" fmla="*/ 225 h 225"/>
                <a:gd name="T16" fmla="*/ 67 w 308"/>
                <a:gd name="T17" fmla="*/ 225 h 225"/>
                <a:gd name="T18" fmla="*/ 0 w 308"/>
                <a:gd name="T19" fmla="*/ 0 h 225"/>
                <a:gd name="T20" fmla="*/ 37 w 308"/>
                <a:gd name="T21" fmla="*/ 0 h 225"/>
                <a:gd name="T22" fmla="*/ 83 w 308"/>
                <a:gd name="T23" fmla="*/ 169 h 225"/>
                <a:gd name="T24" fmla="*/ 86 w 308"/>
                <a:gd name="T25" fmla="*/ 189 h 225"/>
                <a:gd name="T26" fmla="*/ 87 w 308"/>
                <a:gd name="T27" fmla="*/ 189 h 225"/>
                <a:gd name="T28" fmla="*/ 91 w 308"/>
                <a:gd name="T29" fmla="*/ 169 h 225"/>
                <a:gd name="T30" fmla="*/ 142 w 308"/>
                <a:gd name="T31" fmla="*/ 0 h 225"/>
                <a:gd name="T32" fmla="*/ 174 w 308"/>
                <a:gd name="T33" fmla="*/ 0 h 225"/>
                <a:gd name="T34" fmla="*/ 220 w 308"/>
                <a:gd name="T35" fmla="*/ 169 h 225"/>
                <a:gd name="T36" fmla="*/ 223 w 308"/>
                <a:gd name="T37" fmla="*/ 190 h 225"/>
                <a:gd name="T38" fmla="*/ 225 w 308"/>
                <a:gd name="T39" fmla="*/ 190 h 225"/>
                <a:gd name="T40" fmla="*/ 228 w 308"/>
                <a:gd name="T41" fmla="*/ 169 h 225"/>
                <a:gd name="T42" fmla="*/ 273 w 308"/>
                <a:gd name="T43" fmla="*/ 0 h 225"/>
                <a:gd name="T44" fmla="*/ 308 w 308"/>
                <a:gd name="T4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8" h="225">
                  <a:moveTo>
                    <a:pt x="308" y="0"/>
                  </a:moveTo>
                  <a:cubicBezTo>
                    <a:pt x="242" y="225"/>
                    <a:pt x="242" y="225"/>
                    <a:pt x="242" y="225"/>
                  </a:cubicBezTo>
                  <a:cubicBezTo>
                    <a:pt x="206" y="225"/>
                    <a:pt x="206" y="225"/>
                    <a:pt x="206" y="225"/>
                  </a:cubicBezTo>
                  <a:cubicBezTo>
                    <a:pt x="160" y="64"/>
                    <a:pt x="160" y="64"/>
                    <a:pt x="160" y="64"/>
                  </a:cubicBezTo>
                  <a:cubicBezTo>
                    <a:pt x="158" y="59"/>
                    <a:pt x="157" y="52"/>
                    <a:pt x="157" y="43"/>
                  </a:cubicBezTo>
                  <a:cubicBezTo>
                    <a:pt x="156" y="43"/>
                    <a:pt x="156" y="43"/>
                    <a:pt x="156" y="43"/>
                  </a:cubicBezTo>
                  <a:cubicBezTo>
                    <a:pt x="155" y="49"/>
                    <a:pt x="154" y="55"/>
                    <a:pt x="151" y="64"/>
                  </a:cubicBezTo>
                  <a:cubicBezTo>
                    <a:pt x="102" y="225"/>
                    <a:pt x="102" y="225"/>
                    <a:pt x="102" y="225"/>
                  </a:cubicBezTo>
                  <a:cubicBezTo>
                    <a:pt x="67" y="225"/>
                    <a:pt x="67" y="225"/>
                    <a:pt x="67" y="225"/>
                  </a:cubicBezTo>
                  <a:cubicBezTo>
                    <a:pt x="0" y="0"/>
                    <a:pt x="0" y="0"/>
                    <a:pt x="0" y="0"/>
                  </a:cubicBezTo>
                  <a:cubicBezTo>
                    <a:pt x="37" y="0"/>
                    <a:pt x="37" y="0"/>
                    <a:pt x="37" y="0"/>
                  </a:cubicBezTo>
                  <a:cubicBezTo>
                    <a:pt x="83" y="169"/>
                    <a:pt x="83" y="169"/>
                    <a:pt x="83" y="169"/>
                  </a:cubicBezTo>
                  <a:cubicBezTo>
                    <a:pt x="84" y="175"/>
                    <a:pt x="85" y="182"/>
                    <a:pt x="86" y="189"/>
                  </a:cubicBezTo>
                  <a:cubicBezTo>
                    <a:pt x="87" y="189"/>
                    <a:pt x="87" y="189"/>
                    <a:pt x="87" y="189"/>
                  </a:cubicBezTo>
                  <a:cubicBezTo>
                    <a:pt x="88" y="184"/>
                    <a:pt x="89" y="177"/>
                    <a:pt x="91" y="169"/>
                  </a:cubicBezTo>
                  <a:cubicBezTo>
                    <a:pt x="142" y="0"/>
                    <a:pt x="142" y="0"/>
                    <a:pt x="142" y="0"/>
                  </a:cubicBezTo>
                  <a:cubicBezTo>
                    <a:pt x="174" y="0"/>
                    <a:pt x="174" y="0"/>
                    <a:pt x="174" y="0"/>
                  </a:cubicBezTo>
                  <a:cubicBezTo>
                    <a:pt x="220" y="169"/>
                    <a:pt x="220" y="169"/>
                    <a:pt x="220" y="169"/>
                  </a:cubicBezTo>
                  <a:cubicBezTo>
                    <a:pt x="222" y="175"/>
                    <a:pt x="223" y="182"/>
                    <a:pt x="223" y="190"/>
                  </a:cubicBezTo>
                  <a:cubicBezTo>
                    <a:pt x="225" y="190"/>
                    <a:pt x="225" y="190"/>
                    <a:pt x="225" y="190"/>
                  </a:cubicBezTo>
                  <a:cubicBezTo>
                    <a:pt x="225" y="183"/>
                    <a:pt x="226" y="176"/>
                    <a:pt x="228" y="169"/>
                  </a:cubicBezTo>
                  <a:cubicBezTo>
                    <a:pt x="273" y="0"/>
                    <a:pt x="273" y="0"/>
                    <a:pt x="273" y="0"/>
                  </a:cubicBezTo>
                  <a:lnTo>
                    <a:pt x="30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97" name="Freeform 20"/>
            <p:cNvSpPr>
              <a:spLocks noEditPoints="1"/>
            </p:cNvSpPr>
            <p:nvPr userDrawn="1"/>
          </p:nvSpPr>
          <p:spPr bwMode="black">
            <a:xfrm>
              <a:off x="2929566" y="2131749"/>
              <a:ext cx="76843" cy="547068"/>
            </a:xfrm>
            <a:custGeom>
              <a:avLst/>
              <a:gdLst>
                <a:gd name="T0" fmla="*/ 46 w 46"/>
                <a:gd name="T1" fmla="*/ 23 h 328"/>
                <a:gd name="T2" fmla="*/ 39 w 46"/>
                <a:gd name="T3" fmla="*/ 40 h 328"/>
                <a:gd name="T4" fmla="*/ 23 w 46"/>
                <a:gd name="T5" fmla="*/ 46 h 328"/>
                <a:gd name="T6" fmla="*/ 6 w 46"/>
                <a:gd name="T7" fmla="*/ 40 h 328"/>
                <a:gd name="T8" fmla="*/ 0 w 46"/>
                <a:gd name="T9" fmla="*/ 23 h 328"/>
                <a:gd name="T10" fmla="*/ 6 w 46"/>
                <a:gd name="T11" fmla="*/ 7 h 328"/>
                <a:gd name="T12" fmla="*/ 23 w 46"/>
                <a:gd name="T13" fmla="*/ 0 h 328"/>
                <a:gd name="T14" fmla="*/ 39 w 46"/>
                <a:gd name="T15" fmla="*/ 7 h 328"/>
                <a:gd name="T16" fmla="*/ 46 w 46"/>
                <a:gd name="T17" fmla="*/ 23 h 328"/>
                <a:gd name="T18" fmla="*/ 40 w 46"/>
                <a:gd name="T19" fmla="*/ 328 h 328"/>
                <a:gd name="T20" fmla="*/ 4 w 46"/>
                <a:gd name="T21" fmla="*/ 328 h 328"/>
                <a:gd name="T22" fmla="*/ 4 w 46"/>
                <a:gd name="T23" fmla="*/ 103 h 328"/>
                <a:gd name="T24" fmla="*/ 40 w 46"/>
                <a:gd name="T25" fmla="*/ 103 h 328"/>
                <a:gd name="T26" fmla="*/ 40 w 46"/>
                <a:gd name="T2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28">
                  <a:moveTo>
                    <a:pt x="46" y="23"/>
                  </a:moveTo>
                  <a:cubicBezTo>
                    <a:pt x="46" y="30"/>
                    <a:pt x="44" y="35"/>
                    <a:pt x="39" y="40"/>
                  </a:cubicBezTo>
                  <a:cubicBezTo>
                    <a:pt x="34" y="44"/>
                    <a:pt x="29" y="46"/>
                    <a:pt x="23" y="46"/>
                  </a:cubicBezTo>
                  <a:cubicBezTo>
                    <a:pt x="16" y="46"/>
                    <a:pt x="11" y="44"/>
                    <a:pt x="6" y="40"/>
                  </a:cubicBezTo>
                  <a:cubicBezTo>
                    <a:pt x="2" y="36"/>
                    <a:pt x="0" y="30"/>
                    <a:pt x="0" y="23"/>
                  </a:cubicBezTo>
                  <a:cubicBezTo>
                    <a:pt x="0" y="17"/>
                    <a:pt x="2" y="11"/>
                    <a:pt x="6" y="7"/>
                  </a:cubicBezTo>
                  <a:cubicBezTo>
                    <a:pt x="10" y="2"/>
                    <a:pt x="16" y="0"/>
                    <a:pt x="23" y="0"/>
                  </a:cubicBezTo>
                  <a:cubicBezTo>
                    <a:pt x="29" y="0"/>
                    <a:pt x="35" y="2"/>
                    <a:pt x="39" y="7"/>
                  </a:cubicBezTo>
                  <a:cubicBezTo>
                    <a:pt x="44" y="11"/>
                    <a:pt x="46" y="17"/>
                    <a:pt x="46" y="23"/>
                  </a:cubicBezTo>
                  <a:close/>
                  <a:moveTo>
                    <a:pt x="40" y="328"/>
                  </a:moveTo>
                  <a:cubicBezTo>
                    <a:pt x="4" y="328"/>
                    <a:pt x="4" y="328"/>
                    <a:pt x="4" y="328"/>
                  </a:cubicBezTo>
                  <a:cubicBezTo>
                    <a:pt x="4" y="103"/>
                    <a:pt x="4" y="103"/>
                    <a:pt x="4" y="103"/>
                  </a:cubicBezTo>
                  <a:cubicBezTo>
                    <a:pt x="40" y="103"/>
                    <a:pt x="40" y="103"/>
                    <a:pt x="40" y="103"/>
                  </a:cubicBezTo>
                  <a:lnTo>
                    <a:pt x="40" y="3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98" name="Freeform 21"/>
            <p:cNvSpPr>
              <a:spLocks noEditPoints="1"/>
            </p:cNvSpPr>
            <p:nvPr userDrawn="1"/>
          </p:nvSpPr>
          <p:spPr bwMode="black">
            <a:xfrm>
              <a:off x="3088187" y="2125404"/>
              <a:ext cx="338392" cy="561872"/>
            </a:xfrm>
            <a:custGeom>
              <a:avLst/>
              <a:gdLst>
                <a:gd name="T0" fmla="*/ 203 w 203"/>
                <a:gd name="T1" fmla="*/ 332 h 337"/>
                <a:gd name="T2" fmla="*/ 168 w 203"/>
                <a:gd name="T3" fmla="*/ 332 h 337"/>
                <a:gd name="T4" fmla="*/ 168 w 203"/>
                <a:gd name="T5" fmla="*/ 294 h 337"/>
                <a:gd name="T6" fmla="*/ 167 w 203"/>
                <a:gd name="T7" fmla="*/ 294 h 337"/>
                <a:gd name="T8" fmla="*/ 91 w 203"/>
                <a:gd name="T9" fmla="*/ 337 h 337"/>
                <a:gd name="T10" fmla="*/ 24 w 203"/>
                <a:gd name="T11" fmla="*/ 307 h 337"/>
                <a:gd name="T12" fmla="*/ 0 w 203"/>
                <a:gd name="T13" fmla="*/ 225 h 337"/>
                <a:gd name="T14" fmla="*/ 27 w 203"/>
                <a:gd name="T15" fmla="*/ 136 h 337"/>
                <a:gd name="T16" fmla="*/ 101 w 203"/>
                <a:gd name="T17" fmla="*/ 102 h 337"/>
                <a:gd name="T18" fmla="*/ 167 w 203"/>
                <a:gd name="T19" fmla="*/ 138 h 337"/>
                <a:gd name="T20" fmla="*/ 168 w 203"/>
                <a:gd name="T21" fmla="*/ 138 h 337"/>
                <a:gd name="T22" fmla="*/ 168 w 203"/>
                <a:gd name="T23" fmla="*/ 0 h 337"/>
                <a:gd name="T24" fmla="*/ 203 w 203"/>
                <a:gd name="T25" fmla="*/ 0 h 337"/>
                <a:gd name="T26" fmla="*/ 203 w 203"/>
                <a:gd name="T27" fmla="*/ 332 h 337"/>
                <a:gd name="T28" fmla="*/ 168 w 203"/>
                <a:gd name="T29" fmla="*/ 230 h 337"/>
                <a:gd name="T30" fmla="*/ 168 w 203"/>
                <a:gd name="T31" fmla="*/ 197 h 337"/>
                <a:gd name="T32" fmla="*/ 149 w 203"/>
                <a:gd name="T33" fmla="*/ 151 h 337"/>
                <a:gd name="T34" fmla="*/ 105 w 203"/>
                <a:gd name="T35" fmla="*/ 133 h 337"/>
                <a:gd name="T36" fmla="*/ 54 w 203"/>
                <a:gd name="T37" fmla="*/ 157 h 337"/>
                <a:gd name="T38" fmla="*/ 36 w 203"/>
                <a:gd name="T39" fmla="*/ 223 h 337"/>
                <a:gd name="T40" fmla="*/ 53 w 203"/>
                <a:gd name="T41" fmla="*/ 284 h 337"/>
                <a:gd name="T42" fmla="*/ 101 w 203"/>
                <a:gd name="T43" fmla="*/ 306 h 337"/>
                <a:gd name="T44" fmla="*/ 149 w 203"/>
                <a:gd name="T45" fmla="*/ 285 h 337"/>
                <a:gd name="T46" fmla="*/ 168 w 203"/>
                <a:gd name="T47" fmla="*/ 2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337">
                  <a:moveTo>
                    <a:pt x="203" y="332"/>
                  </a:moveTo>
                  <a:cubicBezTo>
                    <a:pt x="168" y="332"/>
                    <a:pt x="168" y="332"/>
                    <a:pt x="168" y="332"/>
                  </a:cubicBezTo>
                  <a:cubicBezTo>
                    <a:pt x="168" y="294"/>
                    <a:pt x="168" y="294"/>
                    <a:pt x="168" y="294"/>
                  </a:cubicBezTo>
                  <a:cubicBezTo>
                    <a:pt x="167" y="294"/>
                    <a:pt x="167" y="294"/>
                    <a:pt x="167" y="294"/>
                  </a:cubicBezTo>
                  <a:cubicBezTo>
                    <a:pt x="150" y="323"/>
                    <a:pt x="125" y="337"/>
                    <a:pt x="91" y="337"/>
                  </a:cubicBezTo>
                  <a:cubicBezTo>
                    <a:pt x="63" y="337"/>
                    <a:pt x="41" y="327"/>
                    <a:pt x="24" y="307"/>
                  </a:cubicBezTo>
                  <a:cubicBezTo>
                    <a:pt x="8" y="286"/>
                    <a:pt x="0" y="259"/>
                    <a:pt x="0" y="225"/>
                  </a:cubicBezTo>
                  <a:cubicBezTo>
                    <a:pt x="0" y="188"/>
                    <a:pt x="9" y="158"/>
                    <a:pt x="27" y="136"/>
                  </a:cubicBezTo>
                  <a:cubicBezTo>
                    <a:pt x="45" y="113"/>
                    <a:pt x="70" y="102"/>
                    <a:pt x="101" y="102"/>
                  </a:cubicBezTo>
                  <a:cubicBezTo>
                    <a:pt x="131" y="102"/>
                    <a:pt x="153" y="114"/>
                    <a:pt x="167" y="138"/>
                  </a:cubicBezTo>
                  <a:cubicBezTo>
                    <a:pt x="168" y="138"/>
                    <a:pt x="168" y="138"/>
                    <a:pt x="168" y="138"/>
                  </a:cubicBezTo>
                  <a:cubicBezTo>
                    <a:pt x="168" y="0"/>
                    <a:pt x="168" y="0"/>
                    <a:pt x="168" y="0"/>
                  </a:cubicBezTo>
                  <a:cubicBezTo>
                    <a:pt x="203" y="0"/>
                    <a:pt x="203" y="0"/>
                    <a:pt x="203" y="0"/>
                  </a:cubicBezTo>
                  <a:lnTo>
                    <a:pt x="203" y="332"/>
                  </a:lnTo>
                  <a:close/>
                  <a:moveTo>
                    <a:pt x="168" y="230"/>
                  </a:moveTo>
                  <a:cubicBezTo>
                    <a:pt x="168" y="197"/>
                    <a:pt x="168" y="197"/>
                    <a:pt x="168" y="197"/>
                  </a:cubicBezTo>
                  <a:cubicBezTo>
                    <a:pt x="168" y="179"/>
                    <a:pt x="162" y="163"/>
                    <a:pt x="149" y="151"/>
                  </a:cubicBezTo>
                  <a:cubicBezTo>
                    <a:pt x="137" y="139"/>
                    <a:pt x="122" y="133"/>
                    <a:pt x="105" y="133"/>
                  </a:cubicBezTo>
                  <a:cubicBezTo>
                    <a:pt x="84" y="133"/>
                    <a:pt x="67" y="141"/>
                    <a:pt x="54" y="157"/>
                  </a:cubicBezTo>
                  <a:cubicBezTo>
                    <a:pt x="42" y="173"/>
                    <a:pt x="36" y="195"/>
                    <a:pt x="36" y="223"/>
                  </a:cubicBezTo>
                  <a:cubicBezTo>
                    <a:pt x="36" y="249"/>
                    <a:pt x="42" y="269"/>
                    <a:pt x="53" y="284"/>
                  </a:cubicBezTo>
                  <a:cubicBezTo>
                    <a:pt x="65" y="299"/>
                    <a:pt x="81" y="306"/>
                    <a:pt x="101" y="306"/>
                  </a:cubicBezTo>
                  <a:cubicBezTo>
                    <a:pt x="120" y="306"/>
                    <a:pt x="136" y="299"/>
                    <a:pt x="149" y="285"/>
                  </a:cubicBezTo>
                  <a:cubicBezTo>
                    <a:pt x="161" y="271"/>
                    <a:pt x="168" y="252"/>
                    <a:pt x="168" y="2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99" name="Freeform 22"/>
            <p:cNvSpPr>
              <a:spLocks noEditPoints="1"/>
            </p:cNvSpPr>
            <p:nvPr userDrawn="1"/>
          </p:nvSpPr>
          <p:spPr bwMode="black">
            <a:xfrm>
              <a:off x="3518227" y="2295305"/>
              <a:ext cx="320063" cy="391971"/>
            </a:xfrm>
            <a:custGeom>
              <a:avLst/>
              <a:gdLst>
                <a:gd name="T0" fmla="*/ 192 w 192"/>
                <a:gd name="T1" fmla="*/ 126 h 235"/>
                <a:gd name="T2" fmla="*/ 36 w 192"/>
                <a:gd name="T3" fmla="*/ 126 h 235"/>
                <a:gd name="T4" fmla="*/ 56 w 192"/>
                <a:gd name="T5" fmla="*/ 184 h 235"/>
                <a:gd name="T6" fmla="*/ 108 w 192"/>
                <a:gd name="T7" fmla="*/ 204 h 235"/>
                <a:gd name="T8" fmla="*/ 177 w 192"/>
                <a:gd name="T9" fmla="*/ 180 h 235"/>
                <a:gd name="T10" fmla="*/ 177 w 192"/>
                <a:gd name="T11" fmla="*/ 213 h 235"/>
                <a:gd name="T12" fmla="*/ 100 w 192"/>
                <a:gd name="T13" fmla="*/ 235 h 235"/>
                <a:gd name="T14" fmla="*/ 26 w 192"/>
                <a:gd name="T15" fmla="*/ 204 h 235"/>
                <a:gd name="T16" fmla="*/ 0 w 192"/>
                <a:gd name="T17" fmla="*/ 118 h 235"/>
                <a:gd name="T18" fmla="*/ 13 w 192"/>
                <a:gd name="T19" fmla="*/ 58 h 235"/>
                <a:gd name="T20" fmla="*/ 49 w 192"/>
                <a:gd name="T21" fmla="*/ 15 h 235"/>
                <a:gd name="T22" fmla="*/ 101 w 192"/>
                <a:gd name="T23" fmla="*/ 0 h 235"/>
                <a:gd name="T24" fmla="*/ 168 w 192"/>
                <a:gd name="T25" fmla="*/ 28 h 235"/>
                <a:gd name="T26" fmla="*/ 192 w 192"/>
                <a:gd name="T27" fmla="*/ 108 h 235"/>
                <a:gd name="T28" fmla="*/ 192 w 192"/>
                <a:gd name="T29" fmla="*/ 126 h 235"/>
                <a:gd name="T30" fmla="*/ 156 w 192"/>
                <a:gd name="T31" fmla="*/ 96 h 235"/>
                <a:gd name="T32" fmla="*/ 141 w 192"/>
                <a:gd name="T33" fmla="*/ 48 h 235"/>
                <a:gd name="T34" fmla="*/ 101 w 192"/>
                <a:gd name="T35" fmla="*/ 31 h 235"/>
                <a:gd name="T36" fmla="*/ 59 w 192"/>
                <a:gd name="T37" fmla="*/ 48 h 235"/>
                <a:gd name="T38" fmla="*/ 37 w 192"/>
                <a:gd name="T39" fmla="*/ 96 h 235"/>
                <a:gd name="T40" fmla="*/ 156 w 192"/>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235">
                  <a:moveTo>
                    <a:pt x="192" y="126"/>
                  </a:moveTo>
                  <a:cubicBezTo>
                    <a:pt x="36" y="126"/>
                    <a:pt x="36" y="126"/>
                    <a:pt x="36" y="126"/>
                  </a:cubicBezTo>
                  <a:cubicBezTo>
                    <a:pt x="37" y="152"/>
                    <a:pt x="43" y="171"/>
                    <a:pt x="56" y="184"/>
                  </a:cubicBezTo>
                  <a:cubicBezTo>
                    <a:pt x="69" y="198"/>
                    <a:pt x="86" y="204"/>
                    <a:pt x="108" y="204"/>
                  </a:cubicBezTo>
                  <a:cubicBezTo>
                    <a:pt x="133" y="204"/>
                    <a:pt x="156" y="196"/>
                    <a:pt x="177" y="180"/>
                  </a:cubicBezTo>
                  <a:cubicBezTo>
                    <a:pt x="177" y="213"/>
                    <a:pt x="177" y="213"/>
                    <a:pt x="177" y="213"/>
                  </a:cubicBezTo>
                  <a:cubicBezTo>
                    <a:pt x="157" y="228"/>
                    <a:pt x="132" y="235"/>
                    <a:pt x="100" y="235"/>
                  </a:cubicBezTo>
                  <a:cubicBezTo>
                    <a:pt x="68" y="235"/>
                    <a:pt x="44" y="225"/>
                    <a:pt x="26" y="204"/>
                  </a:cubicBezTo>
                  <a:cubicBezTo>
                    <a:pt x="8" y="183"/>
                    <a:pt x="0" y="155"/>
                    <a:pt x="0" y="118"/>
                  </a:cubicBezTo>
                  <a:cubicBezTo>
                    <a:pt x="0" y="96"/>
                    <a:pt x="4" y="76"/>
                    <a:pt x="13" y="58"/>
                  </a:cubicBezTo>
                  <a:cubicBezTo>
                    <a:pt x="22" y="39"/>
                    <a:pt x="34" y="25"/>
                    <a:pt x="49" y="15"/>
                  </a:cubicBezTo>
                  <a:cubicBezTo>
                    <a:pt x="65" y="5"/>
                    <a:pt x="82" y="0"/>
                    <a:pt x="101" y="0"/>
                  </a:cubicBezTo>
                  <a:cubicBezTo>
                    <a:pt x="130" y="0"/>
                    <a:pt x="152" y="9"/>
                    <a:pt x="168" y="28"/>
                  </a:cubicBezTo>
                  <a:cubicBezTo>
                    <a:pt x="184" y="47"/>
                    <a:pt x="192" y="74"/>
                    <a:pt x="192" y="108"/>
                  </a:cubicBezTo>
                  <a:lnTo>
                    <a:pt x="192" y="126"/>
                  </a:lnTo>
                  <a:close/>
                  <a:moveTo>
                    <a:pt x="156" y="96"/>
                  </a:moveTo>
                  <a:cubicBezTo>
                    <a:pt x="156" y="75"/>
                    <a:pt x="151" y="59"/>
                    <a:pt x="141" y="48"/>
                  </a:cubicBezTo>
                  <a:cubicBezTo>
                    <a:pt x="132" y="36"/>
                    <a:pt x="118" y="31"/>
                    <a:pt x="101" y="31"/>
                  </a:cubicBezTo>
                  <a:cubicBezTo>
                    <a:pt x="84" y="31"/>
                    <a:pt x="70" y="37"/>
                    <a:pt x="59" y="48"/>
                  </a:cubicBezTo>
                  <a:cubicBezTo>
                    <a:pt x="47" y="60"/>
                    <a:pt x="40" y="76"/>
                    <a:pt x="37" y="96"/>
                  </a:cubicBezTo>
                  <a:lnTo>
                    <a:pt x="156"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00" name="Freeform 23"/>
            <p:cNvSpPr>
              <a:spLocks noEditPoints="1"/>
            </p:cNvSpPr>
            <p:nvPr userDrawn="1"/>
          </p:nvSpPr>
          <p:spPr bwMode="black">
            <a:xfrm>
              <a:off x="452957" y="2946711"/>
              <a:ext cx="315128" cy="523803"/>
            </a:xfrm>
            <a:custGeom>
              <a:avLst/>
              <a:gdLst>
                <a:gd name="T0" fmla="*/ 189 w 189"/>
                <a:gd name="T1" fmla="*/ 93 h 314"/>
                <a:gd name="T2" fmla="*/ 158 w 189"/>
                <a:gd name="T3" fmla="*/ 167 h 314"/>
                <a:gd name="T4" fmla="*/ 77 w 189"/>
                <a:gd name="T5" fmla="*/ 195 h 314"/>
                <a:gd name="T6" fmla="*/ 36 w 189"/>
                <a:gd name="T7" fmla="*/ 195 h 314"/>
                <a:gd name="T8" fmla="*/ 36 w 189"/>
                <a:gd name="T9" fmla="*/ 314 h 314"/>
                <a:gd name="T10" fmla="*/ 0 w 189"/>
                <a:gd name="T11" fmla="*/ 314 h 314"/>
                <a:gd name="T12" fmla="*/ 0 w 189"/>
                <a:gd name="T13" fmla="*/ 0 h 314"/>
                <a:gd name="T14" fmla="*/ 85 w 189"/>
                <a:gd name="T15" fmla="*/ 0 h 314"/>
                <a:gd name="T16" fmla="*/ 161 w 189"/>
                <a:gd name="T17" fmla="*/ 24 h 314"/>
                <a:gd name="T18" fmla="*/ 189 w 189"/>
                <a:gd name="T19" fmla="*/ 93 h 314"/>
                <a:gd name="T20" fmla="*/ 151 w 189"/>
                <a:gd name="T21" fmla="*/ 95 h 314"/>
                <a:gd name="T22" fmla="*/ 78 w 189"/>
                <a:gd name="T23" fmla="*/ 33 h 314"/>
                <a:gd name="T24" fmla="*/ 36 w 189"/>
                <a:gd name="T25" fmla="*/ 33 h 314"/>
                <a:gd name="T26" fmla="*/ 36 w 189"/>
                <a:gd name="T27" fmla="*/ 162 h 314"/>
                <a:gd name="T28" fmla="*/ 74 w 189"/>
                <a:gd name="T29" fmla="*/ 162 h 314"/>
                <a:gd name="T30" fmla="*/ 131 w 189"/>
                <a:gd name="T31" fmla="*/ 144 h 314"/>
                <a:gd name="T32" fmla="*/ 151 w 189"/>
                <a:gd name="T33" fmla="*/ 9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314">
                  <a:moveTo>
                    <a:pt x="189" y="93"/>
                  </a:moveTo>
                  <a:cubicBezTo>
                    <a:pt x="189" y="124"/>
                    <a:pt x="178" y="148"/>
                    <a:pt x="158" y="167"/>
                  </a:cubicBezTo>
                  <a:cubicBezTo>
                    <a:pt x="137" y="185"/>
                    <a:pt x="110" y="195"/>
                    <a:pt x="77" y="195"/>
                  </a:cubicBezTo>
                  <a:cubicBezTo>
                    <a:pt x="36" y="195"/>
                    <a:pt x="36" y="195"/>
                    <a:pt x="36" y="195"/>
                  </a:cubicBezTo>
                  <a:cubicBezTo>
                    <a:pt x="36" y="314"/>
                    <a:pt x="36" y="314"/>
                    <a:pt x="36" y="314"/>
                  </a:cubicBezTo>
                  <a:cubicBezTo>
                    <a:pt x="0" y="314"/>
                    <a:pt x="0" y="314"/>
                    <a:pt x="0" y="314"/>
                  </a:cubicBezTo>
                  <a:cubicBezTo>
                    <a:pt x="0" y="0"/>
                    <a:pt x="0" y="0"/>
                    <a:pt x="0" y="0"/>
                  </a:cubicBezTo>
                  <a:cubicBezTo>
                    <a:pt x="85" y="0"/>
                    <a:pt x="85" y="0"/>
                    <a:pt x="85" y="0"/>
                  </a:cubicBezTo>
                  <a:cubicBezTo>
                    <a:pt x="118" y="0"/>
                    <a:pt x="143" y="8"/>
                    <a:pt x="161" y="24"/>
                  </a:cubicBezTo>
                  <a:cubicBezTo>
                    <a:pt x="180" y="41"/>
                    <a:pt x="189" y="64"/>
                    <a:pt x="189" y="93"/>
                  </a:cubicBezTo>
                  <a:close/>
                  <a:moveTo>
                    <a:pt x="151" y="95"/>
                  </a:moveTo>
                  <a:cubicBezTo>
                    <a:pt x="151" y="54"/>
                    <a:pt x="127" y="33"/>
                    <a:pt x="78" y="33"/>
                  </a:cubicBezTo>
                  <a:cubicBezTo>
                    <a:pt x="36" y="33"/>
                    <a:pt x="36" y="33"/>
                    <a:pt x="36" y="33"/>
                  </a:cubicBezTo>
                  <a:cubicBezTo>
                    <a:pt x="36" y="162"/>
                    <a:pt x="36" y="162"/>
                    <a:pt x="36" y="162"/>
                  </a:cubicBezTo>
                  <a:cubicBezTo>
                    <a:pt x="74" y="162"/>
                    <a:pt x="74" y="162"/>
                    <a:pt x="74" y="162"/>
                  </a:cubicBezTo>
                  <a:cubicBezTo>
                    <a:pt x="99" y="162"/>
                    <a:pt x="118" y="156"/>
                    <a:pt x="131" y="144"/>
                  </a:cubicBezTo>
                  <a:cubicBezTo>
                    <a:pt x="144" y="133"/>
                    <a:pt x="151" y="117"/>
                    <a:pt x="151" y="9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01" name="Freeform 24"/>
            <p:cNvSpPr>
              <a:spLocks noEditPoints="1"/>
            </p:cNvSpPr>
            <p:nvPr userDrawn="1"/>
          </p:nvSpPr>
          <p:spPr bwMode="black">
            <a:xfrm>
              <a:off x="803334" y="3087003"/>
              <a:ext cx="289748" cy="391971"/>
            </a:xfrm>
            <a:custGeom>
              <a:avLst/>
              <a:gdLst>
                <a:gd name="T0" fmla="*/ 174 w 174"/>
                <a:gd name="T1" fmla="*/ 230 h 235"/>
                <a:gd name="T2" fmla="*/ 139 w 174"/>
                <a:gd name="T3" fmla="*/ 230 h 235"/>
                <a:gd name="T4" fmla="*/ 139 w 174"/>
                <a:gd name="T5" fmla="*/ 195 h 235"/>
                <a:gd name="T6" fmla="*/ 138 w 174"/>
                <a:gd name="T7" fmla="*/ 195 h 235"/>
                <a:gd name="T8" fmla="*/ 70 w 174"/>
                <a:gd name="T9" fmla="*/ 235 h 235"/>
                <a:gd name="T10" fmla="*/ 19 w 174"/>
                <a:gd name="T11" fmla="*/ 218 h 235"/>
                <a:gd name="T12" fmla="*/ 0 w 174"/>
                <a:gd name="T13" fmla="*/ 170 h 235"/>
                <a:gd name="T14" fmla="*/ 73 w 174"/>
                <a:gd name="T15" fmla="*/ 97 h 235"/>
                <a:gd name="T16" fmla="*/ 139 w 174"/>
                <a:gd name="T17" fmla="*/ 87 h 235"/>
                <a:gd name="T18" fmla="*/ 93 w 174"/>
                <a:gd name="T19" fmla="*/ 31 h 235"/>
                <a:gd name="T20" fmla="*/ 21 w 174"/>
                <a:gd name="T21" fmla="*/ 58 h 235"/>
                <a:gd name="T22" fmla="*/ 21 w 174"/>
                <a:gd name="T23" fmla="*/ 21 h 235"/>
                <a:gd name="T24" fmla="*/ 55 w 174"/>
                <a:gd name="T25" fmla="*/ 7 h 235"/>
                <a:gd name="T26" fmla="*/ 96 w 174"/>
                <a:gd name="T27" fmla="*/ 0 h 235"/>
                <a:gd name="T28" fmla="*/ 174 w 174"/>
                <a:gd name="T29" fmla="*/ 84 h 235"/>
                <a:gd name="T30" fmla="*/ 174 w 174"/>
                <a:gd name="T31" fmla="*/ 230 h 235"/>
                <a:gd name="T32" fmla="*/ 139 w 174"/>
                <a:gd name="T33" fmla="*/ 116 h 235"/>
                <a:gd name="T34" fmla="*/ 85 w 174"/>
                <a:gd name="T35" fmla="*/ 124 h 235"/>
                <a:gd name="T36" fmla="*/ 47 w 174"/>
                <a:gd name="T37" fmla="*/ 137 h 235"/>
                <a:gd name="T38" fmla="*/ 36 w 174"/>
                <a:gd name="T39" fmla="*/ 167 h 235"/>
                <a:gd name="T40" fmla="*/ 48 w 174"/>
                <a:gd name="T41" fmla="*/ 194 h 235"/>
                <a:gd name="T42" fmla="*/ 78 w 174"/>
                <a:gd name="T43" fmla="*/ 204 h 235"/>
                <a:gd name="T44" fmla="*/ 122 w 174"/>
                <a:gd name="T45" fmla="*/ 186 h 235"/>
                <a:gd name="T46" fmla="*/ 139 w 174"/>
                <a:gd name="T47" fmla="*/ 139 h 235"/>
                <a:gd name="T48" fmla="*/ 139 w 174"/>
                <a:gd name="T49" fmla="*/ 1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235">
                  <a:moveTo>
                    <a:pt x="174" y="230"/>
                  </a:moveTo>
                  <a:cubicBezTo>
                    <a:pt x="139" y="230"/>
                    <a:pt x="139" y="230"/>
                    <a:pt x="139" y="230"/>
                  </a:cubicBezTo>
                  <a:cubicBezTo>
                    <a:pt x="139" y="195"/>
                    <a:pt x="139" y="195"/>
                    <a:pt x="139" y="195"/>
                  </a:cubicBezTo>
                  <a:cubicBezTo>
                    <a:pt x="138" y="195"/>
                    <a:pt x="138" y="195"/>
                    <a:pt x="138" y="195"/>
                  </a:cubicBezTo>
                  <a:cubicBezTo>
                    <a:pt x="123" y="222"/>
                    <a:pt x="100" y="235"/>
                    <a:pt x="70" y="235"/>
                  </a:cubicBezTo>
                  <a:cubicBezTo>
                    <a:pt x="49" y="235"/>
                    <a:pt x="32" y="229"/>
                    <a:pt x="19" y="218"/>
                  </a:cubicBezTo>
                  <a:cubicBezTo>
                    <a:pt x="6" y="206"/>
                    <a:pt x="0" y="190"/>
                    <a:pt x="0" y="170"/>
                  </a:cubicBezTo>
                  <a:cubicBezTo>
                    <a:pt x="0" y="128"/>
                    <a:pt x="24" y="104"/>
                    <a:pt x="73" y="97"/>
                  </a:cubicBezTo>
                  <a:cubicBezTo>
                    <a:pt x="139" y="87"/>
                    <a:pt x="139" y="87"/>
                    <a:pt x="139" y="87"/>
                  </a:cubicBezTo>
                  <a:cubicBezTo>
                    <a:pt x="139" y="50"/>
                    <a:pt x="124" y="31"/>
                    <a:pt x="93" y="31"/>
                  </a:cubicBezTo>
                  <a:cubicBezTo>
                    <a:pt x="67" y="31"/>
                    <a:pt x="43" y="40"/>
                    <a:pt x="21" y="58"/>
                  </a:cubicBezTo>
                  <a:cubicBezTo>
                    <a:pt x="21" y="21"/>
                    <a:pt x="21" y="21"/>
                    <a:pt x="21" y="21"/>
                  </a:cubicBezTo>
                  <a:cubicBezTo>
                    <a:pt x="28" y="16"/>
                    <a:pt x="39" y="11"/>
                    <a:pt x="55" y="7"/>
                  </a:cubicBezTo>
                  <a:cubicBezTo>
                    <a:pt x="70" y="2"/>
                    <a:pt x="84" y="0"/>
                    <a:pt x="96" y="0"/>
                  </a:cubicBezTo>
                  <a:cubicBezTo>
                    <a:pt x="148" y="0"/>
                    <a:pt x="174" y="28"/>
                    <a:pt x="174" y="84"/>
                  </a:cubicBezTo>
                  <a:lnTo>
                    <a:pt x="174" y="230"/>
                  </a:lnTo>
                  <a:close/>
                  <a:moveTo>
                    <a:pt x="139" y="116"/>
                  </a:moveTo>
                  <a:cubicBezTo>
                    <a:pt x="85" y="124"/>
                    <a:pt x="85" y="124"/>
                    <a:pt x="85" y="124"/>
                  </a:cubicBezTo>
                  <a:cubicBezTo>
                    <a:pt x="67" y="126"/>
                    <a:pt x="54" y="131"/>
                    <a:pt x="47" y="137"/>
                  </a:cubicBezTo>
                  <a:cubicBezTo>
                    <a:pt x="40" y="143"/>
                    <a:pt x="36" y="153"/>
                    <a:pt x="36" y="167"/>
                  </a:cubicBezTo>
                  <a:cubicBezTo>
                    <a:pt x="36" y="178"/>
                    <a:pt x="40" y="187"/>
                    <a:pt x="48" y="194"/>
                  </a:cubicBezTo>
                  <a:cubicBezTo>
                    <a:pt x="56" y="201"/>
                    <a:pt x="66" y="204"/>
                    <a:pt x="78" y="204"/>
                  </a:cubicBezTo>
                  <a:cubicBezTo>
                    <a:pt x="96" y="204"/>
                    <a:pt x="110" y="198"/>
                    <a:pt x="122" y="186"/>
                  </a:cubicBezTo>
                  <a:cubicBezTo>
                    <a:pt x="133" y="173"/>
                    <a:pt x="139" y="157"/>
                    <a:pt x="139" y="139"/>
                  </a:cubicBezTo>
                  <a:lnTo>
                    <a:pt x="139" y="1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02" name="Freeform 25"/>
            <p:cNvSpPr>
              <a:spLocks/>
            </p:cNvSpPr>
            <p:nvPr userDrawn="1"/>
          </p:nvSpPr>
          <p:spPr bwMode="black">
            <a:xfrm>
              <a:off x="1205175" y="3088413"/>
              <a:ext cx="191756" cy="382101"/>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99"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9" y="14"/>
                  </a:cubicBezTo>
                  <a:cubicBezTo>
                    <a:pt x="69" y="5"/>
                    <a:pt x="80" y="0"/>
                    <a:pt x="94" y="0"/>
                  </a:cubicBezTo>
                  <a:cubicBezTo>
                    <a:pt x="103" y="0"/>
                    <a:pt x="110" y="1"/>
                    <a:pt x="115" y="3"/>
                  </a:cubicBezTo>
                  <a:lnTo>
                    <a:pt x="115"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03" name="Freeform 26"/>
            <p:cNvSpPr>
              <a:spLocks/>
            </p:cNvSpPr>
            <p:nvPr userDrawn="1"/>
          </p:nvSpPr>
          <p:spPr bwMode="black">
            <a:xfrm>
              <a:off x="1438524" y="2985485"/>
              <a:ext cx="213610" cy="493489"/>
            </a:xfrm>
            <a:custGeom>
              <a:avLst/>
              <a:gdLst>
                <a:gd name="T0" fmla="*/ 128 w 128"/>
                <a:gd name="T1" fmla="*/ 288 h 296"/>
                <a:gd name="T2" fmla="*/ 95 w 128"/>
                <a:gd name="T3" fmla="*/ 296 h 296"/>
                <a:gd name="T4" fmla="*/ 37 w 128"/>
                <a:gd name="T5" fmla="*/ 230 h 296"/>
                <a:gd name="T6" fmla="*/ 37 w 128"/>
                <a:gd name="T7" fmla="*/ 97 h 296"/>
                <a:gd name="T8" fmla="*/ 0 w 128"/>
                <a:gd name="T9" fmla="*/ 97 h 296"/>
                <a:gd name="T10" fmla="*/ 0 w 128"/>
                <a:gd name="T11" fmla="*/ 66 h 296"/>
                <a:gd name="T12" fmla="*/ 37 w 128"/>
                <a:gd name="T13" fmla="*/ 66 h 296"/>
                <a:gd name="T14" fmla="*/ 37 w 128"/>
                <a:gd name="T15" fmla="*/ 12 h 296"/>
                <a:gd name="T16" fmla="*/ 73 w 128"/>
                <a:gd name="T17" fmla="*/ 0 h 296"/>
                <a:gd name="T18" fmla="*/ 73 w 128"/>
                <a:gd name="T19" fmla="*/ 66 h 296"/>
                <a:gd name="T20" fmla="*/ 128 w 128"/>
                <a:gd name="T21" fmla="*/ 66 h 296"/>
                <a:gd name="T22" fmla="*/ 128 w 128"/>
                <a:gd name="T23" fmla="*/ 97 h 296"/>
                <a:gd name="T24" fmla="*/ 73 w 128"/>
                <a:gd name="T25" fmla="*/ 97 h 296"/>
                <a:gd name="T26" fmla="*/ 73 w 128"/>
                <a:gd name="T27" fmla="*/ 223 h 296"/>
                <a:gd name="T28" fmla="*/ 80 w 128"/>
                <a:gd name="T29" fmla="*/ 256 h 296"/>
                <a:gd name="T30" fmla="*/ 106 w 128"/>
                <a:gd name="T31" fmla="*/ 265 h 296"/>
                <a:gd name="T32" fmla="*/ 128 w 128"/>
                <a:gd name="T33" fmla="*/ 258 h 296"/>
                <a:gd name="T34" fmla="*/ 128 w 128"/>
                <a:gd name="T35"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96">
                  <a:moveTo>
                    <a:pt x="128" y="288"/>
                  </a:moveTo>
                  <a:cubicBezTo>
                    <a:pt x="120" y="293"/>
                    <a:pt x="109" y="296"/>
                    <a:pt x="95" y="296"/>
                  </a:cubicBezTo>
                  <a:cubicBezTo>
                    <a:pt x="57" y="296"/>
                    <a:pt x="37" y="274"/>
                    <a:pt x="37" y="230"/>
                  </a:cubicBezTo>
                  <a:cubicBezTo>
                    <a:pt x="37" y="97"/>
                    <a:pt x="37" y="97"/>
                    <a:pt x="37" y="97"/>
                  </a:cubicBezTo>
                  <a:cubicBezTo>
                    <a:pt x="0" y="97"/>
                    <a:pt x="0" y="97"/>
                    <a:pt x="0" y="97"/>
                  </a:cubicBezTo>
                  <a:cubicBezTo>
                    <a:pt x="0" y="66"/>
                    <a:pt x="0" y="66"/>
                    <a:pt x="0" y="66"/>
                  </a:cubicBezTo>
                  <a:cubicBezTo>
                    <a:pt x="37" y="66"/>
                    <a:pt x="37" y="66"/>
                    <a:pt x="37" y="66"/>
                  </a:cubicBezTo>
                  <a:cubicBezTo>
                    <a:pt x="37" y="12"/>
                    <a:pt x="37" y="12"/>
                    <a:pt x="37" y="12"/>
                  </a:cubicBezTo>
                  <a:cubicBezTo>
                    <a:pt x="73" y="0"/>
                    <a:pt x="73" y="0"/>
                    <a:pt x="73" y="0"/>
                  </a:cubicBezTo>
                  <a:cubicBezTo>
                    <a:pt x="73" y="66"/>
                    <a:pt x="73" y="66"/>
                    <a:pt x="73" y="66"/>
                  </a:cubicBezTo>
                  <a:cubicBezTo>
                    <a:pt x="128" y="66"/>
                    <a:pt x="128" y="66"/>
                    <a:pt x="128" y="66"/>
                  </a:cubicBezTo>
                  <a:cubicBezTo>
                    <a:pt x="128" y="97"/>
                    <a:pt x="128" y="97"/>
                    <a:pt x="128" y="97"/>
                  </a:cubicBezTo>
                  <a:cubicBezTo>
                    <a:pt x="73" y="97"/>
                    <a:pt x="73" y="97"/>
                    <a:pt x="73" y="97"/>
                  </a:cubicBezTo>
                  <a:cubicBezTo>
                    <a:pt x="73" y="223"/>
                    <a:pt x="73" y="223"/>
                    <a:pt x="73" y="223"/>
                  </a:cubicBezTo>
                  <a:cubicBezTo>
                    <a:pt x="73" y="238"/>
                    <a:pt x="75" y="249"/>
                    <a:pt x="80" y="256"/>
                  </a:cubicBezTo>
                  <a:cubicBezTo>
                    <a:pt x="85" y="262"/>
                    <a:pt x="94" y="265"/>
                    <a:pt x="106" y="265"/>
                  </a:cubicBezTo>
                  <a:cubicBezTo>
                    <a:pt x="114" y="265"/>
                    <a:pt x="122" y="263"/>
                    <a:pt x="128" y="258"/>
                  </a:cubicBezTo>
                  <a:lnTo>
                    <a:pt x="128" y="2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04" name="Freeform 27"/>
            <p:cNvSpPr>
              <a:spLocks/>
            </p:cNvSpPr>
            <p:nvPr userDrawn="1"/>
          </p:nvSpPr>
          <p:spPr bwMode="black">
            <a:xfrm>
              <a:off x="1731798" y="3087003"/>
              <a:ext cx="305258" cy="383511"/>
            </a:xfrm>
            <a:custGeom>
              <a:avLst/>
              <a:gdLst>
                <a:gd name="T0" fmla="*/ 183 w 183"/>
                <a:gd name="T1" fmla="*/ 230 h 230"/>
                <a:gd name="T2" fmla="*/ 147 w 183"/>
                <a:gd name="T3" fmla="*/ 230 h 230"/>
                <a:gd name="T4" fmla="*/ 147 w 183"/>
                <a:gd name="T5" fmla="*/ 102 h 230"/>
                <a:gd name="T6" fmla="*/ 96 w 183"/>
                <a:gd name="T7" fmla="*/ 31 h 230"/>
                <a:gd name="T8" fmla="*/ 52 w 183"/>
                <a:gd name="T9" fmla="*/ 51 h 230"/>
                <a:gd name="T10" fmla="*/ 35 w 183"/>
                <a:gd name="T11" fmla="*/ 102 h 230"/>
                <a:gd name="T12" fmla="*/ 35 w 183"/>
                <a:gd name="T13" fmla="*/ 230 h 230"/>
                <a:gd name="T14" fmla="*/ 0 w 183"/>
                <a:gd name="T15" fmla="*/ 230 h 230"/>
                <a:gd name="T16" fmla="*/ 0 w 183"/>
                <a:gd name="T17" fmla="*/ 5 h 230"/>
                <a:gd name="T18" fmla="*/ 35 w 183"/>
                <a:gd name="T19" fmla="*/ 5 h 230"/>
                <a:gd name="T20" fmla="*/ 35 w 183"/>
                <a:gd name="T21" fmla="*/ 43 h 230"/>
                <a:gd name="T22" fmla="*/ 36 w 183"/>
                <a:gd name="T23" fmla="*/ 43 h 230"/>
                <a:gd name="T24" fmla="*/ 108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7" y="230"/>
                    <a:pt x="147" y="230"/>
                    <a:pt x="147" y="230"/>
                  </a:cubicBezTo>
                  <a:cubicBezTo>
                    <a:pt x="147" y="102"/>
                    <a:pt x="147" y="102"/>
                    <a:pt x="147" y="102"/>
                  </a:cubicBezTo>
                  <a:cubicBezTo>
                    <a:pt x="147" y="54"/>
                    <a:pt x="130" y="31"/>
                    <a:pt x="96" y="31"/>
                  </a:cubicBezTo>
                  <a:cubicBezTo>
                    <a:pt x="79" y="31"/>
                    <a:pt x="64" y="37"/>
                    <a:pt x="52" y="51"/>
                  </a:cubicBezTo>
                  <a:cubicBezTo>
                    <a:pt x="41" y="64"/>
                    <a:pt x="35" y="81"/>
                    <a:pt x="35" y="102"/>
                  </a:cubicBezTo>
                  <a:cubicBezTo>
                    <a:pt x="35" y="230"/>
                    <a:pt x="35" y="230"/>
                    <a:pt x="35" y="230"/>
                  </a:cubicBezTo>
                  <a:cubicBezTo>
                    <a:pt x="0" y="230"/>
                    <a:pt x="0" y="230"/>
                    <a:pt x="0" y="230"/>
                  </a:cubicBezTo>
                  <a:cubicBezTo>
                    <a:pt x="0" y="5"/>
                    <a:pt x="0" y="5"/>
                    <a:pt x="0" y="5"/>
                  </a:cubicBezTo>
                  <a:cubicBezTo>
                    <a:pt x="35" y="5"/>
                    <a:pt x="35" y="5"/>
                    <a:pt x="35" y="5"/>
                  </a:cubicBezTo>
                  <a:cubicBezTo>
                    <a:pt x="35" y="43"/>
                    <a:pt x="35" y="43"/>
                    <a:pt x="35" y="43"/>
                  </a:cubicBezTo>
                  <a:cubicBezTo>
                    <a:pt x="36" y="43"/>
                    <a:pt x="36" y="43"/>
                    <a:pt x="36" y="43"/>
                  </a:cubicBezTo>
                  <a:cubicBezTo>
                    <a:pt x="52" y="14"/>
                    <a:pt x="76" y="0"/>
                    <a:pt x="108" y="0"/>
                  </a:cubicBezTo>
                  <a:cubicBezTo>
                    <a:pt x="132" y="0"/>
                    <a:pt x="151" y="8"/>
                    <a:pt x="164" y="24"/>
                  </a:cubicBezTo>
                  <a:cubicBezTo>
                    <a:pt x="176" y="40"/>
                    <a:pt x="183" y="63"/>
                    <a:pt x="183" y="92"/>
                  </a:cubicBezTo>
                  <a:lnTo>
                    <a:pt x="183" y="2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05" name="Freeform 28"/>
            <p:cNvSpPr>
              <a:spLocks noEditPoints="1"/>
            </p:cNvSpPr>
            <p:nvPr userDrawn="1"/>
          </p:nvSpPr>
          <p:spPr bwMode="black">
            <a:xfrm>
              <a:off x="2118834" y="3087003"/>
              <a:ext cx="322178" cy="391971"/>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2 w 193"/>
                <a:gd name="T35" fmla="*/ 31 h 235"/>
                <a:gd name="T36" fmla="*/ 60 w 193"/>
                <a:gd name="T37" fmla="*/ 49 h 235"/>
                <a:gd name="T38" fmla="*/ 38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3" y="235"/>
                    <a:pt x="101" y="235"/>
                  </a:cubicBezTo>
                  <a:cubicBezTo>
                    <a:pt x="69" y="235"/>
                    <a:pt x="45" y="225"/>
                    <a:pt x="27" y="204"/>
                  </a:cubicBezTo>
                  <a:cubicBezTo>
                    <a:pt x="9" y="183"/>
                    <a:pt x="0" y="155"/>
                    <a:pt x="0" y="118"/>
                  </a:cubicBezTo>
                  <a:cubicBezTo>
                    <a:pt x="0" y="96"/>
                    <a:pt x="5" y="76"/>
                    <a:pt x="14" y="58"/>
                  </a:cubicBezTo>
                  <a:cubicBezTo>
                    <a:pt x="23" y="39"/>
                    <a:pt x="35" y="25"/>
                    <a:pt x="50" y="15"/>
                  </a:cubicBezTo>
                  <a:cubicBezTo>
                    <a:pt x="66" y="5"/>
                    <a:pt x="83" y="0"/>
                    <a:pt x="102" y="0"/>
                  </a:cubicBezTo>
                  <a:cubicBezTo>
                    <a:pt x="131" y="0"/>
                    <a:pt x="153" y="9"/>
                    <a:pt x="169" y="28"/>
                  </a:cubicBezTo>
                  <a:cubicBezTo>
                    <a:pt x="185" y="47"/>
                    <a:pt x="193" y="74"/>
                    <a:pt x="193" y="108"/>
                  </a:cubicBezTo>
                  <a:lnTo>
                    <a:pt x="193" y="126"/>
                  </a:lnTo>
                  <a:close/>
                  <a:moveTo>
                    <a:pt x="157" y="96"/>
                  </a:moveTo>
                  <a:cubicBezTo>
                    <a:pt x="156" y="75"/>
                    <a:pt x="152" y="59"/>
                    <a:pt x="142" y="48"/>
                  </a:cubicBezTo>
                  <a:cubicBezTo>
                    <a:pt x="132" y="36"/>
                    <a:pt x="119" y="31"/>
                    <a:pt x="102" y="31"/>
                  </a:cubicBezTo>
                  <a:cubicBezTo>
                    <a:pt x="85" y="31"/>
                    <a:pt x="71" y="37"/>
                    <a:pt x="60" y="49"/>
                  </a:cubicBezTo>
                  <a:cubicBezTo>
                    <a:pt x="48" y="60"/>
                    <a:pt x="41" y="76"/>
                    <a:pt x="38" y="96"/>
                  </a:cubicBezTo>
                  <a:lnTo>
                    <a:pt x="157"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06" name="Freeform 29"/>
            <p:cNvSpPr>
              <a:spLocks/>
            </p:cNvSpPr>
            <p:nvPr userDrawn="1"/>
          </p:nvSpPr>
          <p:spPr bwMode="black">
            <a:xfrm>
              <a:off x="2527725" y="3088413"/>
              <a:ext cx="191756" cy="382101"/>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8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99"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8" y="14"/>
                  </a:cubicBezTo>
                  <a:cubicBezTo>
                    <a:pt x="69" y="5"/>
                    <a:pt x="80" y="0"/>
                    <a:pt x="94" y="0"/>
                  </a:cubicBezTo>
                  <a:cubicBezTo>
                    <a:pt x="103" y="0"/>
                    <a:pt x="110" y="1"/>
                    <a:pt x="115" y="3"/>
                  </a:cubicBezTo>
                  <a:lnTo>
                    <a:pt x="115"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07" name="Freeform 30"/>
            <p:cNvSpPr>
              <a:spLocks/>
            </p:cNvSpPr>
            <p:nvPr userDrawn="1"/>
          </p:nvSpPr>
          <p:spPr bwMode="black">
            <a:xfrm>
              <a:off x="419822" y="3728538"/>
              <a:ext cx="383511" cy="542133"/>
            </a:xfrm>
            <a:custGeom>
              <a:avLst/>
              <a:gdLst>
                <a:gd name="T0" fmla="*/ 230 w 230"/>
                <a:gd name="T1" fmla="*/ 307 h 325"/>
                <a:gd name="T2" fmla="*/ 145 w 230"/>
                <a:gd name="T3" fmla="*/ 325 h 325"/>
                <a:gd name="T4" fmla="*/ 69 w 230"/>
                <a:gd name="T5" fmla="*/ 306 h 325"/>
                <a:gd name="T6" fmla="*/ 17 w 230"/>
                <a:gd name="T7" fmla="*/ 250 h 325"/>
                <a:gd name="T8" fmla="*/ 0 w 230"/>
                <a:gd name="T9" fmla="*/ 169 h 325"/>
                <a:gd name="T10" fmla="*/ 20 w 230"/>
                <a:gd name="T11" fmla="*/ 82 h 325"/>
                <a:gd name="T12" fmla="*/ 76 w 230"/>
                <a:gd name="T13" fmla="*/ 22 h 325"/>
                <a:gd name="T14" fmla="*/ 157 w 230"/>
                <a:gd name="T15" fmla="*/ 0 h 325"/>
                <a:gd name="T16" fmla="*/ 230 w 230"/>
                <a:gd name="T17" fmla="*/ 13 h 325"/>
                <a:gd name="T18" fmla="*/ 230 w 230"/>
                <a:gd name="T19" fmla="*/ 52 h 325"/>
                <a:gd name="T20" fmla="*/ 157 w 230"/>
                <a:gd name="T21" fmla="*/ 33 h 325"/>
                <a:gd name="T22" fmla="*/ 95 w 230"/>
                <a:gd name="T23" fmla="*/ 50 h 325"/>
                <a:gd name="T24" fmla="*/ 52 w 230"/>
                <a:gd name="T25" fmla="*/ 97 h 325"/>
                <a:gd name="T26" fmla="*/ 37 w 230"/>
                <a:gd name="T27" fmla="*/ 166 h 325"/>
                <a:gd name="T28" fmla="*/ 51 w 230"/>
                <a:gd name="T29" fmla="*/ 232 h 325"/>
                <a:gd name="T30" fmla="*/ 91 w 230"/>
                <a:gd name="T31" fmla="*/ 276 h 325"/>
                <a:gd name="T32" fmla="*/ 150 w 230"/>
                <a:gd name="T33" fmla="*/ 292 h 325"/>
                <a:gd name="T34" fmla="*/ 230 w 230"/>
                <a:gd name="T35" fmla="*/ 271 h 325"/>
                <a:gd name="T36" fmla="*/ 230 w 230"/>
                <a:gd name="T3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 h="325">
                  <a:moveTo>
                    <a:pt x="230" y="307"/>
                  </a:moveTo>
                  <a:cubicBezTo>
                    <a:pt x="207" y="319"/>
                    <a:pt x="179" y="325"/>
                    <a:pt x="145" y="325"/>
                  </a:cubicBezTo>
                  <a:cubicBezTo>
                    <a:pt x="116" y="325"/>
                    <a:pt x="91" y="319"/>
                    <a:pt x="69" y="306"/>
                  </a:cubicBezTo>
                  <a:cubicBezTo>
                    <a:pt x="47" y="293"/>
                    <a:pt x="29" y="274"/>
                    <a:pt x="17" y="250"/>
                  </a:cubicBezTo>
                  <a:cubicBezTo>
                    <a:pt x="6" y="226"/>
                    <a:pt x="0" y="199"/>
                    <a:pt x="0" y="169"/>
                  </a:cubicBezTo>
                  <a:cubicBezTo>
                    <a:pt x="0" y="137"/>
                    <a:pt x="6" y="108"/>
                    <a:pt x="20" y="82"/>
                  </a:cubicBezTo>
                  <a:cubicBezTo>
                    <a:pt x="33" y="56"/>
                    <a:pt x="52" y="36"/>
                    <a:pt x="76" y="22"/>
                  </a:cubicBezTo>
                  <a:cubicBezTo>
                    <a:pt x="100" y="7"/>
                    <a:pt x="127" y="0"/>
                    <a:pt x="157" y="0"/>
                  </a:cubicBezTo>
                  <a:cubicBezTo>
                    <a:pt x="186" y="0"/>
                    <a:pt x="210" y="5"/>
                    <a:pt x="230" y="13"/>
                  </a:cubicBezTo>
                  <a:cubicBezTo>
                    <a:pt x="230" y="52"/>
                    <a:pt x="230" y="52"/>
                    <a:pt x="230" y="52"/>
                  </a:cubicBezTo>
                  <a:cubicBezTo>
                    <a:pt x="208" y="40"/>
                    <a:pt x="183" y="33"/>
                    <a:pt x="157" y="33"/>
                  </a:cubicBezTo>
                  <a:cubicBezTo>
                    <a:pt x="133" y="33"/>
                    <a:pt x="113" y="39"/>
                    <a:pt x="95" y="50"/>
                  </a:cubicBezTo>
                  <a:cubicBezTo>
                    <a:pt x="76" y="61"/>
                    <a:pt x="62" y="76"/>
                    <a:pt x="52" y="97"/>
                  </a:cubicBezTo>
                  <a:cubicBezTo>
                    <a:pt x="42" y="117"/>
                    <a:pt x="37" y="140"/>
                    <a:pt x="37" y="166"/>
                  </a:cubicBezTo>
                  <a:cubicBezTo>
                    <a:pt x="37" y="191"/>
                    <a:pt x="42" y="213"/>
                    <a:pt x="51" y="232"/>
                  </a:cubicBezTo>
                  <a:cubicBezTo>
                    <a:pt x="61" y="251"/>
                    <a:pt x="74" y="266"/>
                    <a:pt x="91" y="276"/>
                  </a:cubicBezTo>
                  <a:cubicBezTo>
                    <a:pt x="108" y="287"/>
                    <a:pt x="128" y="292"/>
                    <a:pt x="150" y="292"/>
                  </a:cubicBezTo>
                  <a:cubicBezTo>
                    <a:pt x="181" y="292"/>
                    <a:pt x="207" y="285"/>
                    <a:pt x="230" y="271"/>
                  </a:cubicBezTo>
                  <a:lnTo>
                    <a:pt x="230" y="3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08" name="Freeform 31"/>
            <p:cNvSpPr>
              <a:spLocks noEditPoints="1"/>
            </p:cNvSpPr>
            <p:nvPr userDrawn="1"/>
          </p:nvSpPr>
          <p:spPr bwMode="black">
            <a:xfrm>
              <a:off x="871717" y="3878700"/>
              <a:ext cx="363772" cy="391971"/>
            </a:xfrm>
            <a:custGeom>
              <a:avLst/>
              <a:gdLst>
                <a:gd name="T0" fmla="*/ 218 w 218"/>
                <a:gd name="T1" fmla="*/ 117 h 235"/>
                <a:gd name="T2" fmla="*/ 188 w 218"/>
                <a:gd name="T3" fmla="*/ 203 h 235"/>
                <a:gd name="T4" fmla="*/ 108 w 218"/>
                <a:gd name="T5" fmla="*/ 235 h 235"/>
                <a:gd name="T6" fmla="*/ 30 w 218"/>
                <a:gd name="T7" fmla="*/ 203 h 235"/>
                <a:gd name="T8" fmla="*/ 0 w 218"/>
                <a:gd name="T9" fmla="*/ 120 h 235"/>
                <a:gd name="T10" fmla="*/ 30 w 218"/>
                <a:gd name="T11" fmla="*/ 32 h 235"/>
                <a:gd name="T12" fmla="*/ 113 w 218"/>
                <a:gd name="T13" fmla="*/ 0 h 235"/>
                <a:gd name="T14" fmla="*/ 190 w 218"/>
                <a:gd name="T15" fmla="*/ 31 h 235"/>
                <a:gd name="T16" fmla="*/ 218 w 218"/>
                <a:gd name="T17" fmla="*/ 117 h 235"/>
                <a:gd name="T18" fmla="*/ 181 w 218"/>
                <a:gd name="T19" fmla="*/ 118 h 235"/>
                <a:gd name="T20" fmla="*/ 163 w 218"/>
                <a:gd name="T21" fmla="*/ 53 h 235"/>
                <a:gd name="T22" fmla="*/ 110 w 218"/>
                <a:gd name="T23" fmla="*/ 31 h 235"/>
                <a:gd name="T24" fmla="*/ 56 w 218"/>
                <a:gd name="T25" fmla="*/ 54 h 235"/>
                <a:gd name="T26" fmla="*/ 37 w 218"/>
                <a:gd name="T27" fmla="*/ 119 h 235"/>
                <a:gd name="T28" fmla="*/ 57 w 218"/>
                <a:gd name="T29" fmla="*/ 182 h 235"/>
                <a:gd name="T30" fmla="*/ 110 w 218"/>
                <a:gd name="T31" fmla="*/ 204 h 235"/>
                <a:gd name="T32" fmla="*/ 163 w 218"/>
                <a:gd name="T33" fmla="*/ 182 h 235"/>
                <a:gd name="T34" fmla="*/ 181 w 218"/>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35">
                  <a:moveTo>
                    <a:pt x="218" y="117"/>
                  </a:moveTo>
                  <a:cubicBezTo>
                    <a:pt x="218" y="152"/>
                    <a:pt x="208" y="181"/>
                    <a:pt x="188" y="203"/>
                  </a:cubicBezTo>
                  <a:cubicBezTo>
                    <a:pt x="168" y="224"/>
                    <a:pt x="141" y="235"/>
                    <a:pt x="108" y="235"/>
                  </a:cubicBezTo>
                  <a:cubicBezTo>
                    <a:pt x="75" y="235"/>
                    <a:pt x="49" y="225"/>
                    <a:pt x="30" y="203"/>
                  </a:cubicBezTo>
                  <a:cubicBezTo>
                    <a:pt x="10" y="182"/>
                    <a:pt x="0" y="155"/>
                    <a:pt x="0" y="120"/>
                  </a:cubicBezTo>
                  <a:cubicBezTo>
                    <a:pt x="0" y="83"/>
                    <a:pt x="10" y="54"/>
                    <a:pt x="30" y="32"/>
                  </a:cubicBezTo>
                  <a:cubicBezTo>
                    <a:pt x="50" y="11"/>
                    <a:pt x="78" y="0"/>
                    <a:pt x="113" y="0"/>
                  </a:cubicBezTo>
                  <a:cubicBezTo>
                    <a:pt x="146" y="0"/>
                    <a:pt x="171" y="10"/>
                    <a:pt x="190" y="31"/>
                  </a:cubicBezTo>
                  <a:cubicBezTo>
                    <a:pt x="208" y="52"/>
                    <a:pt x="218" y="80"/>
                    <a:pt x="218" y="117"/>
                  </a:cubicBezTo>
                  <a:close/>
                  <a:moveTo>
                    <a:pt x="181" y="118"/>
                  </a:moveTo>
                  <a:cubicBezTo>
                    <a:pt x="181" y="90"/>
                    <a:pt x="175" y="68"/>
                    <a:pt x="163" y="53"/>
                  </a:cubicBezTo>
                  <a:cubicBezTo>
                    <a:pt x="151" y="38"/>
                    <a:pt x="133" y="31"/>
                    <a:pt x="110" y="31"/>
                  </a:cubicBezTo>
                  <a:cubicBezTo>
                    <a:pt x="88" y="31"/>
                    <a:pt x="70" y="38"/>
                    <a:pt x="56" y="54"/>
                  </a:cubicBezTo>
                  <a:cubicBezTo>
                    <a:pt x="43" y="69"/>
                    <a:pt x="37" y="91"/>
                    <a:pt x="37" y="119"/>
                  </a:cubicBezTo>
                  <a:cubicBezTo>
                    <a:pt x="37" y="146"/>
                    <a:pt x="43" y="167"/>
                    <a:pt x="57" y="182"/>
                  </a:cubicBezTo>
                  <a:cubicBezTo>
                    <a:pt x="70" y="197"/>
                    <a:pt x="88" y="204"/>
                    <a:pt x="110" y="204"/>
                  </a:cubicBezTo>
                  <a:cubicBezTo>
                    <a:pt x="133" y="204"/>
                    <a:pt x="151" y="197"/>
                    <a:pt x="163" y="182"/>
                  </a:cubicBezTo>
                  <a:cubicBezTo>
                    <a:pt x="175" y="167"/>
                    <a:pt x="181" y="146"/>
                    <a:pt x="181" y="1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09" name="Freeform 32"/>
            <p:cNvSpPr>
              <a:spLocks/>
            </p:cNvSpPr>
            <p:nvPr userDrawn="1"/>
          </p:nvSpPr>
          <p:spPr bwMode="black">
            <a:xfrm>
              <a:off x="1325022" y="3878700"/>
              <a:ext cx="305258" cy="383511"/>
            </a:xfrm>
            <a:custGeom>
              <a:avLst/>
              <a:gdLst>
                <a:gd name="T0" fmla="*/ 183 w 183"/>
                <a:gd name="T1" fmla="*/ 230 h 230"/>
                <a:gd name="T2" fmla="*/ 148 w 183"/>
                <a:gd name="T3" fmla="*/ 230 h 230"/>
                <a:gd name="T4" fmla="*/ 148 w 183"/>
                <a:gd name="T5" fmla="*/ 102 h 230"/>
                <a:gd name="T6" fmla="*/ 97 w 183"/>
                <a:gd name="T7" fmla="*/ 31 h 230"/>
                <a:gd name="T8" fmla="*/ 53 w 183"/>
                <a:gd name="T9" fmla="*/ 51 h 230"/>
                <a:gd name="T10" fmla="*/ 36 w 183"/>
                <a:gd name="T11" fmla="*/ 102 h 230"/>
                <a:gd name="T12" fmla="*/ 36 w 183"/>
                <a:gd name="T13" fmla="*/ 230 h 230"/>
                <a:gd name="T14" fmla="*/ 0 w 183"/>
                <a:gd name="T15" fmla="*/ 230 h 230"/>
                <a:gd name="T16" fmla="*/ 0 w 183"/>
                <a:gd name="T17" fmla="*/ 5 h 230"/>
                <a:gd name="T18" fmla="*/ 36 w 183"/>
                <a:gd name="T19" fmla="*/ 5 h 230"/>
                <a:gd name="T20" fmla="*/ 36 w 183"/>
                <a:gd name="T21" fmla="*/ 43 h 230"/>
                <a:gd name="T22" fmla="*/ 37 w 183"/>
                <a:gd name="T23" fmla="*/ 43 h 230"/>
                <a:gd name="T24" fmla="*/ 109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8" y="230"/>
                    <a:pt x="148" y="230"/>
                    <a:pt x="148" y="230"/>
                  </a:cubicBezTo>
                  <a:cubicBezTo>
                    <a:pt x="148" y="102"/>
                    <a:pt x="148" y="102"/>
                    <a:pt x="148" y="102"/>
                  </a:cubicBezTo>
                  <a:cubicBezTo>
                    <a:pt x="148" y="54"/>
                    <a:pt x="131" y="31"/>
                    <a:pt x="97" y="31"/>
                  </a:cubicBezTo>
                  <a:cubicBezTo>
                    <a:pt x="79" y="31"/>
                    <a:pt x="65" y="37"/>
                    <a:pt x="53" y="51"/>
                  </a:cubicBezTo>
                  <a:cubicBezTo>
                    <a:pt x="42" y="64"/>
                    <a:pt x="36" y="81"/>
                    <a:pt x="36" y="102"/>
                  </a:cubicBezTo>
                  <a:cubicBezTo>
                    <a:pt x="36" y="230"/>
                    <a:pt x="36" y="230"/>
                    <a:pt x="36" y="230"/>
                  </a:cubicBezTo>
                  <a:cubicBezTo>
                    <a:pt x="0" y="230"/>
                    <a:pt x="0" y="230"/>
                    <a:pt x="0" y="230"/>
                  </a:cubicBezTo>
                  <a:cubicBezTo>
                    <a:pt x="0" y="5"/>
                    <a:pt x="0" y="5"/>
                    <a:pt x="0" y="5"/>
                  </a:cubicBezTo>
                  <a:cubicBezTo>
                    <a:pt x="36" y="5"/>
                    <a:pt x="36" y="5"/>
                    <a:pt x="36" y="5"/>
                  </a:cubicBezTo>
                  <a:cubicBezTo>
                    <a:pt x="36" y="43"/>
                    <a:pt x="36" y="43"/>
                    <a:pt x="36" y="43"/>
                  </a:cubicBezTo>
                  <a:cubicBezTo>
                    <a:pt x="37" y="43"/>
                    <a:pt x="37" y="43"/>
                    <a:pt x="37" y="43"/>
                  </a:cubicBezTo>
                  <a:cubicBezTo>
                    <a:pt x="53" y="14"/>
                    <a:pt x="77" y="0"/>
                    <a:pt x="109" y="0"/>
                  </a:cubicBezTo>
                  <a:cubicBezTo>
                    <a:pt x="133" y="0"/>
                    <a:pt x="152" y="8"/>
                    <a:pt x="164" y="24"/>
                  </a:cubicBezTo>
                  <a:cubicBezTo>
                    <a:pt x="177" y="40"/>
                    <a:pt x="183" y="63"/>
                    <a:pt x="183" y="92"/>
                  </a:cubicBezTo>
                  <a:lnTo>
                    <a:pt x="183" y="2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10" name="Freeform 33"/>
            <p:cNvSpPr>
              <a:spLocks/>
            </p:cNvSpPr>
            <p:nvPr userDrawn="1"/>
          </p:nvSpPr>
          <p:spPr bwMode="black">
            <a:xfrm>
              <a:off x="1702188" y="3700339"/>
              <a:ext cx="222070" cy="561872"/>
            </a:xfrm>
            <a:custGeom>
              <a:avLst/>
              <a:gdLst>
                <a:gd name="T0" fmla="*/ 133 w 133"/>
                <a:gd name="T1" fmla="*/ 36 h 337"/>
                <a:gd name="T2" fmla="*/ 110 w 133"/>
                <a:gd name="T3" fmla="*/ 30 h 337"/>
                <a:gd name="T4" fmla="*/ 73 w 133"/>
                <a:gd name="T5" fmla="*/ 78 h 337"/>
                <a:gd name="T6" fmla="*/ 73 w 133"/>
                <a:gd name="T7" fmla="*/ 112 h 337"/>
                <a:gd name="T8" fmla="*/ 124 w 133"/>
                <a:gd name="T9" fmla="*/ 112 h 337"/>
                <a:gd name="T10" fmla="*/ 124 w 133"/>
                <a:gd name="T11" fmla="*/ 143 h 337"/>
                <a:gd name="T12" fmla="*/ 73 w 133"/>
                <a:gd name="T13" fmla="*/ 143 h 337"/>
                <a:gd name="T14" fmla="*/ 73 w 133"/>
                <a:gd name="T15" fmla="*/ 337 h 337"/>
                <a:gd name="T16" fmla="*/ 37 w 133"/>
                <a:gd name="T17" fmla="*/ 337 h 337"/>
                <a:gd name="T18" fmla="*/ 37 w 133"/>
                <a:gd name="T19" fmla="*/ 143 h 337"/>
                <a:gd name="T20" fmla="*/ 0 w 133"/>
                <a:gd name="T21" fmla="*/ 143 h 337"/>
                <a:gd name="T22" fmla="*/ 0 w 133"/>
                <a:gd name="T23" fmla="*/ 112 h 337"/>
                <a:gd name="T24" fmla="*/ 37 w 133"/>
                <a:gd name="T25" fmla="*/ 112 h 337"/>
                <a:gd name="T26" fmla="*/ 37 w 133"/>
                <a:gd name="T27" fmla="*/ 76 h 337"/>
                <a:gd name="T28" fmla="*/ 57 w 133"/>
                <a:gd name="T29" fmla="*/ 21 h 337"/>
                <a:gd name="T30" fmla="*/ 107 w 133"/>
                <a:gd name="T31" fmla="*/ 0 h 337"/>
                <a:gd name="T32" fmla="*/ 133 w 133"/>
                <a:gd name="T33" fmla="*/ 4 h 337"/>
                <a:gd name="T34" fmla="*/ 133 w 133"/>
                <a:gd name="T35"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7">
                  <a:moveTo>
                    <a:pt x="133" y="36"/>
                  </a:moveTo>
                  <a:cubicBezTo>
                    <a:pt x="126" y="32"/>
                    <a:pt x="118" y="30"/>
                    <a:pt x="110" y="30"/>
                  </a:cubicBezTo>
                  <a:cubicBezTo>
                    <a:pt x="85" y="30"/>
                    <a:pt x="73" y="46"/>
                    <a:pt x="73" y="78"/>
                  </a:cubicBezTo>
                  <a:cubicBezTo>
                    <a:pt x="73" y="112"/>
                    <a:pt x="73" y="112"/>
                    <a:pt x="73" y="112"/>
                  </a:cubicBezTo>
                  <a:cubicBezTo>
                    <a:pt x="124" y="112"/>
                    <a:pt x="124" y="112"/>
                    <a:pt x="124" y="112"/>
                  </a:cubicBezTo>
                  <a:cubicBezTo>
                    <a:pt x="124" y="143"/>
                    <a:pt x="124" y="143"/>
                    <a:pt x="124" y="143"/>
                  </a:cubicBezTo>
                  <a:cubicBezTo>
                    <a:pt x="73" y="143"/>
                    <a:pt x="73" y="143"/>
                    <a:pt x="73" y="143"/>
                  </a:cubicBezTo>
                  <a:cubicBezTo>
                    <a:pt x="73" y="337"/>
                    <a:pt x="73" y="337"/>
                    <a:pt x="73" y="337"/>
                  </a:cubicBezTo>
                  <a:cubicBezTo>
                    <a:pt x="37" y="337"/>
                    <a:pt x="37" y="337"/>
                    <a:pt x="37" y="337"/>
                  </a:cubicBezTo>
                  <a:cubicBezTo>
                    <a:pt x="37" y="143"/>
                    <a:pt x="37" y="143"/>
                    <a:pt x="37" y="143"/>
                  </a:cubicBezTo>
                  <a:cubicBezTo>
                    <a:pt x="0" y="143"/>
                    <a:pt x="0" y="143"/>
                    <a:pt x="0" y="143"/>
                  </a:cubicBezTo>
                  <a:cubicBezTo>
                    <a:pt x="0" y="112"/>
                    <a:pt x="0" y="112"/>
                    <a:pt x="0" y="112"/>
                  </a:cubicBezTo>
                  <a:cubicBezTo>
                    <a:pt x="37" y="112"/>
                    <a:pt x="37" y="112"/>
                    <a:pt x="37" y="112"/>
                  </a:cubicBezTo>
                  <a:cubicBezTo>
                    <a:pt x="37" y="76"/>
                    <a:pt x="37" y="76"/>
                    <a:pt x="37" y="76"/>
                  </a:cubicBezTo>
                  <a:cubicBezTo>
                    <a:pt x="37" y="53"/>
                    <a:pt x="44" y="35"/>
                    <a:pt x="57" y="21"/>
                  </a:cubicBezTo>
                  <a:cubicBezTo>
                    <a:pt x="70" y="7"/>
                    <a:pt x="87" y="0"/>
                    <a:pt x="107" y="0"/>
                  </a:cubicBezTo>
                  <a:cubicBezTo>
                    <a:pt x="118" y="0"/>
                    <a:pt x="127" y="1"/>
                    <a:pt x="133" y="4"/>
                  </a:cubicBezTo>
                  <a:lnTo>
                    <a:pt x="133"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11" name="Freeform 34"/>
            <p:cNvSpPr>
              <a:spLocks noEditPoints="1"/>
            </p:cNvSpPr>
            <p:nvPr userDrawn="1"/>
          </p:nvSpPr>
          <p:spPr bwMode="black">
            <a:xfrm>
              <a:off x="1943998" y="3878700"/>
              <a:ext cx="321473" cy="391971"/>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1 w 193"/>
                <a:gd name="T35" fmla="*/ 31 h 235"/>
                <a:gd name="T36" fmla="*/ 59 w 193"/>
                <a:gd name="T37" fmla="*/ 49 h 235"/>
                <a:gd name="T38" fmla="*/ 37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2" y="235"/>
                    <a:pt x="101" y="235"/>
                  </a:cubicBezTo>
                  <a:cubicBezTo>
                    <a:pt x="69" y="235"/>
                    <a:pt x="45" y="225"/>
                    <a:pt x="27" y="204"/>
                  </a:cubicBezTo>
                  <a:cubicBezTo>
                    <a:pt x="9" y="183"/>
                    <a:pt x="0" y="155"/>
                    <a:pt x="0" y="118"/>
                  </a:cubicBezTo>
                  <a:cubicBezTo>
                    <a:pt x="0" y="96"/>
                    <a:pt x="5" y="76"/>
                    <a:pt x="14" y="58"/>
                  </a:cubicBezTo>
                  <a:cubicBezTo>
                    <a:pt x="22" y="39"/>
                    <a:pt x="35" y="25"/>
                    <a:pt x="50" y="15"/>
                  </a:cubicBezTo>
                  <a:cubicBezTo>
                    <a:pt x="66" y="5"/>
                    <a:pt x="83" y="0"/>
                    <a:pt x="102" y="0"/>
                  </a:cubicBezTo>
                  <a:cubicBezTo>
                    <a:pt x="130" y="0"/>
                    <a:pt x="153" y="9"/>
                    <a:pt x="169" y="28"/>
                  </a:cubicBezTo>
                  <a:cubicBezTo>
                    <a:pt x="185" y="47"/>
                    <a:pt x="193" y="74"/>
                    <a:pt x="193" y="108"/>
                  </a:cubicBezTo>
                  <a:lnTo>
                    <a:pt x="193" y="126"/>
                  </a:lnTo>
                  <a:close/>
                  <a:moveTo>
                    <a:pt x="157" y="96"/>
                  </a:moveTo>
                  <a:cubicBezTo>
                    <a:pt x="156" y="75"/>
                    <a:pt x="151" y="59"/>
                    <a:pt x="142" y="48"/>
                  </a:cubicBezTo>
                  <a:cubicBezTo>
                    <a:pt x="132" y="36"/>
                    <a:pt x="119" y="31"/>
                    <a:pt x="101" y="31"/>
                  </a:cubicBezTo>
                  <a:cubicBezTo>
                    <a:pt x="85" y="31"/>
                    <a:pt x="71" y="37"/>
                    <a:pt x="59" y="49"/>
                  </a:cubicBezTo>
                  <a:cubicBezTo>
                    <a:pt x="48" y="60"/>
                    <a:pt x="40" y="76"/>
                    <a:pt x="37" y="96"/>
                  </a:cubicBezTo>
                  <a:lnTo>
                    <a:pt x="157"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12" name="Freeform 35"/>
            <p:cNvSpPr>
              <a:spLocks/>
            </p:cNvSpPr>
            <p:nvPr userDrawn="1"/>
          </p:nvSpPr>
          <p:spPr bwMode="black">
            <a:xfrm>
              <a:off x="2350774" y="3880815"/>
              <a:ext cx="193166" cy="381396"/>
            </a:xfrm>
            <a:custGeom>
              <a:avLst/>
              <a:gdLst>
                <a:gd name="T0" fmla="*/ 116 w 116"/>
                <a:gd name="T1" fmla="*/ 41 h 229"/>
                <a:gd name="T2" fmla="*/ 89 w 116"/>
                <a:gd name="T3" fmla="*/ 33 h 229"/>
                <a:gd name="T4" fmla="*/ 50 w 116"/>
                <a:gd name="T5" fmla="*/ 56 h 229"/>
                <a:gd name="T6" fmla="*/ 36 w 116"/>
                <a:gd name="T7" fmla="*/ 114 h 229"/>
                <a:gd name="T8" fmla="*/ 36 w 116"/>
                <a:gd name="T9" fmla="*/ 229 h 229"/>
                <a:gd name="T10" fmla="*/ 0 w 116"/>
                <a:gd name="T11" fmla="*/ 229 h 229"/>
                <a:gd name="T12" fmla="*/ 0 w 116"/>
                <a:gd name="T13" fmla="*/ 4 h 229"/>
                <a:gd name="T14" fmla="*/ 36 w 116"/>
                <a:gd name="T15" fmla="*/ 4 h 229"/>
                <a:gd name="T16" fmla="*/ 36 w 116"/>
                <a:gd name="T17" fmla="*/ 51 h 229"/>
                <a:gd name="T18" fmla="*/ 37 w 116"/>
                <a:gd name="T19" fmla="*/ 51 h 229"/>
                <a:gd name="T20" fmla="*/ 59 w 116"/>
                <a:gd name="T21" fmla="*/ 14 h 229"/>
                <a:gd name="T22" fmla="*/ 94 w 116"/>
                <a:gd name="T23" fmla="*/ 0 h 229"/>
                <a:gd name="T24" fmla="*/ 116 w 116"/>
                <a:gd name="T25" fmla="*/ 3 h 229"/>
                <a:gd name="T26" fmla="*/ 116 w 116"/>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229">
                  <a:moveTo>
                    <a:pt x="116" y="41"/>
                  </a:moveTo>
                  <a:cubicBezTo>
                    <a:pt x="109" y="36"/>
                    <a:pt x="100" y="33"/>
                    <a:pt x="89" y="33"/>
                  </a:cubicBezTo>
                  <a:cubicBezTo>
                    <a:pt x="73" y="33"/>
                    <a:pt x="60" y="41"/>
                    <a:pt x="50" y="56"/>
                  </a:cubicBezTo>
                  <a:cubicBezTo>
                    <a:pt x="41" y="71"/>
                    <a:pt x="36" y="90"/>
                    <a:pt x="36" y="114"/>
                  </a:cubicBezTo>
                  <a:cubicBezTo>
                    <a:pt x="36" y="229"/>
                    <a:pt x="36" y="229"/>
                    <a:pt x="36" y="229"/>
                  </a:cubicBezTo>
                  <a:cubicBezTo>
                    <a:pt x="0" y="229"/>
                    <a:pt x="0" y="229"/>
                    <a:pt x="0" y="229"/>
                  </a:cubicBezTo>
                  <a:cubicBezTo>
                    <a:pt x="0" y="4"/>
                    <a:pt x="0" y="4"/>
                    <a:pt x="0" y="4"/>
                  </a:cubicBezTo>
                  <a:cubicBezTo>
                    <a:pt x="36" y="4"/>
                    <a:pt x="36" y="4"/>
                    <a:pt x="36" y="4"/>
                  </a:cubicBezTo>
                  <a:cubicBezTo>
                    <a:pt x="36" y="51"/>
                    <a:pt x="36" y="51"/>
                    <a:pt x="36" y="51"/>
                  </a:cubicBezTo>
                  <a:cubicBezTo>
                    <a:pt x="37" y="51"/>
                    <a:pt x="37" y="51"/>
                    <a:pt x="37" y="51"/>
                  </a:cubicBezTo>
                  <a:cubicBezTo>
                    <a:pt x="42" y="35"/>
                    <a:pt x="49" y="23"/>
                    <a:pt x="59" y="14"/>
                  </a:cubicBezTo>
                  <a:cubicBezTo>
                    <a:pt x="69" y="5"/>
                    <a:pt x="81" y="0"/>
                    <a:pt x="94" y="0"/>
                  </a:cubicBezTo>
                  <a:cubicBezTo>
                    <a:pt x="104" y="0"/>
                    <a:pt x="111" y="1"/>
                    <a:pt x="116" y="3"/>
                  </a:cubicBezTo>
                  <a:lnTo>
                    <a:pt x="116"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13" name="Freeform 36"/>
            <p:cNvSpPr>
              <a:spLocks noEditPoints="1"/>
            </p:cNvSpPr>
            <p:nvPr userDrawn="1"/>
          </p:nvSpPr>
          <p:spPr bwMode="black">
            <a:xfrm>
              <a:off x="2569319" y="3878700"/>
              <a:ext cx="322178" cy="391971"/>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2 w 193"/>
                <a:gd name="T35" fmla="*/ 31 h 235"/>
                <a:gd name="T36" fmla="*/ 60 w 193"/>
                <a:gd name="T37" fmla="*/ 49 h 235"/>
                <a:gd name="T38" fmla="*/ 38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3" y="235"/>
                    <a:pt x="101" y="235"/>
                  </a:cubicBezTo>
                  <a:cubicBezTo>
                    <a:pt x="69" y="235"/>
                    <a:pt x="45" y="225"/>
                    <a:pt x="27" y="204"/>
                  </a:cubicBezTo>
                  <a:cubicBezTo>
                    <a:pt x="9" y="183"/>
                    <a:pt x="0" y="155"/>
                    <a:pt x="0" y="118"/>
                  </a:cubicBezTo>
                  <a:cubicBezTo>
                    <a:pt x="0" y="96"/>
                    <a:pt x="5" y="76"/>
                    <a:pt x="14" y="58"/>
                  </a:cubicBezTo>
                  <a:cubicBezTo>
                    <a:pt x="23" y="39"/>
                    <a:pt x="35" y="25"/>
                    <a:pt x="50" y="15"/>
                  </a:cubicBezTo>
                  <a:cubicBezTo>
                    <a:pt x="66" y="5"/>
                    <a:pt x="83" y="0"/>
                    <a:pt x="102" y="0"/>
                  </a:cubicBezTo>
                  <a:cubicBezTo>
                    <a:pt x="131" y="0"/>
                    <a:pt x="153" y="9"/>
                    <a:pt x="169" y="28"/>
                  </a:cubicBezTo>
                  <a:cubicBezTo>
                    <a:pt x="185" y="47"/>
                    <a:pt x="193" y="74"/>
                    <a:pt x="193" y="108"/>
                  </a:cubicBezTo>
                  <a:lnTo>
                    <a:pt x="193" y="126"/>
                  </a:lnTo>
                  <a:close/>
                  <a:moveTo>
                    <a:pt x="157" y="96"/>
                  </a:moveTo>
                  <a:cubicBezTo>
                    <a:pt x="156" y="75"/>
                    <a:pt x="151" y="59"/>
                    <a:pt x="142" y="48"/>
                  </a:cubicBezTo>
                  <a:cubicBezTo>
                    <a:pt x="132" y="36"/>
                    <a:pt x="119" y="31"/>
                    <a:pt x="102" y="31"/>
                  </a:cubicBezTo>
                  <a:cubicBezTo>
                    <a:pt x="85" y="31"/>
                    <a:pt x="71" y="37"/>
                    <a:pt x="60" y="49"/>
                  </a:cubicBezTo>
                  <a:cubicBezTo>
                    <a:pt x="48" y="60"/>
                    <a:pt x="41" y="76"/>
                    <a:pt x="38" y="96"/>
                  </a:cubicBezTo>
                  <a:lnTo>
                    <a:pt x="157"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14" name="Freeform 37"/>
            <p:cNvSpPr>
              <a:spLocks/>
            </p:cNvSpPr>
            <p:nvPr userDrawn="1"/>
          </p:nvSpPr>
          <p:spPr bwMode="black">
            <a:xfrm>
              <a:off x="2978210" y="3878700"/>
              <a:ext cx="304553" cy="383511"/>
            </a:xfrm>
            <a:custGeom>
              <a:avLst/>
              <a:gdLst>
                <a:gd name="T0" fmla="*/ 183 w 183"/>
                <a:gd name="T1" fmla="*/ 230 h 230"/>
                <a:gd name="T2" fmla="*/ 147 w 183"/>
                <a:gd name="T3" fmla="*/ 230 h 230"/>
                <a:gd name="T4" fmla="*/ 147 w 183"/>
                <a:gd name="T5" fmla="*/ 102 h 230"/>
                <a:gd name="T6" fmla="*/ 96 w 183"/>
                <a:gd name="T7" fmla="*/ 31 h 230"/>
                <a:gd name="T8" fmla="*/ 52 w 183"/>
                <a:gd name="T9" fmla="*/ 51 h 230"/>
                <a:gd name="T10" fmla="*/ 35 w 183"/>
                <a:gd name="T11" fmla="*/ 102 h 230"/>
                <a:gd name="T12" fmla="*/ 35 w 183"/>
                <a:gd name="T13" fmla="*/ 230 h 230"/>
                <a:gd name="T14" fmla="*/ 0 w 183"/>
                <a:gd name="T15" fmla="*/ 230 h 230"/>
                <a:gd name="T16" fmla="*/ 0 w 183"/>
                <a:gd name="T17" fmla="*/ 5 h 230"/>
                <a:gd name="T18" fmla="*/ 35 w 183"/>
                <a:gd name="T19" fmla="*/ 5 h 230"/>
                <a:gd name="T20" fmla="*/ 35 w 183"/>
                <a:gd name="T21" fmla="*/ 43 h 230"/>
                <a:gd name="T22" fmla="*/ 36 w 183"/>
                <a:gd name="T23" fmla="*/ 43 h 230"/>
                <a:gd name="T24" fmla="*/ 108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7" y="230"/>
                    <a:pt x="147" y="230"/>
                    <a:pt x="147" y="230"/>
                  </a:cubicBezTo>
                  <a:cubicBezTo>
                    <a:pt x="147" y="102"/>
                    <a:pt x="147" y="102"/>
                    <a:pt x="147" y="102"/>
                  </a:cubicBezTo>
                  <a:cubicBezTo>
                    <a:pt x="147" y="54"/>
                    <a:pt x="130" y="31"/>
                    <a:pt x="96" y="31"/>
                  </a:cubicBezTo>
                  <a:cubicBezTo>
                    <a:pt x="79" y="31"/>
                    <a:pt x="64" y="37"/>
                    <a:pt x="52" y="51"/>
                  </a:cubicBezTo>
                  <a:cubicBezTo>
                    <a:pt x="41" y="64"/>
                    <a:pt x="35" y="81"/>
                    <a:pt x="35" y="102"/>
                  </a:cubicBezTo>
                  <a:cubicBezTo>
                    <a:pt x="35" y="230"/>
                    <a:pt x="35" y="230"/>
                    <a:pt x="35" y="230"/>
                  </a:cubicBezTo>
                  <a:cubicBezTo>
                    <a:pt x="0" y="230"/>
                    <a:pt x="0" y="230"/>
                    <a:pt x="0" y="230"/>
                  </a:cubicBezTo>
                  <a:cubicBezTo>
                    <a:pt x="0" y="5"/>
                    <a:pt x="0" y="5"/>
                    <a:pt x="0" y="5"/>
                  </a:cubicBezTo>
                  <a:cubicBezTo>
                    <a:pt x="35" y="5"/>
                    <a:pt x="35" y="5"/>
                    <a:pt x="35" y="5"/>
                  </a:cubicBezTo>
                  <a:cubicBezTo>
                    <a:pt x="35" y="43"/>
                    <a:pt x="35" y="43"/>
                    <a:pt x="35" y="43"/>
                  </a:cubicBezTo>
                  <a:cubicBezTo>
                    <a:pt x="36" y="43"/>
                    <a:pt x="36" y="43"/>
                    <a:pt x="36" y="43"/>
                  </a:cubicBezTo>
                  <a:cubicBezTo>
                    <a:pt x="52" y="14"/>
                    <a:pt x="76" y="0"/>
                    <a:pt x="108" y="0"/>
                  </a:cubicBezTo>
                  <a:cubicBezTo>
                    <a:pt x="132" y="0"/>
                    <a:pt x="151" y="8"/>
                    <a:pt x="164" y="24"/>
                  </a:cubicBezTo>
                  <a:cubicBezTo>
                    <a:pt x="176" y="40"/>
                    <a:pt x="183" y="63"/>
                    <a:pt x="183" y="92"/>
                  </a:cubicBezTo>
                  <a:lnTo>
                    <a:pt x="183" y="2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15" name="Freeform 38"/>
            <p:cNvSpPr>
              <a:spLocks/>
            </p:cNvSpPr>
            <p:nvPr userDrawn="1"/>
          </p:nvSpPr>
          <p:spPr bwMode="black">
            <a:xfrm>
              <a:off x="3366656" y="3878700"/>
              <a:ext cx="274944" cy="391971"/>
            </a:xfrm>
            <a:custGeom>
              <a:avLst/>
              <a:gdLst>
                <a:gd name="T0" fmla="*/ 165 w 165"/>
                <a:gd name="T1" fmla="*/ 219 h 235"/>
                <a:gd name="T2" fmla="*/ 104 w 165"/>
                <a:gd name="T3" fmla="*/ 235 h 235"/>
                <a:gd name="T4" fmla="*/ 50 w 165"/>
                <a:gd name="T5" fmla="*/ 221 h 235"/>
                <a:gd name="T6" fmla="*/ 13 w 165"/>
                <a:gd name="T7" fmla="*/ 181 h 235"/>
                <a:gd name="T8" fmla="*/ 0 w 165"/>
                <a:gd name="T9" fmla="*/ 123 h 235"/>
                <a:gd name="T10" fmla="*/ 31 w 165"/>
                <a:gd name="T11" fmla="*/ 34 h 235"/>
                <a:gd name="T12" fmla="*/ 114 w 165"/>
                <a:gd name="T13" fmla="*/ 0 h 235"/>
                <a:gd name="T14" fmla="*/ 165 w 165"/>
                <a:gd name="T15" fmla="*/ 11 h 235"/>
                <a:gd name="T16" fmla="*/ 165 w 165"/>
                <a:gd name="T17" fmla="*/ 48 h 235"/>
                <a:gd name="T18" fmla="*/ 113 w 165"/>
                <a:gd name="T19" fmla="*/ 31 h 235"/>
                <a:gd name="T20" fmla="*/ 57 w 165"/>
                <a:gd name="T21" fmla="*/ 55 h 235"/>
                <a:gd name="T22" fmla="*/ 36 w 165"/>
                <a:gd name="T23" fmla="*/ 120 h 235"/>
                <a:gd name="T24" fmla="*/ 56 w 165"/>
                <a:gd name="T25" fmla="*/ 182 h 235"/>
                <a:gd name="T26" fmla="*/ 111 w 165"/>
                <a:gd name="T27" fmla="*/ 204 h 235"/>
                <a:gd name="T28" fmla="*/ 165 w 165"/>
                <a:gd name="T29" fmla="*/ 185 h 235"/>
                <a:gd name="T30" fmla="*/ 165 w 165"/>
                <a:gd name="T31"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235">
                  <a:moveTo>
                    <a:pt x="165" y="219"/>
                  </a:moveTo>
                  <a:cubicBezTo>
                    <a:pt x="148" y="230"/>
                    <a:pt x="128" y="235"/>
                    <a:pt x="104" y="235"/>
                  </a:cubicBezTo>
                  <a:cubicBezTo>
                    <a:pt x="84" y="235"/>
                    <a:pt x="66" y="230"/>
                    <a:pt x="50" y="221"/>
                  </a:cubicBezTo>
                  <a:cubicBezTo>
                    <a:pt x="34" y="212"/>
                    <a:pt x="22" y="198"/>
                    <a:pt x="13" y="181"/>
                  </a:cubicBezTo>
                  <a:cubicBezTo>
                    <a:pt x="4" y="164"/>
                    <a:pt x="0" y="144"/>
                    <a:pt x="0" y="123"/>
                  </a:cubicBezTo>
                  <a:cubicBezTo>
                    <a:pt x="0" y="86"/>
                    <a:pt x="10" y="56"/>
                    <a:pt x="31" y="34"/>
                  </a:cubicBezTo>
                  <a:cubicBezTo>
                    <a:pt x="52" y="11"/>
                    <a:pt x="80" y="0"/>
                    <a:pt x="114" y="0"/>
                  </a:cubicBezTo>
                  <a:cubicBezTo>
                    <a:pt x="134" y="0"/>
                    <a:pt x="151" y="4"/>
                    <a:pt x="165" y="11"/>
                  </a:cubicBezTo>
                  <a:cubicBezTo>
                    <a:pt x="165" y="48"/>
                    <a:pt x="165" y="48"/>
                    <a:pt x="165" y="48"/>
                  </a:cubicBezTo>
                  <a:cubicBezTo>
                    <a:pt x="149" y="36"/>
                    <a:pt x="131" y="31"/>
                    <a:pt x="113" y="31"/>
                  </a:cubicBezTo>
                  <a:cubicBezTo>
                    <a:pt x="90" y="31"/>
                    <a:pt x="71" y="39"/>
                    <a:pt x="57" y="55"/>
                  </a:cubicBezTo>
                  <a:cubicBezTo>
                    <a:pt x="43" y="72"/>
                    <a:pt x="36" y="93"/>
                    <a:pt x="36" y="120"/>
                  </a:cubicBezTo>
                  <a:cubicBezTo>
                    <a:pt x="36" y="146"/>
                    <a:pt x="42" y="167"/>
                    <a:pt x="56" y="182"/>
                  </a:cubicBezTo>
                  <a:cubicBezTo>
                    <a:pt x="70" y="197"/>
                    <a:pt x="88" y="204"/>
                    <a:pt x="111" y="204"/>
                  </a:cubicBezTo>
                  <a:cubicBezTo>
                    <a:pt x="130" y="204"/>
                    <a:pt x="148" y="198"/>
                    <a:pt x="165" y="185"/>
                  </a:cubicBezTo>
                  <a:lnTo>
                    <a:pt x="165" y="2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sp>
          <p:nvSpPr>
            <p:cNvPr id="116" name="Freeform 39"/>
            <p:cNvSpPr>
              <a:spLocks noEditPoints="1"/>
            </p:cNvSpPr>
            <p:nvPr userDrawn="1"/>
          </p:nvSpPr>
          <p:spPr bwMode="black">
            <a:xfrm>
              <a:off x="3703638" y="3878700"/>
              <a:ext cx="320063" cy="391971"/>
            </a:xfrm>
            <a:custGeom>
              <a:avLst/>
              <a:gdLst>
                <a:gd name="T0" fmla="*/ 192 w 192"/>
                <a:gd name="T1" fmla="*/ 126 h 235"/>
                <a:gd name="T2" fmla="*/ 36 w 192"/>
                <a:gd name="T3" fmla="*/ 126 h 235"/>
                <a:gd name="T4" fmla="*/ 56 w 192"/>
                <a:gd name="T5" fmla="*/ 184 h 235"/>
                <a:gd name="T6" fmla="*/ 108 w 192"/>
                <a:gd name="T7" fmla="*/ 204 h 235"/>
                <a:gd name="T8" fmla="*/ 177 w 192"/>
                <a:gd name="T9" fmla="*/ 180 h 235"/>
                <a:gd name="T10" fmla="*/ 177 w 192"/>
                <a:gd name="T11" fmla="*/ 213 h 235"/>
                <a:gd name="T12" fmla="*/ 100 w 192"/>
                <a:gd name="T13" fmla="*/ 235 h 235"/>
                <a:gd name="T14" fmla="*/ 26 w 192"/>
                <a:gd name="T15" fmla="*/ 204 h 235"/>
                <a:gd name="T16" fmla="*/ 0 w 192"/>
                <a:gd name="T17" fmla="*/ 118 h 235"/>
                <a:gd name="T18" fmla="*/ 13 w 192"/>
                <a:gd name="T19" fmla="*/ 58 h 235"/>
                <a:gd name="T20" fmla="*/ 49 w 192"/>
                <a:gd name="T21" fmla="*/ 15 h 235"/>
                <a:gd name="T22" fmla="*/ 101 w 192"/>
                <a:gd name="T23" fmla="*/ 0 h 235"/>
                <a:gd name="T24" fmla="*/ 168 w 192"/>
                <a:gd name="T25" fmla="*/ 28 h 235"/>
                <a:gd name="T26" fmla="*/ 192 w 192"/>
                <a:gd name="T27" fmla="*/ 108 h 235"/>
                <a:gd name="T28" fmla="*/ 192 w 192"/>
                <a:gd name="T29" fmla="*/ 126 h 235"/>
                <a:gd name="T30" fmla="*/ 156 w 192"/>
                <a:gd name="T31" fmla="*/ 96 h 235"/>
                <a:gd name="T32" fmla="*/ 141 w 192"/>
                <a:gd name="T33" fmla="*/ 48 h 235"/>
                <a:gd name="T34" fmla="*/ 101 w 192"/>
                <a:gd name="T35" fmla="*/ 31 h 235"/>
                <a:gd name="T36" fmla="*/ 59 w 192"/>
                <a:gd name="T37" fmla="*/ 49 h 235"/>
                <a:gd name="T38" fmla="*/ 37 w 192"/>
                <a:gd name="T39" fmla="*/ 96 h 235"/>
                <a:gd name="T40" fmla="*/ 156 w 192"/>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235">
                  <a:moveTo>
                    <a:pt x="192" y="126"/>
                  </a:moveTo>
                  <a:cubicBezTo>
                    <a:pt x="36" y="126"/>
                    <a:pt x="36" y="126"/>
                    <a:pt x="36" y="126"/>
                  </a:cubicBezTo>
                  <a:cubicBezTo>
                    <a:pt x="37" y="152"/>
                    <a:pt x="43" y="171"/>
                    <a:pt x="56" y="184"/>
                  </a:cubicBezTo>
                  <a:cubicBezTo>
                    <a:pt x="69" y="198"/>
                    <a:pt x="86" y="204"/>
                    <a:pt x="108" y="204"/>
                  </a:cubicBezTo>
                  <a:cubicBezTo>
                    <a:pt x="133" y="204"/>
                    <a:pt x="156" y="196"/>
                    <a:pt x="177" y="180"/>
                  </a:cubicBezTo>
                  <a:cubicBezTo>
                    <a:pt x="177" y="213"/>
                    <a:pt x="177" y="213"/>
                    <a:pt x="177" y="213"/>
                  </a:cubicBezTo>
                  <a:cubicBezTo>
                    <a:pt x="157" y="228"/>
                    <a:pt x="132" y="235"/>
                    <a:pt x="100" y="235"/>
                  </a:cubicBezTo>
                  <a:cubicBezTo>
                    <a:pt x="68" y="235"/>
                    <a:pt x="44" y="225"/>
                    <a:pt x="26" y="204"/>
                  </a:cubicBezTo>
                  <a:cubicBezTo>
                    <a:pt x="8" y="183"/>
                    <a:pt x="0" y="155"/>
                    <a:pt x="0" y="118"/>
                  </a:cubicBezTo>
                  <a:cubicBezTo>
                    <a:pt x="0" y="96"/>
                    <a:pt x="4" y="76"/>
                    <a:pt x="13" y="58"/>
                  </a:cubicBezTo>
                  <a:cubicBezTo>
                    <a:pt x="22" y="39"/>
                    <a:pt x="34" y="25"/>
                    <a:pt x="49" y="15"/>
                  </a:cubicBezTo>
                  <a:cubicBezTo>
                    <a:pt x="65" y="5"/>
                    <a:pt x="82" y="0"/>
                    <a:pt x="101" y="0"/>
                  </a:cubicBezTo>
                  <a:cubicBezTo>
                    <a:pt x="130" y="0"/>
                    <a:pt x="152" y="9"/>
                    <a:pt x="168" y="28"/>
                  </a:cubicBezTo>
                  <a:cubicBezTo>
                    <a:pt x="184" y="47"/>
                    <a:pt x="192" y="74"/>
                    <a:pt x="192" y="108"/>
                  </a:cubicBezTo>
                  <a:lnTo>
                    <a:pt x="192" y="126"/>
                  </a:lnTo>
                  <a:close/>
                  <a:moveTo>
                    <a:pt x="156" y="96"/>
                  </a:moveTo>
                  <a:cubicBezTo>
                    <a:pt x="156" y="75"/>
                    <a:pt x="151" y="59"/>
                    <a:pt x="141" y="48"/>
                  </a:cubicBezTo>
                  <a:cubicBezTo>
                    <a:pt x="132" y="36"/>
                    <a:pt x="118" y="31"/>
                    <a:pt x="101" y="31"/>
                  </a:cubicBezTo>
                  <a:cubicBezTo>
                    <a:pt x="84" y="31"/>
                    <a:pt x="70" y="37"/>
                    <a:pt x="59" y="49"/>
                  </a:cubicBezTo>
                  <a:cubicBezTo>
                    <a:pt x="47" y="60"/>
                    <a:pt x="40" y="76"/>
                    <a:pt x="37" y="96"/>
                  </a:cubicBezTo>
                  <a:lnTo>
                    <a:pt x="156"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96214">
                <a:defRPr/>
              </a:pPr>
              <a:endParaRPr lang="en-US" sz="1765" kern="0">
                <a:solidFill>
                  <a:sysClr val="windowText" lastClr="000000"/>
                </a:solidFill>
              </a:endParaRPr>
            </a:p>
          </p:txBody>
        </p:sp>
      </p:grpSp>
      <p:sp>
        <p:nvSpPr>
          <p:cNvPr id="157" name="TextBox 156"/>
          <p:cNvSpPr txBox="1"/>
          <p:nvPr userDrawn="1"/>
        </p:nvSpPr>
        <p:spPr>
          <a:xfrm>
            <a:off x="10395243" y="5944038"/>
            <a:ext cx="1527455" cy="622056"/>
          </a:xfrm>
          <a:prstGeom prst="rect">
            <a:avLst/>
          </a:prstGeom>
          <a:noFill/>
        </p:spPr>
        <p:txBody>
          <a:bodyPr wrap="none" lIns="179259" tIns="143407" rIns="179259" bIns="143407" rtlCol="0" anchor="b">
            <a:spAutoFit/>
          </a:bodyPr>
          <a:lstStyle/>
          <a:p>
            <a:pPr algn="r" defTabSz="896214">
              <a:lnSpc>
                <a:spcPct val="90000"/>
              </a:lnSpc>
              <a:spcAft>
                <a:spcPts val="588"/>
              </a:spcAft>
              <a:defRPr/>
            </a:pPr>
            <a:r>
              <a:rPr lang="en-US" sz="2353" kern="0" dirty="0">
                <a:gradFill>
                  <a:gsLst>
                    <a:gs pos="2917">
                      <a:srgbClr val="FFFFFF"/>
                    </a:gs>
                    <a:gs pos="30000">
                      <a:srgbClr val="FFFFFF"/>
                    </a:gs>
                  </a:gsLst>
                  <a:lin ang="5400000" scaled="0"/>
                </a:gradFill>
              </a:rPr>
              <a:t>#WPC16</a:t>
            </a:r>
          </a:p>
        </p:txBody>
      </p:sp>
    </p:spTree>
    <p:extLst>
      <p:ext uri="{BB962C8B-B14F-4D97-AF65-F5344CB8AC3E}">
        <p14:creationId xmlns:p14="http://schemas.microsoft.com/office/powerpoint/2010/main" val="4269559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0204" y="6119147"/>
            <a:ext cx="1253377" cy="268786"/>
          </a:xfrm>
          <a:prstGeom prst="rect">
            <a:avLst/>
          </a:prstGeom>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b="1380"/>
          <a:stretch/>
        </p:blipFill>
        <p:spPr bwMode="invGray">
          <a:xfrm>
            <a:off x="448213" y="474730"/>
            <a:ext cx="1421436" cy="300619"/>
          </a:xfrm>
          <a:prstGeom prst="rect">
            <a:avLst/>
          </a:prstGeom>
        </p:spPr>
      </p:pic>
      <p:sp>
        <p:nvSpPr>
          <p:cNvPr id="8"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3" spc="-98"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a:xfrm>
            <a:off x="269302" y="3878574"/>
            <a:ext cx="7171337" cy="1792326"/>
          </a:xfrm>
          <a:noFill/>
        </p:spPr>
        <p:txBody>
          <a:bodyPr lIns="146304" tIns="109728" rIns="146304" bIns="109728">
            <a:noAutofit/>
          </a:bodyPr>
          <a:lstStyle>
            <a:lvl1pPr marL="0" indent="0">
              <a:spcBef>
                <a:spcPts val="0"/>
              </a:spcBef>
              <a:buNone/>
              <a:defRPr sz="3136" spc="0" baseline="0">
                <a:gradFill>
                  <a:gsLst>
                    <a:gs pos="91000">
                      <a:schemeClr val="tx1"/>
                    </a:gs>
                    <a:gs pos="0">
                      <a:schemeClr val="tx1"/>
                    </a:gs>
                  </a:gsLst>
                  <a:lin ang="5400000" scaled="0"/>
                </a:gradFill>
                <a:latin typeface="Segoe UI Semilight" panose="020B0402040204020203" pitchFamily="34" charset="0"/>
                <a:cs typeface="Segoe UI Semilight" panose="020B0402040204020203" pitchFamily="34" charset="0"/>
              </a:defRPr>
            </a:lvl1pPr>
          </a:lstStyle>
          <a:p>
            <a:pPr lvl="0"/>
            <a:r>
              <a:rPr lang="en-US" dirty="0"/>
              <a:t>Speaker Name</a:t>
            </a:r>
          </a:p>
        </p:txBody>
      </p:sp>
    </p:spTree>
    <p:extLst>
      <p:ext uri="{BB962C8B-B14F-4D97-AF65-F5344CB8AC3E}">
        <p14:creationId xmlns:p14="http://schemas.microsoft.com/office/powerpoint/2010/main" val="4760014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8"/>
            <a:ext cx="11653523" cy="1985641"/>
          </a:xfrm>
        </p:spPr>
        <p:txBody>
          <a:bodyPr/>
          <a:lstStyle>
            <a:lvl1pPr marL="0" indent="0">
              <a:buNone/>
              <a:defRPr>
                <a:solidFill>
                  <a:schemeClr val="accent2"/>
                </a:soli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4265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8"/>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69854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52030"/>
          </a:xfrm>
        </p:spPr>
        <p:txBody>
          <a:bodyPr>
            <a:spAutoFit/>
          </a:bodyPr>
          <a:lstStyle>
            <a:lvl1pPr>
              <a:defRPr sz="392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51002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52030"/>
          </a:xfrm>
        </p:spPr>
        <p:txBody>
          <a:bodyPr>
            <a:spAutoFit/>
          </a:bodyPr>
          <a:lstStyle>
            <a:lvl1pPr>
              <a:defRPr sz="392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64398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512" indent="0">
              <a:buNone/>
              <a:defRPr/>
            </a:lvl2pPr>
            <a:lvl3pPr marL="588137" indent="0">
              <a:buNone/>
              <a:defRPr/>
            </a:lvl3pPr>
            <a:lvl4pPr marL="869649" indent="0">
              <a:buNone/>
              <a:defRPr/>
            </a:lvl4pPr>
            <a:lvl5pPr marL="1104903" indent="0">
              <a:buNone/>
              <a:defRPr/>
            </a:lvl5pPr>
          </a:lstStyle>
          <a:p>
            <a:pPr lvl="0"/>
            <a:r>
              <a:rPr lang="en-US" dirty="0"/>
              <a:t>Click to add subtitle</a:t>
            </a:r>
          </a:p>
        </p:txBody>
      </p:sp>
      <p:sp>
        <p:nvSpPr>
          <p:cNvPr id="16" name="Text Placeholder 15"/>
          <p:cNvSpPr>
            <a:spLocks noGrp="1"/>
          </p:cNvSpPr>
          <p:nvPr>
            <p:ph type="body" sz="quarter" idx="14"/>
          </p:nvPr>
        </p:nvSpPr>
        <p:spPr>
          <a:xfrm>
            <a:off x="150853" y="1600203"/>
            <a:ext cx="11890296" cy="2052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pPr defTabSz="1087478"/>
            <a:fld id="{FAADACFB-7C71-4E89-89D2-7BBA40B7BFA9}" type="slidenum">
              <a:rPr lang="en-US">
                <a:solidFill>
                  <a:srgbClr val="505050"/>
                </a:solidFill>
              </a:rPr>
              <a:pPr defTabSz="1087478"/>
              <a:t>‹#›</a:t>
            </a:fld>
            <a:endParaRPr lang="en-US" dirty="0">
              <a:solidFill>
                <a:srgbClr val="505050"/>
              </a:solidFill>
            </a:endParaRPr>
          </a:p>
        </p:txBody>
      </p:sp>
      <p:sp>
        <p:nvSpPr>
          <p:cNvPr id="20" name="Footer Placeholder 19"/>
          <p:cNvSpPr>
            <a:spLocks noGrp="1"/>
          </p:cNvSpPr>
          <p:nvPr>
            <p:ph type="ftr" sz="quarter" idx="16"/>
          </p:nvPr>
        </p:nvSpPr>
        <p:spPr/>
        <p:txBody>
          <a:bodyPr/>
          <a:lstStyle/>
          <a:p>
            <a:pPr defTabSz="1087478"/>
            <a:endParaRPr lang="en-US" dirty="0">
              <a:solidFill>
                <a:srgbClr val="505050"/>
              </a:solidFill>
            </a:endParaRPr>
          </a:p>
        </p:txBody>
      </p:sp>
    </p:spTree>
    <p:extLst>
      <p:ext uri="{BB962C8B-B14F-4D97-AF65-F5344CB8AC3E}">
        <p14:creationId xmlns:p14="http://schemas.microsoft.com/office/powerpoint/2010/main" val="1033277796"/>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6">
                <a:gradFill>
                  <a:gsLst>
                    <a:gs pos="1250">
                      <a:schemeClr val="tx2"/>
                    </a:gs>
                    <a:gs pos="99000">
                      <a:schemeClr val="tx2"/>
                    </a:gs>
                  </a:gsLst>
                  <a:lin ang="5400000" scaled="0"/>
                </a:gradFill>
              </a:defRPr>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6">
                <a:gradFill>
                  <a:gsLst>
                    <a:gs pos="1250">
                      <a:schemeClr val="tx2"/>
                    </a:gs>
                    <a:gs pos="99000">
                      <a:schemeClr val="tx2"/>
                    </a:gs>
                  </a:gsLst>
                  <a:lin ang="5400000" scaled="0"/>
                </a:gradFill>
              </a:defRPr>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75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6"/>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6"/>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61404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7"/>
            <a:ext cx="5378548" cy="1946751"/>
          </a:xfrm>
        </p:spPr>
        <p:txBody>
          <a:bodyPr wrap="square">
            <a:spAutoFit/>
          </a:bodyPr>
          <a:lstStyle>
            <a:lvl1pPr marL="281623" indent="-281623">
              <a:spcBef>
                <a:spcPts val="1200"/>
              </a:spcBef>
              <a:buClr>
                <a:schemeClr val="tx2"/>
              </a:buClr>
              <a:buFont typeface="Arial" pitchFamily="34" charset="0"/>
              <a:buChar char="•"/>
              <a:defRPr sz="3136">
                <a:gradFill>
                  <a:gsLst>
                    <a:gs pos="1250">
                      <a:schemeClr val="tx2"/>
                    </a:gs>
                    <a:gs pos="99000">
                      <a:schemeClr val="tx2"/>
                    </a:gs>
                  </a:gsLst>
                  <a:lin ang="5400000" scaled="0"/>
                </a:gradFill>
              </a:defRPr>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7"/>
            <a:ext cx="5378548" cy="1946751"/>
          </a:xfrm>
        </p:spPr>
        <p:txBody>
          <a:bodyPr wrap="square">
            <a:spAutoFit/>
          </a:bodyPr>
          <a:lstStyle>
            <a:lvl1pPr marL="281623" indent="-281623">
              <a:spcBef>
                <a:spcPts val="1200"/>
              </a:spcBef>
              <a:buClr>
                <a:schemeClr val="tx2"/>
              </a:buClr>
              <a:buFont typeface="Arial" pitchFamily="34" charset="0"/>
              <a:buChar char="•"/>
              <a:defRPr sz="3136">
                <a:gradFill>
                  <a:gsLst>
                    <a:gs pos="1250">
                      <a:schemeClr val="tx2"/>
                    </a:gs>
                    <a:gs pos="99000">
                      <a:schemeClr val="tx2"/>
                    </a:gs>
                  </a:gsLst>
                  <a:lin ang="5400000" scaled="0"/>
                </a:gradFill>
              </a:defRPr>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66513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7"/>
            <a:ext cx="5378548" cy="1946751"/>
          </a:xfrm>
        </p:spPr>
        <p:txBody>
          <a:bodyPr wrap="square">
            <a:spAutoFit/>
          </a:bodyPr>
          <a:lstStyle>
            <a:lvl1pPr marL="281623" indent="-281623">
              <a:spcBef>
                <a:spcPts val="1200"/>
              </a:spcBef>
              <a:buClr>
                <a:schemeClr val="tx1"/>
              </a:buClr>
              <a:buFont typeface="Arial" pitchFamily="34" charset="0"/>
              <a:buChar char="•"/>
              <a:defRPr sz="3136"/>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7"/>
            <a:ext cx="5378548" cy="1946751"/>
          </a:xfrm>
        </p:spPr>
        <p:txBody>
          <a:bodyPr wrap="square">
            <a:spAutoFit/>
          </a:bodyPr>
          <a:lstStyle>
            <a:lvl1pPr marL="281623" indent="-281623">
              <a:spcBef>
                <a:spcPts val="1200"/>
              </a:spcBef>
              <a:buClr>
                <a:schemeClr val="tx1"/>
              </a:buClr>
              <a:buFont typeface="Arial" pitchFamily="34" charset="0"/>
              <a:buChar char="•"/>
              <a:defRPr sz="3136"/>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74578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167016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7"/>
            <a:ext cx="11474174" cy="1158793"/>
          </a:xfrm>
          <a:noFill/>
        </p:spPr>
        <p:txBody>
          <a:bodyPr wrap="square" tIns="91440" bIns="91440" anchor="t" anchorCtr="0">
            <a:spAutoFit/>
          </a:bodyPr>
          <a:lstStyle>
            <a:lvl1pPr>
              <a:defRPr sz="7056" spc="-98" baseline="0">
                <a:gradFill>
                  <a:gsLst>
                    <a:gs pos="0">
                      <a:schemeClr val="tx1"/>
                    </a:gs>
                    <a:gs pos="100000">
                      <a:schemeClr val="tx1"/>
                    </a:gs>
                  </a:gsLst>
                  <a:lin ang="5400000" scaled="0"/>
                </a:gradFill>
                <a:latin typeface="+mj-lt"/>
              </a:defRPr>
            </a:lvl1pPr>
          </a:lstStyle>
          <a:p>
            <a:r>
              <a:rPr lang="en-US" dirty="0"/>
              <a:t>Demo title</a:t>
            </a:r>
          </a:p>
        </p:txBody>
      </p:sp>
      <p:sp>
        <p:nvSpPr>
          <p:cNvPr id="5" name="Text Placeholder 4"/>
          <p:cNvSpPr>
            <a:spLocks noGrp="1"/>
          </p:cNvSpPr>
          <p:nvPr>
            <p:ph type="body" sz="quarter" idx="12" hasCustomPrompt="1"/>
          </p:nvPr>
        </p:nvSpPr>
        <p:spPr>
          <a:xfrm>
            <a:off x="269240" y="3877277"/>
            <a:ext cx="11384532" cy="724246"/>
          </a:xfrm>
          <a:noFill/>
        </p:spPr>
        <p:txBody>
          <a:bodyPr wrap="square" lIns="182880" tIns="146304" rIns="182880" bIns="146304">
            <a:spAutoFit/>
          </a:bodyPr>
          <a:lstStyle>
            <a:lvl1pPr marL="0" indent="0">
              <a:spcBef>
                <a:spcPts val="0"/>
              </a:spcBef>
              <a:buNone/>
              <a:defRPr sz="3136" spc="0" baseline="0">
                <a:gradFill>
                  <a:gsLst>
                    <a:gs pos="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pPr lvl="0"/>
            <a:r>
              <a:rPr lang="en-US" dirty="0"/>
              <a:t>Speaker Name</a:t>
            </a:r>
          </a:p>
        </p:txBody>
      </p:sp>
    </p:spTree>
    <p:extLst>
      <p:ext uri="{BB962C8B-B14F-4D97-AF65-F5344CB8AC3E}">
        <p14:creationId xmlns:p14="http://schemas.microsoft.com/office/powerpoint/2010/main" val="30838496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7"/>
            <a:ext cx="11474547" cy="1158793"/>
          </a:xfrm>
          <a:noFill/>
        </p:spPr>
        <p:txBody>
          <a:bodyPr wrap="square" tIns="91440" bIns="91440" anchor="t" anchorCtr="0">
            <a:spAutoFit/>
          </a:bodyPr>
          <a:lstStyle>
            <a:lvl1pPr>
              <a:defRPr sz="7056" spc="-98"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0837721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592611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890678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3C3C3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2430723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ubtitle">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48212" y="6437243"/>
            <a:ext cx="3859607" cy="134483"/>
          </a:xfrm>
          <a:prstGeom prst="rect">
            <a:avLst/>
          </a:prstGeom>
        </p:spPr>
        <p:txBody>
          <a:bodyPr/>
          <a:lstStyle>
            <a:lvl1pPr>
              <a:defRPr>
                <a:solidFill>
                  <a:schemeClr val="tx2"/>
                </a:solidFill>
              </a:defRPr>
            </a:lvl1pPr>
          </a:lstStyle>
          <a:p>
            <a:pPr defTabSz="913874"/>
            <a:r>
              <a:rPr lang="en-US">
                <a:solidFill>
                  <a:srgbClr val="505050"/>
                </a:solidFill>
              </a:rPr>
              <a:t>Microsoft Confidential</a:t>
            </a:r>
            <a:endParaRPr lang="en-US" dirty="0">
              <a:solidFill>
                <a:srgbClr val="505050"/>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pPr defTabSz="913874"/>
            <a:fld id="{27258FFF-F925-446B-8502-81C933981705}" type="slidenum">
              <a:rPr lang="en-US" smtClean="0">
                <a:solidFill>
                  <a:srgbClr val="505050"/>
                </a:solidFill>
              </a:rPr>
              <a:pPr defTabSz="913874"/>
              <a:t>‹#›</a:t>
            </a:fld>
            <a:endParaRPr lang="en-US" dirty="0">
              <a:solidFill>
                <a:srgbClr val="505050"/>
              </a:solidFill>
            </a:endParaRPr>
          </a:p>
        </p:txBody>
      </p:sp>
      <p:sp>
        <p:nvSpPr>
          <p:cNvPr id="5" name="Text Placeholder 4"/>
          <p:cNvSpPr>
            <a:spLocks noGrp="1"/>
          </p:cNvSpPr>
          <p:nvPr>
            <p:ph type="body" sz="quarter" idx="12"/>
          </p:nvPr>
        </p:nvSpPr>
        <p:spPr>
          <a:xfrm>
            <a:off x="269239" y="361911"/>
            <a:ext cx="10757098" cy="1004683"/>
          </a:xfrm>
          <a:prstGeom prst="rect">
            <a:avLst/>
          </a:prstGeom>
        </p:spPr>
        <p:txBody>
          <a:bodyPr lIns="146304" tIns="91440" rIns="146304" bIns="91440">
            <a:noAutofit/>
          </a:bodyPr>
          <a:lstStyle>
            <a:lvl1pPr marL="0" indent="0">
              <a:lnSpc>
                <a:spcPct val="90000"/>
              </a:lnSpc>
              <a:spcBef>
                <a:spcPts val="1173"/>
              </a:spcBef>
              <a:spcAft>
                <a:spcPts val="2353"/>
              </a:spcAft>
              <a:buFontTx/>
              <a:buNone/>
              <a:defRPr lang="en-US" sz="5095" b="0" i="0" kern="1200" spc="0" baseline="0" dirty="0" smtClean="0">
                <a:solidFill>
                  <a:schemeClr val="tx2"/>
                </a:solidFill>
                <a:latin typeface="+mj-lt"/>
                <a:ea typeface="+mn-ea"/>
                <a:cs typeface="+mn-cs"/>
              </a:defRPr>
            </a:lvl1pPr>
          </a:lstStyle>
          <a:p>
            <a:pPr marL="0" marR="0" lvl="0" indent="0" algn="l" defTabSz="913841" rtl="0" eaLnBrk="1" fontAlgn="auto" latinLnBrk="0" hangingPunct="1">
              <a:lnSpc>
                <a:spcPct val="90000"/>
              </a:lnSpc>
              <a:spcBef>
                <a:spcPts val="1173"/>
              </a:spcBef>
              <a:spcAft>
                <a:spcPts val="2353"/>
              </a:spcAft>
              <a:buClrTx/>
              <a:buSzPct val="90000"/>
              <a:buFontTx/>
              <a:buNone/>
              <a:tabLst/>
            </a:pPr>
            <a:r>
              <a:rPr lang="en-US" dirty="0"/>
              <a:t>Click to edit Master text</a:t>
            </a:r>
          </a:p>
        </p:txBody>
      </p:sp>
      <p:sp>
        <p:nvSpPr>
          <p:cNvPr id="6" name="Text Placeholder 5"/>
          <p:cNvSpPr>
            <a:spLocks noGrp="1"/>
          </p:cNvSpPr>
          <p:nvPr>
            <p:ph type="body" sz="quarter" idx="13"/>
          </p:nvPr>
        </p:nvSpPr>
        <p:spPr>
          <a:xfrm>
            <a:off x="269243" y="1117580"/>
            <a:ext cx="10816237" cy="591957"/>
          </a:xfrm>
          <a:prstGeom prst="rect">
            <a:avLst/>
          </a:prstGeom>
        </p:spPr>
        <p:txBody>
          <a:bodyPr lIns="192024" anchor="t"/>
          <a:lstStyle>
            <a:lvl1pPr marL="0" indent="0">
              <a:buNone/>
              <a:defRPr lang="en-US" sz="2941" kern="1200" smtClean="0">
                <a:solidFill>
                  <a:schemeClr val="accent1"/>
                </a:solidFill>
                <a:latin typeface="+mj-lt"/>
                <a:ea typeface="+mn-ea"/>
                <a:cs typeface="+mn-cs"/>
              </a:defRPr>
            </a:lvl1pPr>
            <a:lvl2pPr marL="0" indent="0">
              <a:buNone/>
              <a:defRPr lang="en-US" sz="3108" kern="1200" smtClean="0">
                <a:solidFill>
                  <a:schemeClr val="bg1"/>
                </a:solidFill>
                <a:latin typeface="+mj-lt"/>
                <a:ea typeface="+mn-ea"/>
                <a:cs typeface="+mn-cs"/>
              </a:defRPr>
            </a:lvl2pPr>
            <a:lvl3pPr marL="0" indent="0">
              <a:buNone/>
              <a:defRPr lang="en-US" sz="3108" kern="1200" smtClean="0">
                <a:solidFill>
                  <a:schemeClr val="bg1"/>
                </a:solidFill>
                <a:latin typeface="+mj-lt"/>
                <a:ea typeface="+mn-ea"/>
                <a:cs typeface="+mn-cs"/>
              </a:defRPr>
            </a:lvl3pPr>
            <a:lvl4pPr marL="0" indent="0">
              <a:buNone/>
              <a:defRPr lang="en-US" sz="3108" kern="1200" smtClean="0">
                <a:solidFill>
                  <a:schemeClr val="bg1"/>
                </a:solidFill>
                <a:latin typeface="+mj-lt"/>
                <a:ea typeface="+mn-ea"/>
                <a:cs typeface="+mn-cs"/>
              </a:defRPr>
            </a:lvl4pPr>
            <a:lvl5pPr marL="0" indent="0">
              <a:buNone/>
              <a:defRPr lang="en-US" sz="3108" kern="1200">
                <a:solidFill>
                  <a:schemeClr val="bg1"/>
                </a:solidFill>
                <a:latin typeface="+mj-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686261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7168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372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Developer Code Layou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5" name="Text Placeholder 4"/>
          <p:cNvSpPr>
            <a:spLocks noGrp="1"/>
          </p:cNvSpPr>
          <p:nvPr>
            <p:ph type="body" sz="quarter" idx="10"/>
          </p:nvPr>
        </p:nvSpPr>
        <p:spPr>
          <a:xfrm>
            <a:off x="269239" y="1197323"/>
            <a:ext cx="11653522" cy="1956973"/>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6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7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3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0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881831"/>
      </p:ext>
    </p:extLst>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rgbClr val="3C3C3C"/>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7"/>
            <a:ext cx="11653522" cy="395317"/>
          </a:xfrm>
          <a:prstGeom prst="rect">
            <a:avLst/>
          </a:prstGeom>
          <a:noFill/>
          <a:ln w="12700">
            <a:noFill/>
            <a:miter lim="800000"/>
            <a:headEnd type="none" w="sm" len="sm"/>
            <a:tailEnd type="none" w="sm" len="sm"/>
          </a:ln>
          <a:effectLst/>
        </p:spPr>
        <p:txBody>
          <a:bodyPr vert="horz" wrap="square" lIns="179259" tIns="143407" rIns="179259" bIns="143407" numCol="1" anchor="t" anchorCtr="0" compatLnSpc="1">
            <a:prstTxWarp prst="textNoShape">
              <a:avLst/>
            </a:prstTxWarp>
            <a:spAutoFit/>
          </a:bodyPr>
          <a:lstStyle/>
          <a:p>
            <a:pPr defTabSz="913748" eaLnBrk="0" hangingPunct="0">
              <a:defRPr/>
            </a:pPr>
            <a:r>
              <a:rPr lang="en-US" sz="686" kern="0" dirty="0">
                <a:gradFill>
                  <a:gsLst>
                    <a:gs pos="0">
                      <a:srgbClr val="FFFFFF"/>
                    </a:gs>
                    <a:gs pos="100000">
                      <a:srgbClr val="FFFFFF"/>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19367378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8"/>
            <a:ext cx="11653523" cy="2396047"/>
          </a:xfrm>
          <a:prstGeom prst="rect">
            <a:avLst/>
          </a:prstGeom>
        </p:spPr>
        <p:txBody>
          <a:bodyPr/>
          <a:lstStyle>
            <a:lvl1pPr marL="284735" indent="-284735">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34" indent="-275401">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69" indent="-284735">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23" indent="-224054">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76" indent="-224054">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860396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451498"/>
      </p:ext>
    </p:extLst>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251395"/>
      </p:ext>
    </p:extLst>
  </p:cSld>
  <p:clrMapOvr>
    <a:masterClrMapping/>
  </p:clrMapOvr>
  <p:transition>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Walkin No til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973"/>
          </a:xfrm>
          <a:prstGeom prst="rect">
            <a:avLst/>
          </a:prstGeom>
        </p:spPr>
      </p:pic>
      <p:grpSp>
        <p:nvGrpSpPr>
          <p:cNvPr id="9" name="Group 8"/>
          <p:cNvGrpSpPr>
            <a:grpSpLocks noChangeAspect="1"/>
          </p:cNvGrpSpPr>
          <p:nvPr userDrawn="1"/>
        </p:nvGrpSpPr>
        <p:grpSpPr bwMode="black">
          <a:xfrm>
            <a:off x="459102" y="470067"/>
            <a:ext cx="1419662" cy="304828"/>
            <a:chOff x="457200" y="1643393"/>
            <a:chExt cx="4492753" cy="96454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3"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solidFill>
                  <a:srgbClr val="323232"/>
                </a:solidFill>
              </a:endParaRPr>
            </a:p>
          </p:txBody>
        </p:sp>
      </p:grpSp>
    </p:spTree>
    <p:extLst>
      <p:ext uri="{BB962C8B-B14F-4D97-AF65-F5344CB8AC3E}">
        <p14:creationId xmlns:p14="http://schemas.microsoft.com/office/powerpoint/2010/main" val="172380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6" name="Rectangle 35"/>
          <p:cNvSpPr/>
          <p:nvPr userDrawn="1"/>
        </p:nvSpPr>
        <p:spPr bwMode="auto">
          <a:xfrm>
            <a:off x="-1" y="831843"/>
            <a:ext cx="12191997" cy="4567651"/>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userDrawn="1"/>
        </p:nvSpPr>
        <p:spPr bwMode="auto">
          <a:xfrm>
            <a:off x="5283200" y="5409269"/>
            <a:ext cx="6908801" cy="146439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userDrawn="1"/>
        </p:nvSpPr>
        <p:spPr bwMode="auto">
          <a:xfrm>
            <a:off x="0" y="-13251"/>
            <a:ext cx="9666514" cy="845094"/>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4DBE9-3C48-4B62-AF13-E209AEEF9FC2}" type="datetimeFigureOut">
              <a:rPr lang="en-US" smtClean="0">
                <a:solidFill>
                  <a:srgbClr val="505050">
                    <a:tint val="75000"/>
                  </a:srgbClr>
                </a:solidFill>
              </a:rPr>
              <a:pPr/>
              <a:t>4/12/2019</a:t>
            </a:fld>
            <a:endParaRPr lang="en-US">
              <a:solidFill>
                <a:srgbClr val="505050">
                  <a:tint val="75000"/>
                </a:srgbClr>
              </a:solidFill>
            </a:endParaRPr>
          </a:p>
        </p:txBody>
      </p:sp>
      <p:sp>
        <p:nvSpPr>
          <p:cNvPr id="162" name="Slide Number Placeholder 1"/>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4B8C21-472C-43AD-8B9F-5964D09AB204}" type="slidenum">
              <a:rPr lang="en-IN" smtClean="0">
                <a:solidFill>
                  <a:srgbClr val="505050">
                    <a:tint val="75000"/>
                  </a:srgbClr>
                </a:solidFill>
              </a:rPr>
              <a:pPr/>
              <a:t>‹#›</a:t>
            </a:fld>
            <a:endParaRPr lang="en-IN">
              <a:solidFill>
                <a:srgbClr val="505050">
                  <a:tint val="75000"/>
                </a:srgbClr>
              </a:solidFill>
            </a:endParaRPr>
          </a:p>
        </p:txBody>
      </p:sp>
      <p:sp>
        <p:nvSpPr>
          <p:cNvPr id="166" name="Rectangle 165"/>
          <p:cNvSpPr/>
          <p:nvPr userDrawn="1"/>
        </p:nvSpPr>
        <p:spPr bwMode="auto">
          <a:xfrm>
            <a:off x="815" y="5387975"/>
            <a:ext cx="6951527" cy="1473200"/>
          </a:xfrm>
          <a:prstGeom prst="rect">
            <a:avLst/>
          </a:prstGeom>
          <a:solidFill>
            <a:srgbClr val="00386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7" name="Freeform 166"/>
          <p:cNvSpPr/>
          <p:nvPr userDrawn="1"/>
        </p:nvSpPr>
        <p:spPr bwMode="auto">
          <a:xfrm rot="3056735">
            <a:off x="6576052" y="4114464"/>
            <a:ext cx="1558067" cy="3356428"/>
          </a:xfrm>
          <a:custGeom>
            <a:avLst/>
            <a:gdLst>
              <a:gd name="connsiteX0" fmla="*/ 0 w 1558067"/>
              <a:gd name="connsiteY0" fmla="*/ 0 h 3356428"/>
              <a:gd name="connsiteX1" fmla="*/ 1558067 w 1558067"/>
              <a:gd name="connsiteY1" fmla="*/ 0 h 3356428"/>
              <a:gd name="connsiteX2" fmla="*/ 1558067 w 1558067"/>
              <a:gd name="connsiteY2" fmla="*/ 2411764 h 3356428"/>
              <a:gd name="connsiteX3" fmla="*/ 791606 w 1558067"/>
              <a:gd name="connsiteY3" fmla="*/ 3356428 h 3356428"/>
              <a:gd name="connsiteX4" fmla="*/ 0 w 1558067"/>
              <a:gd name="connsiteY4" fmla="*/ 3356428 h 3356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067" h="3356428">
                <a:moveTo>
                  <a:pt x="0" y="0"/>
                </a:moveTo>
                <a:lnTo>
                  <a:pt x="1558067" y="0"/>
                </a:lnTo>
                <a:lnTo>
                  <a:pt x="1558067" y="2411764"/>
                </a:lnTo>
                <a:lnTo>
                  <a:pt x="791606" y="3356428"/>
                </a:lnTo>
                <a:lnTo>
                  <a:pt x="0" y="3356428"/>
                </a:lnTo>
                <a:close/>
              </a:path>
            </a:pathLst>
          </a:custGeom>
          <a:solidFill>
            <a:srgbClr val="00386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userDrawn="1"/>
        </p:nvSpPr>
        <p:spPr bwMode="auto">
          <a:xfrm rot="3048081">
            <a:off x="8456302" y="3515616"/>
            <a:ext cx="1554785" cy="1497123"/>
          </a:xfrm>
          <a:prstGeom prst="rect">
            <a:avLst/>
          </a:prstGeom>
          <a:solidFill>
            <a:srgbClr val="A5A5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userDrawn="1"/>
        </p:nvSpPr>
        <p:spPr bwMode="auto">
          <a:xfrm rot="3048081">
            <a:off x="9609965" y="2582072"/>
            <a:ext cx="1549513" cy="1487505"/>
          </a:xfrm>
          <a:prstGeom prst="rect">
            <a:avLst/>
          </a:prstGeom>
          <a:solidFill>
            <a:srgbClr val="89CB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userDrawn="1"/>
        </p:nvSpPr>
        <p:spPr bwMode="auto">
          <a:xfrm rot="19257774">
            <a:off x="8684232" y="1395893"/>
            <a:ext cx="1488433" cy="1501451"/>
          </a:xfrm>
          <a:prstGeom prst="rect">
            <a:avLst/>
          </a:prstGeom>
          <a:solidFill>
            <a:srgbClr val="72C0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71" name="Freeform 170"/>
          <p:cNvSpPr/>
          <p:nvPr userDrawn="1"/>
        </p:nvSpPr>
        <p:spPr bwMode="auto">
          <a:xfrm flipH="1" flipV="1">
            <a:off x="9013370" y="-4158"/>
            <a:ext cx="3178627" cy="923619"/>
          </a:xfrm>
          <a:custGeom>
            <a:avLst/>
            <a:gdLst>
              <a:gd name="connsiteX0" fmla="*/ 5054600 w 5054600"/>
              <a:gd name="connsiteY0" fmla="*/ 799255 h 799255"/>
              <a:gd name="connsiteX1" fmla="*/ 0 w 5054600"/>
              <a:gd name="connsiteY1" fmla="*/ 799255 h 799255"/>
              <a:gd name="connsiteX2" fmla="*/ 0 w 5054600"/>
              <a:gd name="connsiteY2" fmla="*/ 0 h 799255"/>
              <a:gd name="connsiteX3" fmla="*/ 5054600 w 5054600"/>
              <a:gd name="connsiteY3" fmla="*/ 0 h 799255"/>
            </a:gdLst>
            <a:ahLst/>
            <a:cxnLst>
              <a:cxn ang="0">
                <a:pos x="connsiteX0" y="connsiteY0"/>
              </a:cxn>
              <a:cxn ang="0">
                <a:pos x="connsiteX1" y="connsiteY1"/>
              </a:cxn>
              <a:cxn ang="0">
                <a:pos x="connsiteX2" y="connsiteY2"/>
              </a:cxn>
              <a:cxn ang="0">
                <a:pos x="connsiteX3" y="connsiteY3"/>
              </a:cxn>
            </a:cxnLst>
            <a:rect l="l" t="t" r="r" b="b"/>
            <a:pathLst>
              <a:path w="5054600" h="799255">
                <a:moveTo>
                  <a:pt x="5054600" y="799255"/>
                </a:moveTo>
                <a:lnTo>
                  <a:pt x="0" y="799255"/>
                </a:lnTo>
                <a:lnTo>
                  <a:pt x="0" y="0"/>
                </a:lnTo>
                <a:lnTo>
                  <a:pt x="5054600" y="0"/>
                </a:lnTo>
                <a:close/>
              </a:path>
            </a:pathLst>
          </a:cu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172" name="Group 43"/>
          <p:cNvGrpSpPr>
            <a:grpSpLocks noChangeAspect="1"/>
          </p:cNvGrpSpPr>
          <p:nvPr userDrawn="1"/>
        </p:nvGrpSpPr>
        <p:grpSpPr bwMode="gray">
          <a:xfrm>
            <a:off x="8814124" y="3787512"/>
            <a:ext cx="750352" cy="919448"/>
            <a:chOff x="-2860" y="1155"/>
            <a:chExt cx="588" cy="722"/>
          </a:xfrm>
          <a:solidFill>
            <a:schemeClr val="bg1">
              <a:lumMod val="95000"/>
            </a:schemeClr>
          </a:solidFill>
        </p:grpSpPr>
        <p:sp>
          <p:nvSpPr>
            <p:cNvPr id="173" name="Freeform 44"/>
            <p:cNvSpPr>
              <a:spLocks noChangeAspect="1"/>
            </p:cNvSpPr>
            <p:nvPr/>
          </p:nvSpPr>
          <p:spPr bwMode="gray">
            <a:xfrm>
              <a:off x="-2581" y="1424"/>
              <a:ext cx="66" cy="66"/>
            </a:xfrm>
            <a:custGeom>
              <a:avLst/>
              <a:gdLst>
                <a:gd name="T0" fmla="*/ 27 w 28"/>
                <a:gd name="T1" fmla="*/ 16 h 28"/>
                <a:gd name="T2" fmla="*/ 12 w 28"/>
                <a:gd name="T3" fmla="*/ 26 h 28"/>
                <a:gd name="T4" fmla="*/ 2 w 28"/>
                <a:gd name="T5" fmla="*/ 11 h 28"/>
                <a:gd name="T6" fmla="*/ 17 w 28"/>
                <a:gd name="T7" fmla="*/ 1 h 28"/>
                <a:gd name="T8" fmla="*/ 27 w 28"/>
                <a:gd name="T9" fmla="*/ 16 h 28"/>
              </a:gdLst>
              <a:ahLst/>
              <a:cxnLst>
                <a:cxn ang="0">
                  <a:pos x="T0" y="T1"/>
                </a:cxn>
                <a:cxn ang="0">
                  <a:pos x="T2" y="T3"/>
                </a:cxn>
                <a:cxn ang="0">
                  <a:pos x="T4" y="T5"/>
                </a:cxn>
                <a:cxn ang="0">
                  <a:pos x="T6" y="T7"/>
                </a:cxn>
                <a:cxn ang="0">
                  <a:pos x="T8" y="T9"/>
                </a:cxn>
              </a:cxnLst>
              <a:rect l="0" t="0" r="r" b="b"/>
              <a:pathLst>
                <a:path w="28" h="28">
                  <a:moveTo>
                    <a:pt x="27" y="16"/>
                  </a:moveTo>
                  <a:cubicBezTo>
                    <a:pt x="26" y="23"/>
                    <a:pt x="19" y="28"/>
                    <a:pt x="12" y="26"/>
                  </a:cubicBezTo>
                  <a:cubicBezTo>
                    <a:pt x="5" y="25"/>
                    <a:pt x="0" y="18"/>
                    <a:pt x="2" y="11"/>
                  </a:cubicBezTo>
                  <a:cubicBezTo>
                    <a:pt x="3" y="4"/>
                    <a:pt x="10" y="0"/>
                    <a:pt x="17" y="1"/>
                  </a:cubicBezTo>
                  <a:cubicBezTo>
                    <a:pt x="24" y="2"/>
                    <a:pt x="28" y="9"/>
                    <a:pt x="2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74" name="Freeform 45"/>
            <p:cNvSpPr>
              <a:spLocks noChangeAspect="1"/>
            </p:cNvSpPr>
            <p:nvPr/>
          </p:nvSpPr>
          <p:spPr bwMode="gray">
            <a:xfrm>
              <a:off x="-2711" y="1788"/>
              <a:ext cx="328" cy="89"/>
            </a:xfrm>
            <a:custGeom>
              <a:avLst/>
              <a:gdLst>
                <a:gd name="T0" fmla="*/ 234 w 328"/>
                <a:gd name="T1" fmla="*/ 66 h 89"/>
                <a:gd name="T2" fmla="*/ 227 w 328"/>
                <a:gd name="T3" fmla="*/ 0 h 89"/>
                <a:gd name="T4" fmla="*/ 101 w 328"/>
                <a:gd name="T5" fmla="*/ 0 h 89"/>
                <a:gd name="T6" fmla="*/ 94 w 328"/>
                <a:gd name="T7" fmla="*/ 66 h 89"/>
                <a:gd name="T8" fmla="*/ 0 w 328"/>
                <a:gd name="T9" fmla="*/ 66 h 89"/>
                <a:gd name="T10" fmla="*/ 0 w 328"/>
                <a:gd name="T11" fmla="*/ 89 h 89"/>
                <a:gd name="T12" fmla="*/ 92 w 328"/>
                <a:gd name="T13" fmla="*/ 89 h 89"/>
                <a:gd name="T14" fmla="*/ 236 w 328"/>
                <a:gd name="T15" fmla="*/ 89 h 89"/>
                <a:gd name="T16" fmla="*/ 328 w 328"/>
                <a:gd name="T17" fmla="*/ 89 h 89"/>
                <a:gd name="T18" fmla="*/ 328 w 328"/>
                <a:gd name="T19" fmla="*/ 66 h 89"/>
                <a:gd name="T20" fmla="*/ 234 w 328"/>
                <a:gd name="T21" fmla="*/ 6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8" h="89">
                  <a:moveTo>
                    <a:pt x="234" y="66"/>
                  </a:moveTo>
                  <a:lnTo>
                    <a:pt x="227" y="0"/>
                  </a:lnTo>
                  <a:lnTo>
                    <a:pt x="101" y="0"/>
                  </a:lnTo>
                  <a:lnTo>
                    <a:pt x="94" y="66"/>
                  </a:lnTo>
                  <a:lnTo>
                    <a:pt x="0" y="66"/>
                  </a:lnTo>
                  <a:lnTo>
                    <a:pt x="0" y="89"/>
                  </a:lnTo>
                  <a:lnTo>
                    <a:pt x="92" y="89"/>
                  </a:lnTo>
                  <a:lnTo>
                    <a:pt x="236" y="89"/>
                  </a:lnTo>
                  <a:lnTo>
                    <a:pt x="328" y="89"/>
                  </a:lnTo>
                  <a:lnTo>
                    <a:pt x="328" y="66"/>
                  </a:lnTo>
                  <a:lnTo>
                    <a:pt x="23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75" name="Freeform 46"/>
            <p:cNvSpPr>
              <a:spLocks noChangeAspect="1"/>
            </p:cNvSpPr>
            <p:nvPr/>
          </p:nvSpPr>
          <p:spPr bwMode="gray">
            <a:xfrm>
              <a:off x="-2607" y="1499"/>
              <a:ext cx="118" cy="263"/>
            </a:xfrm>
            <a:custGeom>
              <a:avLst/>
              <a:gdLst>
                <a:gd name="T0" fmla="*/ 89 w 118"/>
                <a:gd name="T1" fmla="*/ 0 h 263"/>
                <a:gd name="T2" fmla="*/ 30 w 118"/>
                <a:gd name="T3" fmla="*/ 0 h 263"/>
                <a:gd name="T4" fmla="*/ 0 w 118"/>
                <a:gd name="T5" fmla="*/ 263 h 263"/>
                <a:gd name="T6" fmla="*/ 118 w 118"/>
                <a:gd name="T7" fmla="*/ 263 h 263"/>
                <a:gd name="T8" fmla="*/ 89 w 118"/>
                <a:gd name="T9" fmla="*/ 0 h 263"/>
              </a:gdLst>
              <a:ahLst/>
              <a:cxnLst>
                <a:cxn ang="0">
                  <a:pos x="T0" y="T1"/>
                </a:cxn>
                <a:cxn ang="0">
                  <a:pos x="T2" y="T3"/>
                </a:cxn>
                <a:cxn ang="0">
                  <a:pos x="T4" y="T5"/>
                </a:cxn>
                <a:cxn ang="0">
                  <a:pos x="T6" y="T7"/>
                </a:cxn>
                <a:cxn ang="0">
                  <a:pos x="T8" y="T9"/>
                </a:cxn>
              </a:cxnLst>
              <a:rect l="0" t="0" r="r" b="b"/>
              <a:pathLst>
                <a:path w="118" h="263">
                  <a:moveTo>
                    <a:pt x="89" y="0"/>
                  </a:moveTo>
                  <a:lnTo>
                    <a:pt x="30" y="0"/>
                  </a:lnTo>
                  <a:lnTo>
                    <a:pt x="0" y="263"/>
                  </a:lnTo>
                  <a:lnTo>
                    <a:pt x="118" y="263"/>
                  </a:lnTo>
                  <a:lnTo>
                    <a:pt x="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76" name="Freeform 47"/>
            <p:cNvSpPr>
              <a:spLocks noChangeAspect="1"/>
            </p:cNvSpPr>
            <p:nvPr/>
          </p:nvSpPr>
          <p:spPr bwMode="gray">
            <a:xfrm>
              <a:off x="-2567" y="1155"/>
              <a:ext cx="111" cy="262"/>
            </a:xfrm>
            <a:custGeom>
              <a:avLst/>
              <a:gdLst>
                <a:gd name="T0" fmla="*/ 35 w 47"/>
                <a:gd name="T1" fmla="*/ 64 h 111"/>
                <a:gd name="T2" fmla="*/ 47 w 47"/>
                <a:gd name="T3" fmla="*/ 0 h 111"/>
                <a:gd name="T4" fmla="*/ 1 w 47"/>
                <a:gd name="T5" fmla="*/ 71 h 111"/>
                <a:gd name="T6" fmla="*/ 7 w 47"/>
                <a:gd name="T7" fmla="*/ 101 h 111"/>
                <a:gd name="T8" fmla="*/ 24 w 47"/>
                <a:gd name="T9" fmla="*/ 32 h 111"/>
                <a:gd name="T10" fmla="*/ 12 w 47"/>
                <a:gd name="T11" fmla="*/ 111 h 111"/>
                <a:gd name="T12" fmla="*/ 35 w 47"/>
                <a:gd name="T13" fmla="*/ 64 h 111"/>
              </a:gdLst>
              <a:ahLst/>
              <a:cxnLst>
                <a:cxn ang="0">
                  <a:pos x="T0" y="T1"/>
                </a:cxn>
                <a:cxn ang="0">
                  <a:pos x="T2" y="T3"/>
                </a:cxn>
                <a:cxn ang="0">
                  <a:pos x="T4" y="T5"/>
                </a:cxn>
                <a:cxn ang="0">
                  <a:pos x="T6" y="T7"/>
                </a:cxn>
                <a:cxn ang="0">
                  <a:pos x="T8" y="T9"/>
                </a:cxn>
                <a:cxn ang="0">
                  <a:pos x="T10" y="T11"/>
                </a:cxn>
                <a:cxn ang="0">
                  <a:pos x="T12" y="T13"/>
                </a:cxn>
              </a:cxnLst>
              <a:rect l="0" t="0" r="r" b="b"/>
              <a:pathLst>
                <a:path w="47" h="111">
                  <a:moveTo>
                    <a:pt x="35" y="64"/>
                  </a:moveTo>
                  <a:cubicBezTo>
                    <a:pt x="33" y="43"/>
                    <a:pt x="47" y="0"/>
                    <a:pt x="47" y="0"/>
                  </a:cubicBezTo>
                  <a:cubicBezTo>
                    <a:pt x="5" y="3"/>
                    <a:pt x="0" y="45"/>
                    <a:pt x="1" y="71"/>
                  </a:cubicBezTo>
                  <a:cubicBezTo>
                    <a:pt x="1" y="73"/>
                    <a:pt x="2" y="92"/>
                    <a:pt x="7" y="101"/>
                  </a:cubicBezTo>
                  <a:cubicBezTo>
                    <a:pt x="7" y="57"/>
                    <a:pt x="24" y="32"/>
                    <a:pt x="24" y="32"/>
                  </a:cubicBezTo>
                  <a:cubicBezTo>
                    <a:pt x="10" y="68"/>
                    <a:pt x="12" y="111"/>
                    <a:pt x="12" y="111"/>
                  </a:cubicBezTo>
                  <a:cubicBezTo>
                    <a:pt x="22" y="110"/>
                    <a:pt x="37" y="85"/>
                    <a:pt x="3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77" name="Freeform 48"/>
            <p:cNvSpPr>
              <a:spLocks noChangeAspect="1"/>
            </p:cNvSpPr>
            <p:nvPr/>
          </p:nvSpPr>
          <p:spPr bwMode="gray">
            <a:xfrm>
              <a:off x="-2518" y="1478"/>
              <a:ext cx="246" cy="194"/>
            </a:xfrm>
            <a:custGeom>
              <a:avLst/>
              <a:gdLst>
                <a:gd name="T0" fmla="*/ 36 w 104"/>
                <a:gd name="T1" fmla="*/ 42 h 82"/>
                <a:gd name="T2" fmla="*/ 88 w 104"/>
                <a:gd name="T3" fmla="*/ 82 h 82"/>
                <a:gd name="T4" fmla="*/ 45 w 104"/>
                <a:gd name="T5" fmla="*/ 8 h 82"/>
                <a:gd name="T6" fmla="*/ 16 w 104"/>
                <a:gd name="T7" fmla="*/ 0 h 82"/>
                <a:gd name="T8" fmla="*/ 69 w 104"/>
                <a:gd name="T9" fmla="*/ 47 h 82"/>
                <a:gd name="T10" fmla="*/ 4 w 104"/>
                <a:gd name="T11" fmla="*/ 1 h 82"/>
                <a:gd name="T12" fmla="*/ 36 w 104"/>
                <a:gd name="T13" fmla="*/ 42 h 82"/>
              </a:gdLst>
              <a:ahLst/>
              <a:cxnLst>
                <a:cxn ang="0">
                  <a:pos x="T0" y="T1"/>
                </a:cxn>
                <a:cxn ang="0">
                  <a:pos x="T2" y="T3"/>
                </a:cxn>
                <a:cxn ang="0">
                  <a:pos x="T4" y="T5"/>
                </a:cxn>
                <a:cxn ang="0">
                  <a:pos x="T6" y="T7"/>
                </a:cxn>
                <a:cxn ang="0">
                  <a:pos x="T8" y="T9"/>
                </a:cxn>
                <a:cxn ang="0">
                  <a:pos x="T10" y="T11"/>
                </a:cxn>
                <a:cxn ang="0">
                  <a:pos x="T12" y="T13"/>
                </a:cxn>
              </a:cxnLst>
              <a:rect l="0" t="0" r="r" b="b"/>
              <a:pathLst>
                <a:path w="104" h="82">
                  <a:moveTo>
                    <a:pt x="36" y="42"/>
                  </a:moveTo>
                  <a:cubicBezTo>
                    <a:pt x="56" y="50"/>
                    <a:pt x="88" y="82"/>
                    <a:pt x="88" y="82"/>
                  </a:cubicBezTo>
                  <a:cubicBezTo>
                    <a:pt x="104" y="42"/>
                    <a:pt x="69" y="19"/>
                    <a:pt x="45" y="8"/>
                  </a:cubicBezTo>
                  <a:cubicBezTo>
                    <a:pt x="43" y="8"/>
                    <a:pt x="26" y="0"/>
                    <a:pt x="16" y="0"/>
                  </a:cubicBezTo>
                  <a:cubicBezTo>
                    <a:pt x="55" y="21"/>
                    <a:pt x="69" y="47"/>
                    <a:pt x="69" y="47"/>
                  </a:cubicBezTo>
                  <a:cubicBezTo>
                    <a:pt x="43" y="18"/>
                    <a:pt x="4" y="1"/>
                    <a:pt x="4" y="1"/>
                  </a:cubicBezTo>
                  <a:cubicBezTo>
                    <a:pt x="0" y="10"/>
                    <a:pt x="16" y="34"/>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78" name="Freeform 49"/>
            <p:cNvSpPr>
              <a:spLocks noChangeAspect="1"/>
            </p:cNvSpPr>
            <p:nvPr/>
          </p:nvSpPr>
          <p:spPr bwMode="gray">
            <a:xfrm>
              <a:off x="-2860" y="1440"/>
              <a:ext cx="269" cy="163"/>
            </a:xfrm>
            <a:custGeom>
              <a:avLst/>
              <a:gdLst>
                <a:gd name="T0" fmla="*/ 62 w 114"/>
                <a:gd name="T1" fmla="*/ 12 h 69"/>
                <a:gd name="T2" fmla="*/ 0 w 114"/>
                <a:gd name="T3" fmla="*/ 34 h 69"/>
                <a:gd name="T4" fmla="*/ 85 w 114"/>
                <a:gd name="T5" fmla="*/ 38 h 69"/>
                <a:gd name="T6" fmla="*/ 108 w 114"/>
                <a:gd name="T7" fmla="*/ 19 h 69"/>
                <a:gd name="T8" fmla="*/ 40 w 114"/>
                <a:gd name="T9" fmla="*/ 38 h 69"/>
                <a:gd name="T10" fmla="*/ 114 w 114"/>
                <a:gd name="T11" fmla="*/ 8 h 69"/>
                <a:gd name="T12" fmla="*/ 62 w 114"/>
                <a:gd name="T13" fmla="*/ 12 h 69"/>
              </a:gdLst>
              <a:ahLst/>
              <a:cxnLst>
                <a:cxn ang="0">
                  <a:pos x="T0" y="T1"/>
                </a:cxn>
                <a:cxn ang="0">
                  <a:pos x="T2" y="T3"/>
                </a:cxn>
                <a:cxn ang="0">
                  <a:pos x="T4" y="T5"/>
                </a:cxn>
                <a:cxn ang="0">
                  <a:pos x="T6" y="T7"/>
                </a:cxn>
                <a:cxn ang="0">
                  <a:pos x="T8" y="T9"/>
                </a:cxn>
                <a:cxn ang="0">
                  <a:pos x="T10" y="T11"/>
                </a:cxn>
                <a:cxn ang="0">
                  <a:pos x="T12" y="T13"/>
                </a:cxn>
              </a:cxnLst>
              <a:rect l="0" t="0" r="r" b="b"/>
              <a:pathLst>
                <a:path w="114" h="69">
                  <a:moveTo>
                    <a:pt x="62" y="12"/>
                  </a:moveTo>
                  <a:cubicBezTo>
                    <a:pt x="44" y="24"/>
                    <a:pt x="0" y="34"/>
                    <a:pt x="0" y="34"/>
                  </a:cubicBezTo>
                  <a:cubicBezTo>
                    <a:pt x="25" y="69"/>
                    <a:pt x="63" y="52"/>
                    <a:pt x="85" y="38"/>
                  </a:cubicBezTo>
                  <a:cubicBezTo>
                    <a:pt x="86" y="37"/>
                    <a:pt x="103" y="27"/>
                    <a:pt x="108" y="19"/>
                  </a:cubicBezTo>
                  <a:cubicBezTo>
                    <a:pt x="70" y="40"/>
                    <a:pt x="40" y="38"/>
                    <a:pt x="40" y="38"/>
                  </a:cubicBezTo>
                  <a:cubicBezTo>
                    <a:pt x="78" y="32"/>
                    <a:pt x="114" y="8"/>
                    <a:pt x="114" y="8"/>
                  </a:cubicBezTo>
                  <a:cubicBezTo>
                    <a:pt x="108" y="0"/>
                    <a:pt x="80" y="0"/>
                    <a:pt x="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nvGrpSpPr>
          <p:cNvPr id="179" name="Group 335"/>
          <p:cNvGrpSpPr>
            <a:grpSpLocks noChangeAspect="1"/>
          </p:cNvGrpSpPr>
          <p:nvPr userDrawn="1"/>
        </p:nvGrpSpPr>
        <p:grpSpPr bwMode="gray">
          <a:xfrm>
            <a:off x="10185263" y="3104687"/>
            <a:ext cx="335150" cy="446904"/>
            <a:chOff x="-1897" y="1634"/>
            <a:chExt cx="616" cy="822"/>
          </a:xfrm>
          <a:solidFill>
            <a:schemeClr val="accent2">
              <a:lumMod val="20000"/>
              <a:lumOff val="80000"/>
            </a:schemeClr>
          </a:solidFill>
        </p:grpSpPr>
        <p:sp>
          <p:nvSpPr>
            <p:cNvPr id="180" name="Freeform 336"/>
            <p:cNvSpPr>
              <a:spLocks noChangeAspect="1" noEditPoints="1"/>
            </p:cNvSpPr>
            <p:nvPr/>
          </p:nvSpPr>
          <p:spPr bwMode="gray">
            <a:xfrm>
              <a:off x="-1673" y="1634"/>
              <a:ext cx="392" cy="619"/>
            </a:xfrm>
            <a:custGeom>
              <a:avLst/>
              <a:gdLst>
                <a:gd name="T0" fmla="*/ 136 w 166"/>
                <a:gd name="T1" fmla="*/ 101 h 262"/>
                <a:gd name="T2" fmla="*/ 87 w 166"/>
                <a:gd name="T3" fmla="*/ 9 h 262"/>
                <a:gd name="T4" fmla="*/ 83 w 166"/>
                <a:gd name="T5" fmla="*/ 0 h 262"/>
                <a:gd name="T6" fmla="*/ 79 w 166"/>
                <a:gd name="T7" fmla="*/ 9 h 262"/>
                <a:gd name="T8" fmla="*/ 40 w 166"/>
                <a:gd name="T9" fmla="*/ 88 h 262"/>
                <a:gd name="T10" fmla="*/ 0 w 166"/>
                <a:gd name="T11" fmla="*/ 178 h 262"/>
                <a:gd name="T12" fmla="*/ 83 w 166"/>
                <a:gd name="T13" fmla="*/ 262 h 262"/>
                <a:gd name="T14" fmla="*/ 113 w 166"/>
                <a:gd name="T15" fmla="*/ 256 h 262"/>
                <a:gd name="T16" fmla="*/ 166 w 166"/>
                <a:gd name="T17" fmla="*/ 178 h 262"/>
                <a:gd name="T18" fmla="*/ 136 w 166"/>
                <a:gd name="T19" fmla="*/ 101 h 262"/>
                <a:gd name="T20" fmla="*/ 114 w 166"/>
                <a:gd name="T21" fmla="*/ 247 h 262"/>
                <a:gd name="T22" fmla="*/ 83 w 166"/>
                <a:gd name="T23" fmla="*/ 254 h 262"/>
                <a:gd name="T24" fmla="*/ 8 w 166"/>
                <a:gd name="T25" fmla="*/ 178 h 262"/>
                <a:gd name="T26" fmla="*/ 45 w 166"/>
                <a:gd name="T27" fmla="*/ 96 h 262"/>
                <a:gd name="T28" fmla="*/ 83 w 166"/>
                <a:gd name="T29" fmla="*/ 21 h 262"/>
                <a:gd name="T30" fmla="*/ 129 w 166"/>
                <a:gd name="T31" fmla="*/ 106 h 262"/>
                <a:gd name="T32" fmla="*/ 158 w 166"/>
                <a:gd name="T33" fmla="*/ 178 h 262"/>
                <a:gd name="T34" fmla="*/ 114 w 166"/>
                <a:gd name="T35" fmla="*/ 24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 h="262">
                  <a:moveTo>
                    <a:pt x="136" y="101"/>
                  </a:moveTo>
                  <a:cubicBezTo>
                    <a:pt x="119" y="74"/>
                    <a:pt x="100" y="43"/>
                    <a:pt x="87" y="9"/>
                  </a:cubicBezTo>
                  <a:cubicBezTo>
                    <a:pt x="83" y="0"/>
                    <a:pt x="83" y="0"/>
                    <a:pt x="83" y="0"/>
                  </a:cubicBezTo>
                  <a:cubicBezTo>
                    <a:pt x="79" y="9"/>
                    <a:pt x="79" y="9"/>
                    <a:pt x="79" y="9"/>
                  </a:cubicBezTo>
                  <a:cubicBezTo>
                    <a:pt x="67" y="42"/>
                    <a:pt x="53" y="67"/>
                    <a:pt x="40" y="88"/>
                  </a:cubicBezTo>
                  <a:cubicBezTo>
                    <a:pt x="19" y="124"/>
                    <a:pt x="0" y="148"/>
                    <a:pt x="0" y="178"/>
                  </a:cubicBezTo>
                  <a:cubicBezTo>
                    <a:pt x="0" y="224"/>
                    <a:pt x="37" y="262"/>
                    <a:pt x="83" y="262"/>
                  </a:cubicBezTo>
                  <a:cubicBezTo>
                    <a:pt x="94" y="262"/>
                    <a:pt x="104" y="260"/>
                    <a:pt x="113" y="256"/>
                  </a:cubicBezTo>
                  <a:cubicBezTo>
                    <a:pt x="144" y="244"/>
                    <a:pt x="166" y="213"/>
                    <a:pt x="166" y="178"/>
                  </a:cubicBezTo>
                  <a:cubicBezTo>
                    <a:pt x="166" y="154"/>
                    <a:pt x="152" y="129"/>
                    <a:pt x="136" y="101"/>
                  </a:cubicBezTo>
                  <a:close/>
                  <a:moveTo>
                    <a:pt x="114" y="247"/>
                  </a:moveTo>
                  <a:cubicBezTo>
                    <a:pt x="105" y="252"/>
                    <a:pt x="94" y="254"/>
                    <a:pt x="83" y="254"/>
                  </a:cubicBezTo>
                  <a:cubicBezTo>
                    <a:pt x="42" y="254"/>
                    <a:pt x="8" y="219"/>
                    <a:pt x="8" y="178"/>
                  </a:cubicBezTo>
                  <a:cubicBezTo>
                    <a:pt x="8" y="153"/>
                    <a:pt x="24" y="130"/>
                    <a:pt x="45" y="96"/>
                  </a:cubicBezTo>
                  <a:cubicBezTo>
                    <a:pt x="57" y="76"/>
                    <a:pt x="70" y="52"/>
                    <a:pt x="83" y="21"/>
                  </a:cubicBezTo>
                  <a:cubicBezTo>
                    <a:pt x="96" y="52"/>
                    <a:pt x="114" y="80"/>
                    <a:pt x="129" y="106"/>
                  </a:cubicBezTo>
                  <a:cubicBezTo>
                    <a:pt x="145" y="133"/>
                    <a:pt x="158" y="158"/>
                    <a:pt x="158" y="178"/>
                  </a:cubicBezTo>
                  <a:cubicBezTo>
                    <a:pt x="158" y="208"/>
                    <a:pt x="140" y="235"/>
                    <a:pt x="114"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1" name="Freeform 337"/>
            <p:cNvSpPr>
              <a:spLocks noChangeAspect="1" noEditPoints="1"/>
            </p:cNvSpPr>
            <p:nvPr/>
          </p:nvSpPr>
          <p:spPr bwMode="gray">
            <a:xfrm>
              <a:off x="-1897" y="1700"/>
              <a:ext cx="489" cy="756"/>
            </a:xfrm>
            <a:custGeom>
              <a:avLst/>
              <a:gdLst>
                <a:gd name="T0" fmla="*/ 89 w 207"/>
                <a:gd name="T1" fmla="*/ 150 h 320"/>
                <a:gd name="T2" fmla="*/ 130 w 207"/>
                <a:gd name="T3" fmla="*/ 57 h 320"/>
                <a:gd name="T4" fmla="*/ 132 w 207"/>
                <a:gd name="T5" fmla="*/ 54 h 320"/>
                <a:gd name="T6" fmla="*/ 107 w 207"/>
                <a:gd name="T7" fmla="*/ 0 h 320"/>
                <a:gd name="T8" fmla="*/ 5 w 207"/>
                <a:gd name="T9" fmla="*/ 216 h 320"/>
                <a:gd name="T10" fmla="*/ 107 w 207"/>
                <a:gd name="T11" fmla="*/ 320 h 320"/>
                <a:gd name="T12" fmla="*/ 207 w 207"/>
                <a:gd name="T13" fmla="*/ 235 h 320"/>
                <a:gd name="T14" fmla="*/ 178 w 207"/>
                <a:gd name="T15" fmla="*/ 240 h 320"/>
                <a:gd name="T16" fmla="*/ 89 w 207"/>
                <a:gd name="T17" fmla="*/ 150 h 320"/>
                <a:gd name="T18" fmla="*/ 48 w 207"/>
                <a:gd name="T19" fmla="*/ 246 h 320"/>
                <a:gd name="T20" fmla="*/ 40 w 207"/>
                <a:gd name="T21" fmla="*/ 258 h 320"/>
                <a:gd name="T22" fmla="*/ 29 w 207"/>
                <a:gd name="T23" fmla="*/ 251 h 320"/>
                <a:gd name="T24" fmla="*/ 68 w 207"/>
                <a:gd name="T25" fmla="*/ 121 h 320"/>
                <a:gd name="T26" fmla="*/ 48 w 207"/>
                <a:gd name="T27" fmla="*/ 24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 h="320">
                  <a:moveTo>
                    <a:pt x="89" y="150"/>
                  </a:moveTo>
                  <a:cubicBezTo>
                    <a:pt x="90" y="118"/>
                    <a:pt x="109" y="92"/>
                    <a:pt x="130" y="57"/>
                  </a:cubicBezTo>
                  <a:cubicBezTo>
                    <a:pt x="131" y="56"/>
                    <a:pt x="131" y="55"/>
                    <a:pt x="132" y="54"/>
                  </a:cubicBezTo>
                  <a:cubicBezTo>
                    <a:pt x="123" y="37"/>
                    <a:pt x="114" y="19"/>
                    <a:pt x="107" y="0"/>
                  </a:cubicBezTo>
                  <a:cubicBezTo>
                    <a:pt x="63" y="114"/>
                    <a:pt x="5" y="160"/>
                    <a:pt x="5" y="216"/>
                  </a:cubicBezTo>
                  <a:cubicBezTo>
                    <a:pt x="5" y="273"/>
                    <a:pt x="51" y="320"/>
                    <a:pt x="107" y="320"/>
                  </a:cubicBezTo>
                  <a:cubicBezTo>
                    <a:pt x="157" y="320"/>
                    <a:pt x="199" y="283"/>
                    <a:pt x="207" y="235"/>
                  </a:cubicBezTo>
                  <a:cubicBezTo>
                    <a:pt x="198" y="238"/>
                    <a:pt x="188" y="240"/>
                    <a:pt x="178" y="240"/>
                  </a:cubicBezTo>
                  <a:cubicBezTo>
                    <a:pt x="129" y="240"/>
                    <a:pt x="89" y="199"/>
                    <a:pt x="89" y="150"/>
                  </a:cubicBezTo>
                  <a:close/>
                  <a:moveTo>
                    <a:pt x="48" y="246"/>
                  </a:moveTo>
                  <a:cubicBezTo>
                    <a:pt x="49" y="251"/>
                    <a:pt x="46" y="257"/>
                    <a:pt x="40" y="258"/>
                  </a:cubicBezTo>
                  <a:cubicBezTo>
                    <a:pt x="35" y="259"/>
                    <a:pt x="30" y="256"/>
                    <a:pt x="29" y="251"/>
                  </a:cubicBezTo>
                  <a:cubicBezTo>
                    <a:pt x="0" y="202"/>
                    <a:pt x="68" y="121"/>
                    <a:pt x="68" y="121"/>
                  </a:cubicBezTo>
                  <a:cubicBezTo>
                    <a:pt x="68" y="121"/>
                    <a:pt x="19" y="208"/>
                    <a:pt x="48"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2" name="Freeform 338"/>
            <p:cNvSpPr>
              <a:spLocks noChangeAspect="1"/>
            </p:cNvSpPr>
            <p:nvPr/>
          </p:nvSpPr>
          <p:spPr bwMode="gray">
            <a:xfrm>
              <a:off x="-1670" y="1880"/>
              <a:ext cx="122" cy="253"/>
            </a:xfrm>
            <a:custGeom>
              <a:avLst/>
              <a:gdLst>
                <a:gd name="T0" fmla="*/ 21 w 52"/>
                <a:gd name="T1" fmla="*/ 100 h 107"/>
                <a:gd name="T2" fmla="*/ 52 w 52"/>
                <a:gd name="T3" fmla="*/ 0 h 107"/>
                <a:gd name="T4" fmla="*/ 36 w 52"/>
                <a:gd name="T5" fmla="*/ 97 h 107"/>
                <a:gd name="T6" fmla="*/ 36 w 52"/>
                <a:gd name="T7" fmla="*/ 97 h 107"/>
                <a:gd name="T8" fmla="*/ 30 w 52"/>
                <a:gd name="T9" fmla="*/ 106 h 107"/>
                <a:gd name="T10" fmla="*/ 30 w 52"/>
                <a:gd name="T11" fmla="*/ 106 h 107"/>
                <a:gd name="T12" fmla="*/ 21 w 52"/>
                <a:gd name="T13" fmla="*/ 100 h 107"/>
              </a:gdLst>
              <a:ahLst/>
              <a:cxnLst>
                <a:cxn ang="0">
                  <a:pos x="T0" y="T1"/>
                </a:cxn>
                <a:cxn ang="0">
                  <a:pos x="T2" y="T3"/>
                </a:cxn>
                <a:cxn ang="0">
                  <a:pos x="T4" y="T5"/>
                </a:cxn>
                <a:cxn ang="0">
                  <a:pos x="T6" y="T7"/>
                </a:cxn>
                <a:cxn ang="0">
                  <a:pos x="T8" y="T9"/>
                </a:cxn>
                <a:cxn ang="0">
                  <a:pos x="T10" y="T11"/>
                </a:cxn>
                <a:cxn ang="0">
                  <a:pos x="T12" y="T13"/>
                </a:cxn>
              </a:cxnLst>
              <a:rect l="0" t="0" r="r" b="b"/>
              <a:pathLst>
                <a:path w="52" h="107">
                  <a:moveTo>
                    <a:pt x="21" y="100"/>
                  </a:moveTo>
                  <a:cubicBezTo>
                    <a:pt x="0" y="62"/>
                    <a:pt x="52" y="0"/>
                    <a:pt x="52" y="0"/>
                  </a:cubicBezTo>
                  <a:cubicBezTo>
                    <a:pt x="52" y="0"/>
                    <a:pt x="13" y="67"/>
                    <a:pt x="36" y="97"/>
                  </a:cubicBezTo>
                  <a:cubicBezTo>
                    <a:pt x="36" y="97"/>
                    <a:pt x="36" y="97"/>
                    <a:pt x="36" y="97"/>
                  </a:cubicBezTo>
                  <a:cubicBezTo>
                    <a:pt x="37" y="101"/>
                    <a:pt x="35" y="105"/>
                    <a:pt x="30" y="106"/>
                  </a:cubicBezTo>
                  <a:cubicBezTo>
                    <a:pt x="30" y="106"/>
                    <a:pt x="30" y="106"/>
                    <a:pt x="30" y="106"/>
                  </a:cubicBezTo>
                  <a:cubicBezTo>
                    <a:pt x="26" y="107"/>
                    <a:pt x="22" y="105"/>
                    <a:pt x="21"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nvGrpSpPr>
          <p:cNvPr id="183" name="Group 11"/>
          <p:cNvGrpSpPr>
            <a:grpSpLocks noChangeAspect="1"/>
          </p:cNvGrpSpPr>
          <p:nvPr userDrawn="1"/>
        </p:nvGrpSpPr>
        <p:grpSpPr bwMode="auto">
          <a:xfrm>
            <a:off x="9048025" y="1721153"/>
            <a:ext cx="749606" cy="709222"/>
            <a:chOff x="404" y="944"/>
            <a:chExt cx="297" cy="281"/>
          </a:xfrm>
          <a:solidFill>
            <a:schemeClr val="accent2">
              <a:lumMod val="20000"/>
              <a:lumOff val="80000"/>
            </a:schemeClr>
          </a:solidFill>
        </p:grpSpPr>
        <p:sp>
          <p:nvSpPr>
            <p:cNvPr id="184" name="Freeform 12"/>
            <p:cNvSpPr>
              <a:spLocks/>
            </p:cNvSpPr>
            <p:nvPr/>
          </p:nvSpPr>
          <p:spPr bwMode="auto">
            <a:xfrm>
              <a:off x="579" y="944"/>
              <a:ext cx="104" cy="60"/>
            </a:xfrm>
            <a:custGeom>
              <a:avLst/>
              <a:gdLst>
                <a:gd name="T0" fmla="*/ 859 w 859"/>
                <a:gd name="T1" fmla="*/ 436 h 492"/>
                <a:gd name="T2" fmla="*/ 690 w 859"/>
                <a:gd name="T3" fmla="*/ 154 h 492"/>
                <a:gd name="T4" fmla="*/ 418 w 859"/>
                <a:gd name="T5" fmla="*/ 33 h 492"/>
                <a:gd name="T6" fmla="*/ 0 w 859"/>
                <a:gd name="T7" fmla="*/ 113 h 492"/>
                <a:gd name="T8" fmla="*/ 658 w 859"/>
                <a:gd name="T9" fmla="*/ 194 h 492"/>
                <a:gd name="T10" fmla="*/ 426 w 859"/>
                <a:gd name="T11" fmla="*/ 121 h 492"/>
                <a:gd name="T12" fmla="*/ 811 w 859"/>
                <a:gd name="T13" fmla="*/ 436 h 492"/>
                <a:gd name="T14" fmla="*/ 859 w 859"/>
                <a:gd name="T15" fmla="*/ 436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9" h="492">
                  <a:moveTo>
                    <a:pt x="859" y="436"/>
                  </a:moveTo>
                  <a:cubicBezTo>
                    <a:pt x="859" y="436"/>
                    <a:pt x="827" y="242"/>
                    <a:pt x="690" y="154"/>
                  </a:cubicBezTo>
                  <a:cubicBezTo>
                    <a:pt x="650" y="105"/>
                    <a:pt x="554" y="0"/>
                    <a:pt x="418" y="33"/>
                  </a:cubicBezTo>
                  <a:cubicBezTo>
                    <a:pt x="225" y="81"/>
                    <a:pt x="0" y="113"/>
                    <a:pt x="0" y="113"/>
                  </a:cubicBezTo>
                  <a:cubicBezTo>
                    <a:pt x="369" y="492"/>
                    <a:pt x="658" y="194"/>
                    <a:pt x="658" y="194"/>
                  </a:cubicBezTo>
                  <a:cubicBezTo>
                    <a:pt x="618" y="146"/>
                    <a:pt x="530" y="129"/>
                    <a:pt x="426" y="121"/>
                  </a:cubicBezTo>
                  <a:cubicBezTo>
                    <a:pt x="763" y="73"/>
                    <a:pt x="811" y="436"/>
                    <a:pt x="811" y="436"/>
                  </a:cubicBezTo>
                  <a:lnTo>
                    <a:pt x="859" y="436"/>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5" name="Freeform 13"/>
            <p:cNvSpPr>
              <a:spLocks/>
            </p:cNvSpPr>
            <p:nvPr/>
          </p:nvSpPr>
          <p:spPr bwMode="auto">
            <a:xfrm>
              <a:off x="633" y="1044"/>
              <a:ext cx="22" cy="105"/>
            </a:xfrm>
            <a:custGeom>
              <a:avLst/>
              <a:gdLst>
                <a:gd name="T0" fmla="*/ 18 w 22"/>
                <a:gd name="T1" fmla="*/ 0 h 105"/>
                <a:gd name="T2" fmla="*/ 4 w 22"/>
                <a:gd name="T3" fmla="*/ 0 h 105"/>
                <a:gd name="T4" fmla="*/ 0 w 22"/>
                <a:gd name="T5" fmla="*/ 105 h 105"/>
                <a:gd name="T6" fmla="*/ 4 w 22"/>
                <a:gd name="T7" fmla="*/ 105 h 105"/>
                <a:gd name="T8" fmla="*/ 18 w 22"/>
                <a:gd name="T9" fmla="*/ 105 h 105"/>
                <a:gd name="T10" fmla="*/ 22 w 22"/>
                <a:gd name="T11" fmla="*/ 105 h 105"/>
                <a:gd name="T12" fmla="*/ 18 w 22"/>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22" h="105">
                  <a:moveTo>
                    <a:pt x="18" y="0"/>
                  </a:moveTo>
                  <a:lnTo>
                    <a:pt x="4" y="0"/>
                  </a:lnTo>
                  <a:lnTo>
                    <a:pt x="0" y="105"/>
                  </a:lnTo>
                  <a:lnTo>
                    <a:pt x="4" y="105"/>
                  </a:lnTo>
                  <a:lnTo>
                    <a:pt x="18" y="105"/>
                  </a:lnTo>
                  <a:lnTo>
                    <a:pt x="22" y="105"/>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6" name="Freeform 14"/>
            <p:cNvSpPr>
              <a:spLocks/>
            </p:cNvSpPr>
            <p:nvPr/>
          </p:nvSpPr>
          <p:spPr bwMode="auto">
            <a:xfrm>
              <a:off x="661" y="1001"/>
              <a:ext cx="38" cy="147"/>
            </a:xfrm>
            <a:custGeom>
              <a:avLst/>
              <a:gdLst>
                <a:gd name="T0" fmla="*/ 32 w 38"/>
                <a:gd name="T1" fmla="*/ 0 h 147"/>
                <a:gd name="T2" fmla="*/ 6 w 38"/>
                <a:gd name="T3" fmla="*/ 0 h 147"/>
                <a:gd name="T4" fmla="*/ 0 w 38"/>
                <a:gd name="T5" fmla="*/ 147 h 147"/>
                <a:gd name="T6" fmla="*/ 6 w 38"/>
                <a:gd name="T7" fmla="*/ 147 h 147"/>
                <a:gd name="T8" fmla="*/ 32 w 38"/>
                <a:gd name="T9" fmla="*/ 147 h 147"/>
                <a:gd name="T10" fmla="*/ 38 w 38"/>
                <a:gd name="T11" fmla="*/ 147 h 147"/>
                <a:gd name="T12" fmla="*/ 32 w 38"/>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38" h="147">
                  <a:moveTo>
                    <a:pt x="32" y="0"/>
                  </a:moveTo>
                  <a:lnTo>
                    <a:pt x="6" y="0"/>
                  </a:lnTo>
                  <a:lnTo>
                    <a:pt x="0" y="147"/>
                  </a:lnTo>
                  <a:lnTo>
                    <a:pt x="6" y="147"/>
                  </a:lnTo>
                  <a:lnTo>
                    <a:pt x="32" y="147"/>
                  </a:lnTo>
                  <a:lnTo>
                    <a:pt x="38" y="147"/>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7" name="Freeform 15"/>
            <p:cNvSpPr>
              <a:spLocks noEditPoints="1"/>
            </p:cNvSpPr>
            <p:nvPr/>
          </p:nvSpPr>
          <p:spPr bwMode="auto">
            <a:xfrm>
              <a:off x="404" y="1189"/>
              <a:ext cx="197" cy="36"/>
            </a:xfrm>
            <a:custGeom>
              <a:avLst/>
              <a:gdLst>
                <a:gd name="T0" fmla="*/ 0 w 197"/>
                <a:gd name="T1" fmla="*/ 0 h 36"/>
                <a:gd name="T2" fmla="*/ 0 w 197"/>
                <a:gd name="T3" fmla="*/ 36 h 36"/>
                <a:gd name="T4" fmla="*/ 197 w 197"/>
                <a:gd name="T5" fmla="*/ 36 h 36"/>
                <a:gd name="T6" fmla="*/ 197 w 197"/>
                <a:gd name="T7" fmla="*/ 0 h 36"/>
                <a:gd name="T8" fmla="*/ 0 w 197"/>
                <a:gd name="T9" fmla="*/ 0 h 36"/>
                <a:gd name="T10" fmla="*/ 31 w 197"/>
                <a:gd name="T11" fmla="*/ 29 h 36"/>
                <a:gd name="T12" fmla="*/ 17 w 197"/>
                <a:gd name="T13" fmla="*/ 29 h 36"/>
                <a:gd name="T14" fmla="*/ 17 w 197"/>
                <a:gd name="T15" fmla="*/ 8 h 36"/>
                <a:gd name="T16" fmla="*/ 31 w 197"/>
                <a:gd name="T17" fmla="*/ 8 h 36"/>
                <a:gd name="T18" fmla="*/ 31 w 197"/>
                <a:gd name="T19" fmla="*/ 29 h 36"/>
                <a:gd name="T20" fmla="*/ 56 w 197"/>
                <a:gd name="T21" fmla="*/ 29 h 36"/>
                <a:gd name="T22" fmla="*/ 41 w 197"/>
                <a:gd name="T23" fmla="*/ 29 h 36"/>
                <a:gd name="T24" fmla="*/ 41 w 197"/>
                <a:gd name="T25" fmla="*/ 8 h 36"/>
                <a:gd name="T26" fmla="*/ 56 w 197"/>
                <a:gd name="T27" fmla="*/ 8 h 36"/>
                <a:gd name="T28" fmla="*/ 56 w 197"/>
                <a:gd name="T29" fmla="*/ 29 h 36"/>
                <a:gd name="T30" fmla="*/ 80 w 197"/>
                <a:gd name="T31" fmla="*/ 29 h 36"/>
                <a:gd name="T32" fmla="*/ 66 w 197"/>
                <a:gd name="T33" fmla="*/ 29 h 36"/>
                <a:gd name="T34" fmla="*/ 66 w 197"/>
                <a:gd name="T35" fmla="*/ 8 h 36"/>
                <a:gd name="T36" fmla="*/ 80 w 197"/>
                <a:gd name="T37" fmla="*/ 8 h 36"/>
                <a:gd name="T38" fmla="*/ 80 w 197"/>
                <a:gd name="T39" fmla="*/ 29 h 36"/>
                <a:gd name="T40" fmla="*/ 105 w 197"/>
                <a:gd name="T41" fmla="*/ 29 h 36"/>
                <a:gd name="T42" fmla="*/ 91 w 197"/>
                <a:gd name="T43" fmla="*/ 29 h 36"/>
                <a:gd name="T44" fmla="*/ 91 w 197"/>
                <a:gd name="T45" fmla="*/ 8 h 36"/>
                <a:gd name="T46" fmla="*/ 105 w 197"/>
                <a:gd name="T47" fmla="*/ 8 h 36"/>
                <a:gd name="T48" fmla="*/ 105 w 197"/>
                <a:gd name="T49" fmla="*/ 29 h 36"/>
                <a:gd name="T50" fmla="*/ 130 w 197"/>
                <a:gd name="T51" fmla="*/ 29 h 36"/>
                <a:gd name="T52" fmla="*/ 116 w 197"/>
                <a:gd name="T53" fmla="*/ 29 h 36"/>
                <a:gd name="T54" fmla="*/ 116 w 197"/>
                <a:gd name="T55" fmla="*/ 8 h 36"/>
                <a:gd name="T56" fmla="*/ 130 w 197"/>
                <a:gd name="T57" fmla="*/ 8 h 36"/>
                <a:gd name="T58" fmla="*/ 130 w 197"/>
                <a:gd name="T59" fmla="*/ 29 h 36"/>
                <a:gd name="T60" fmla="*/ 155 w 197"/>
                <a:gd name="T61" fmla="*/ 29 h 36"/>
                <a:gd name="T62" fmla="*/ 140 w 197"/>
                <a:gd name="T63" fmla="*/ 29 h 36"/>
                <a:gd name="T64" fmla="*/ 140 w 197"/>
                <a:gd name="T65" fmla="*/ 8 h 36"/>
                <a:gd name="T66" fmla="*/ 155 w 197"/>
                <a:gd name="T67" fmla="*/ 8 h 36"/>
                <a:gd name="T68" fmla="*/ 155 w 197"/>
                <a:gd name="T69" fmla="*/ 29 h 36"/>
                <a:gd name="T70" fmla="*/ 179 w 197"/>
                <a:gd name="T71" fmla="*/ 29 h 36"/>
                <a:gd name="T72" fmla="*/ 165 w 197"/>
                <a:gd name="T73" fmla="*/ 29 h 36"/>
                <a:gd name="T74" fmla="*/ 165 w 197"/>
                <a:gd name="T75" fmla="*/ 8 h 36"/>
                <a:gd name="T76" fmla="*/ 179 w 197"/>
                <a:gd name="T77" fmla="*/ 8 h 36"/>
                <a:gd name="T78" fmla="*/ 179 w 197"/>
                <a:gd name="T79"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 h="36">
                  <a:moveTo>
                    <a:pt x="0" y="0"/>
                  </a:moveTo>
                  <a:lnTo>
                    <a:pt x="0" y="36"/>
                  </a:lnTo>
                  <a:lnTo>
                    <a:pt x="197" y="36"/>
                  </a:lnTo>
                  <a:lnTo>
                    <a:pt x="197" y="0"/>
                  </a:lnTo>
                  <a:lnTo>
                    <a:pt x="0" y="0"/>
                  </a:lnTo>
                  <a:close/>
                  <a:moveTo>
                    <a:pt x="31" y="29"/>
                  </a:moveTo>
                  <a:lnTo>
                    <a:pt x="17" y="29"/>
                  </a:lnTo>
                  <a:lnTo>
                    <a:pt x="17" y="8"/>
                  </a:lnTo>
                  <a:lnTo>
                    <a:pt x="31" y="8"/>
                  </a:lnTo>
                  <a:lnTo>
                    <a:pt x="31" y="29"/>
                  </a:lnTo>
                  <a:close/>
                  <a:moveTo>
                    <a:pt x="56" y="29"/>
                  </a:moveTo>
                  <a:lnTo>
                    <a:pt x="41" y="29"/>
                  </a:lnTo>
                  <a:lnTo>
                    <a:pt x="41" y="8"/>
                  </a:lnTo>
                  <a:lnTo>
                    <a:pt x="56" y="8"/>
                  </a:lnTo>
                  <a:lnTo>
                    <a:pt x="56" y="29"/>
                  </a:lnTo>
                  <a:close/>
                  <a:moveTo>
                    <a:pt x="80" y="29"/>
                  </a:moveTo>
                  <a:lnTo>
                    <a:pt x="66" y="29"/>
                  </a:lnTo>
                  <a:lnTo>
                    <a:pt x="66" y="8"/>
                  </a:lnTo>
                  <a:lnTo>
                    <a:pt x="80" y="8"/>
                  </a:lnTo>
                  <a:lnTo>
                    <a:pt x="80" y="29"/>
                  </a:lnTo>
                  <a:close/>
                  <a:moveTo>
                    <a:pt x="105" y="29"/>
                  </a:moveTo>
                  <a:lnTo>
                    <a:pt x="91" y="29"/>
                  </a:lnTo>
                  <a:lnTo>
                    <a:pt x="91" y="8"/>
                  </a:lnTo>
                  <a:lnTo>
                    <a:pt x="105" y="8"/>
                  </a:lnTo>
                  <a:lnTo>
                    <a:pt x="105" y="29"/>
                  </a:lnTo>
                  <a:close/>
                  <a:moveTo>
                    <a:pt x="130" y="29"/>
                  </a:moveTo>
                  <a:lnTo>
                    <a:pt x="116" y="29"/>
                  </a:lnTo>
                  <a:lnTo>
                    <a:pt x="116" y="8"/>
                  </a:lnTo>
                  <a:lnTo>
                    <a:pt x="130" y="8"/>
                  </a:lnTo>
                  <a:lnTo>
                    <a:pt x="130" y="29"/>
                  </a:lnTo>
                  <a:close/>
                  <a:moveTo>
                    <a:pt x="155" y="29"/>
                  </a:moveTo>
                  <a:lnTo>
                    <a:pt x="140" y="29"/>
                  </a:lnTo>
                  <a:lnTo>
                    <a:pt x="140" y="8"/>
                  </a:lnTo>
                  <a:lnTo>
                    <a:pt x="155" y="8"/>
                  </a:lnTo>
                  <a:lnTo>
                    <a:pt x="155" y="29"/>
                  </a:lnTo>
                  <a:close/>
                  <a:moveTo>
                    <a:pt x="179" y="29"/>
                  </a:moveTo>
                  <a:lnTo>
                    <a:pt x="165" y="29"/>
                  </a:lnTo>
                  <a:lnTo>
                    <a:pt x="165" y="8"/>
                  </a:lnTo>
                  <a:lnTo>
                    <a:pt x="179" y="8"/>
                  </a:lnTo>
                  <a:lnTo>
                    <a:pt x="17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8" name="Freeform 16"/>
            <p:cNvSpPr>
              <a:spLocks noEditPoints="1"/>
            </p:cNvSpPr>
            <p:nvPr/>
          </p:nvSpPr>
          <p:spPr bwMode="auto">
            <a:xfrm>
              <a:off x="404" y="1050"/>
              <a:ext cx="297" cy="175"/>
            </a:xfrm>
            <a:custGeom>
              <a:avLst/>
              <a:gdLst>
                <a:gd name="T0" fmla="*/ 297 w 297"/>
                <a:gd name="T1" fmla="*/ 105 h 175"/>
                <a:gd name="T2" fmla="*/ 220 w 297"/>
                <a:gd name="T3" fmla="*/ 105 h 175"/>
                <a:gd name="T4" fmla="*/ 220 w 297"/>
                <a:gd name="T5" fmla="*/ 39 h 175"/>
                <a:gd name="T6" fmla="*/ 153 w 297"/>
                <a:gd name="T7" fmla="*/ 84 h 175"/>
                <a:gd name="T8" fmla="*/ 153 w 297"/>
                <a:gd name="T9" fmla="*/ 39 h 175"/>
                <a:gd name="T10" fmla="*/ 86 w 297"/>
                <a:gd name="T11" fmla="*/ 84 h 175"/>
                <a:gd name="T12" fmla="*/ 86 w 297"/>
                <a:gd name="T13" fmla="*/ 0 h 175"/>
                <a:gd name="T14" fmla="*/ 72 w 297"/>
                <a:gd name="T15" fmla="*/ 0 h 175"/>
                <a:gd name="T16" fmla="*/ 72 w 297"/>
                <a:gd name="T17" fmla="*/ 37 h 175"/>
                <a:gd name="T18" fmla="*/ 0 w 297"/>
                <a:gd name="T19" fmla="*/ 84 h 175"/>
                <a:gd name="T20" fmla="*/ 0 w 297"/>
                <a:gd name="T21" fmla="*/ 134 h 175"/>
                <a:gd name="T22" fmla="*/ 206 w 297"/>
                <a:gd name="T23" fmla="*/ 134 h 175"/>
                <a:gd name="T24" fmla="*/ 206 w 297"/>
                <a:gd name="T25" fmla="*/ 175 h 175"/>
                <a:gd name="T26" fmla="*/ 268 w 297"/>
                <a:gd name="T27" fmla="*/ 175 h 175"/>
                <a:gd name="T28" fmla="*/ 268 w 297"/>
                <a:gd name="T29" fmla="*/ 154 h 175"/>
                <a:gd name="T30" fmla="*/ 284 w 297"/>
                <a:gd name="T31" fmla="*/ 154 h 175"/>
                <a:gd name="T32" fmla="*/ 284 w 297"/>
                <a:gd name="T33" fmla="*/ 175 h 175"/>
                <a:gd name="T34" fmla="*/ 297 w 297"/>
                <a:gd name="T35" fmla="*/ 175 h 175"/>
                <a:gd name="T36" fmla="*/ 297 w 297"/>
                <a:gd name="T37" fmla="*/ 105 h 175"/>
                <a:gd name="T38" fmla="*/ 247 w 297"/>
                <a:gd name="T39" fmla="*/ 168 h 175"/>
                <a:gd name="T40" fmla="*/ 219 w 297"/>
                <a:gd name="T41" fmla="*/ 168 h 175"/>
                <a:gd name="T42" fmla="*/ 219 w 297"/>
                <a:gd name="T43" fmla="*/ 147 h 175"/>
                <a:gd name="T44" fmla="*/ 247 w 297"/>
                <a:gd name="T45" fmla="*/ 147 h 175"/>
                <a:gd name="T46" fmla="*/ 247 w 297"/>
                <a:gd name="T47"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175">
                  <a:moveTo>
                    <a:pt x="297" y="105"/>
                  </a:moveTo>
                  <a:lnTo>
                    <a:pt x="220" y="105"/>
                  </a:lnTo>
                  <a:lnTo>
                    <a:pt x="220" y="39"/>
                  </a:lnTo>
                  <a:lnTo>
                    <a:pt x="153" y="84"/>
                  </a:lnTo>
                  <a:lnTo>
                    <a:pt x="153" y="39"/>
                  </a:lnTo>
                  <a:lnTo>
                    <a:pt x="86" y="84"/>
                  </a:lnTo>
                  <a:lnTo>
                    <a:pt x="86" y="0"/>
                  </a:lnTo>
                  <a:lnTo>
                    <a:pt x="72" y="0"/>
                  </a:lnTo>
                  <a:lnTo>
                    <a:pt x="72" y="37"/>
                  </a:lnTo>
                  <a:lnTo>
                    <a:pt x="0" y="84"/>
                  </a:lnTo>
                  <a:lnTo>
                    <a:pt x="0" y="134"/>
                  </a:lnTo>
                  <a:lnTo>
                    <a:pt x="206" y="134"/>
                  </a:lnTo>
                  <a:lnTo>
                    <a:pt x="206" y="175"/>
                  </a:lnTo>
                  <a:lnTo>
                    <a:pt x="268" y="175"/>
                  </a:lnTo>
                  <a:lnTo>
                    <a:pt x="268" y="154"/>
                  </a:lnTo>
                  <a:lnTo>
                    <a:pt x="284" y="154"/>
                  </a:lnTo>
                  <a:lnTo>
                    <a:pt x="284" y="175"/>
                  </a:lnTo>
                  <a:lnTo>
                    <a:pt x="297" y="175"/>
                  </a:lnTo>
                  <a:lnTo>
                    <a:pt x="297" y="105"/>
                  </a:lnTo>
                  <a:close/>
                  <a:moveTo>
                    <a:pt x="247" y="168"/>
                  </a:moveTo>
                  <a:lnTo>
                    <a:pt x="219" y="168"/>
                  </a:lnTo>
                  <a:lnTo>
                    <a:pt x="219" y="147"/>
                  </a:lnTo>
                  <a:lnTo>
                    <a:pt x="247" y="147"/>
                  </a:lnTo>
                  <a:lnTo>
                    <a:pt x="247"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
        <p:nvSpPr>
          <p:cNvPr id="190" name="Freeform 189"/>
          <p:cNvSpPr>
            <a:spLocks noEditPoints="1"/>
          </p:cNvSpPr>
          <p:nvPr userDrawn="1"/>
        </p:nvSpPr>
        <p:spPr bwMode="auto">
          <a:xfrm>
            <a:off x="7581401" y="4977292"/>
            <a:ext cx="449912" cy="710936"/>
          </a:xfrm>
          <a:custGeom>
            <a:avLst/>
            <a:gdLst>
              <a:gd name="T0" fmla="*/ 57 w 212"/>
              <a:gd name="T1" fmla="*/ 302 h 334"/>
              <a:gd name="T2" fmla="*/ 62 w 212"/>
              <a:gd name="T3" fmla="*/ 313 h 334"/>
              <a:gd name="T4" fmla="*/ 76 w 212"/>
              <a:gd name="T5" fmla="*/ 320 h 334"/>
              <a:gd name="T6" fmla="*/ 82 w 212"/>
              <a:gd name="T7" fmla="*/ 322 h 334"/>
              <a:gd name="T8" fmla="*/ 94 w 212"/>
              <a:gd name="T9" fmla="*/ 334 h 334"/>
              <a:gd name="T10" fmla="*/ 118 w 212"/>
              <a:gd name="T11" fmla="*/ 334 h 334"/>
              <a:gd name="T12" fmla="*/ 131 w 212"/>
              <a:gd name="T13" fmla="*/ 322 h 334"/>
              <a:gd name="T14" fmla="*/ 141 w 212"/>
              <a:gd name="T15" fmla="*/ 318 h 334"/>
              <a:gd name="T16" fmla="*/ 150 w 212"/>
              <a:gd name="T17" fmla="*/ 313 h 334"/>
              <a:gd name="T18" fmla="*/ 155 w 212"/>
              <a:gd name="T19" fmla="*/ 302 h 334"/>
              <a:gd name="T20" fmla="*/ 155 w 212"/>
              <a:gd name="T21" fmla="*/ 255 h 334"/>
              <a:gd name="T22" fmla="*/ 57 w 212"/>
              <a:gd name="T23" fmla="*/ 255 h 334"/>
              <a:gd name="T24" fmla="*/ 57 w 212"/>
              <a:gd name="T25" fmla="*/ 302 h 334"/>
              <a:gd name="T26" fmla="*/ 106 w 212"/>
              <a:gd name="T27" fmla="*/ 0 h 334"/>
              <a:gd name="T28" fmla="*/ 0 w 212"/>
              <a:gd name="T29" fmla="*/ 107 h 334"/>
              <a:gd name="T30" fmla="*/ 57 w 212"/>
              <a:gd name="T31" fmla="*/ 224 h 334"/>
              <a:gd name="T32" fmla="*/ 57 w 212"/>
              <a:gd name="T33" fmla="*/ 237 h 334"/>
              <a:gd name="T34" fmla="*/ 104 w 212"/>
              <a:gd name="T35" fmla="*/ 237 h 334"/>
              <a:gd name="T36" fmla="*/ 113 w 212"/>
              <a:gd name="T37" fmla="*/ 189 h 334"/>
              <a:gd name="T38" fmla="*/ 113 w 212"/>
              <a:gd name="T39" fmla="*/ 186 h 334"/>
              <a:gd name="T40" fmla="*/ 113 w 212"/>
              <a:gd name="T41" fmla="*/ 182 h 334"/>
              <a:gd name="T42" fmla="*/ 114 w 212"/>
              <a:gd name="T43" fmla="*/ 178 h 334"/>
              <a:gd name="T44" fmla="*/ 114 w 212"/>
              <a:gd name="T45" fmla="*/ 176 h 334"/>
              <a:gd name="T46" fmla="*/ 96 w 212"/>
              <a:gd name="T47" fmla="*/ 114 h 334"/>
              <a:gd name="T48" fmla="*/ 89 w 212"/>
              <a:gd name="T49" fmla="*/ 106 h 334"/>
              <a:gd name="T50" fmla="*/ 88 w 212"/>
              <a:gd name="T51" fmla="*/ 106 h 334"/>
              <a:gd name="T52" fmla="*/ 87 w 212"/>
              <a:gd name="T53" fmla="*/ 107 h 334"/>
              <a:gd name="T54" fmla="*/ 89 w 212"/>
              <a:gd name="T55" fmla="*/ 111 h 334"/>
              <a:gd name="T56" fmla="*/ 100 w 212"/>
              <a:gd name="T57" fmla="*/ 159 h 334"/>
              <a:gd name="T58" fmla="*/ 98 w 212"/>
              <a:gd name="T59" fmla="*/ 178 h 334"/>
              <a:gd name="T60" fmla="*/ 97 w 212"/>
              <a:gd name="T61" fmla="*/ 181 h 334"/>
              <a:gd name="T62" fmla="*/ 96 w 212"/>
              <a:gd name="T63" fmla="*/ 185 h 334"/>
              <a:gd name="T64" fmla="*/ 80 w 212"/>
              <a:gd name="T65" fmla="*/ 179 h 334"/>
              <a:gd name="T66" fmla="*/ 61 w 212"/>
              <a:gd name="T67" fmla="*/ 158 h 334"/>
              <a:gd name="T68" fmla="*/ 53 w 212"/>
              <a:gd name="T69" fmla="*/ 124 h 334"/>
              <a:gd name="T70" fmla="*/ 62 w 212"/>
              <a:gd name="T71" fmla="*/ 88 h 334"/>
              <a:gd name="T72" fmla="*/ 106 w 212"/>
              <a:gd name="T73" fmla="*/ 45 h 334"/>
              <a:gd name="T74" fmla="*/ 111 w 212"/>
              <a:gd name="T75" fmla="*/ 46 h 334"/>
              <a:gd name="T76" fmla="*/ 111 w 212"/>
              <a:gd name="T77" fmla="*/ 50 h 334"/>
              <a:gd name="T78" fmla="*/ 111 w 212"/>
              <a:gd name="T79" fmla="*/ 50 h 334"/>
              <a:gd name="T80" fmla="*/ 111 w 212"/>
              <a:gd name="T81" fmla="*/ 51 h 334"/>
              <a:gd name="T82" fmla="*/ 110 w 212"/>
              <a:gd name="T83" fmla="*/ 54 h 334"/>
              <a:gd name="T84" fmla="*/ 108 w 212"/>
              <a:gd name="T85" fmla="*/ 64 h 334"/>
              <a:gd name="T86" fmla="*/ 111 w 212"/>
              <a:gd name="T87" fmla="*/ 77 h 334"/>
              <a:gd name="T88" fmla="*/ 129 w 212"/>
              <a:gd name="T89" fmla="*/ 96 h 334"/>
              <a:gd name="T90" fmla="*/ 152 w 212"/>
              <a:gd name="T91" fmla="*/ 113 h 334"/>
              <a:gd name="T92" fmla="*/ 161 w 212"/>
              <a:gd name="T93" fmla="*/ 134 h 334"/>
              <a:gd name="T94" fmla="*/ 161 w 212"/>
              <a:gd name="T95" fmla="*/ 140 h 334"/>
              <a:gd name="T96" fmla="*/ 144 w 212"/>
              <a:gd name="T97" fmla="*/ 174 h 334"/>
              <a:gd name="T98" fmla="*/ 128 w 212"/>
              <a:gd name="T99" fmla="*/ 182 h 334"/>
              <a:gd name="T100" fmla="*/ 120 w 212"/>
              <a:gd name="T101" fmla="*/ 237 h 334"/>
              <a:gd name="T102" fmla="*/ 155 w 212"/>
              <a:gd name="T103" fmla="*/ 237 h 334"/>
              <a:gd name="T104" fmla="*/ 155 w 212"/>
              <a:gd name="T105" fmla="*/ 224 h 334"/>
              <a:gd name="T106" fmla="*/ 212 w 212"/>
              <a:gd name="T107" fmla="*/ 107 h 334"/>
              <a:gd name="T108" fmla="*/ 106 w 212"/>
              <a:gd name="T109"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334">
                <a:moveTo>
                  <a:pt x="57" y="302"/>
                </a:moveTo>
                <a:cubicBezTo>
                  <a:pt x="57" y="307"/>
                  <a:pt x="59" y="311"/>
                  <a:pt x="62" y="313"/>
                </a:cubicBezTo>
                <a:cubicBezTo>
                  <a:pt x="66" y="317"/>
                  <a:pt x="71" y="319"/>
                  <a:pt x="76" y="320"/>
                </a:cubicBezTo>
                <a:cubicBezTo>
                  <a:pt x="78" y="321"/>
                  <a:pt x="80" y="322"/>
                  <a:pt x="82" y="322"/>
                </a:cubicBezTo>
                <a:cubicBezTo>
                  <a:pt x="82" y="329"/>
                  <a:pt x="87" y="334"/>
                  <a:pt x="94" y="334"/>
                </a:cubicBezTo>
                <a:cubicBezTo>
                  <a:pt x="118" y="334"/>
                  <a:pt x="118" y="334"/>
                  <a:pt x="118" y="334"/>
                </a:cubicBezTo>
                <a:cubicBezTo>
                  <a:pt x="125" y="334"/>
                  <a:pt x="130" y="328"/>
                  <a:pt x="131" y="322"/>
                </a:cubicBezTo>
                <a:cubicBezTo>
                  <a:pt x="134" y="321"/>
                  <a:pt x="137" y="320"/>
                  <a:pt x="141" y="318"/>
                </a:cubicBezTo>
                <a:cubicBezTo>
                  <a:pt x="144" y="317"/>
                  <a:pt x="147" y="315"/>
                  <a:pt x="150" y="313"/>
                </a:cubicBezTo>
                <a:cubicBezTo>
                  <a:pt x="153" y="311"/>
                  <a:pt x="155" y="307"/>
                  <a:pt x="155" y="302"/>
                </a:cubicBezTo>
                <a:cubicBezTo>
                  <a:pt x="155" y="255"/>
                  <a:pt x="155" y="255"/>
                  <a:pt x="155" y="255"/>
                </a:cubicBezTo>
                <a:cubicBezTo>
                  <a:pt x="57" y="255"/>
                  <a:pt x="57" y="255"/>
                  <a:pt x="57" y="255"/>
                </a:cubicBezTo>
                <a:cubicBezTo>
                  <a:pt x="57" y="302"/>
                  <a:pt x="57" y="302"/>
                  <a:pt x="57" y="302"/>
                </a:cubicBezTo>
                <a:close/>
                <a:moveTo>
                  <a:pt x="106" y="0"/>
                </a:moveTo>
                <a:cubicBezTo>
                  <a:pt x="47" y="0"/>
                  <a:pt x="0" y="48"/>
                  <a:pt x="0" y="107"/>
                </a:cubicBezTo>
                <a:cubicBezTo>
                  <a:pt x="0" y="176"/>
                  <a:pt x="57" y="189"/>
                  <a:pt x="57" y="224"/>
                </a:cubicBezTo>
                <a:cubicBezTo>
                  <a:pt x="57" y="237"/>
                  <a:pt x="57" y="237"/>
                  <a:pt x="57" y="237"/>
                </a:cubicBezTo>
                <a:cubicBezTo>
                  <a:pt x="104" y="237"/>
                  <a:pt x="104" y="237"/>
                  <a:pt x="104" y="237"/>
                </a:cubicBezTo>
                <a:cubicBezTo>
                  <a:pt x="109" y="220"/>
                  <a:pt x="112" y="204"/>
                  <a:pt x="113" y="189"/>
                </a:cubicBezTo>
                <a:cubicBezTo>
                  <a:pt x="113" y="188"/>
                  <a:pt x="113" y="187"/>
                  <a:pt x="113" y="186"/>
                </a:cubicBezTo>
                <a:cubicBezTo>
                  <a:pt x="113" y="184"/>
                  <a:pt x="113" y="183"/>
                  <a:pt x="113" y="182"/>
                </a:cubicBezTo>
                <a:cubicBezTo>
                  <a:pt x="113" y="181"/>
                  <a:pt x="113" y="179"/>
                  <a:pt x="114" y="178"/>
                </a:cubicBezTo>
                <a:cubicBezTo>
                  <a:pt x="114" y="177"/>
                  <a:pt x="114" y="177"/>
                  <a:pt x="114" y="176"/>
                </a:cubicBezTo>
                <a:cubicBezTo>
                  <a:pt x="114" y="145"/>
                  <a:pt x="103" y="124"/>
                  <a:pt x="96" y="114"/>
                </a:cubicBezTo>
                <a:cubicBezTo>
                  <a:pt x="92" y="108"/>
                  <a:pt x="89" y="106"/>
                  <a:pt x="89" y="106"/>
                </a:cubicBezTo>
                <a:cubicBezTo>
                  <a:pt x="88" y="106"/>
                  <a:pt x="88" y="106"/>
                  <a:pt x="88" y="106"/>
                </a:cubicBezTo>
                <a:cubicBezTo>
                  <a:pt x="87" y="107"/>
                  <a:pt x="87" y="107"/>
                  <a:pt x="87" y="107"/>
                </a:cubicBezTo>
                <a:cubicBezTo>
                  <a:pt x="87" y="107"/>
                  <a:pt x="88" y="108"/>
                  <a:pt x="89" y="111"/>
                </a:cubicBezTo>
                <a:cubicBezTo>
                  <a:pt x="93" y="119"/>
                  <a:pt x="100" y="137"/>
                  <a:pt x="100" y="159"/>
                </a:cubicBezTo>
                <a:cubicBezTo>
                  <a:pt x="100" y="165"/>
                  <a:pt x="99" y="171"/>
                  <a:pt x="98" y="178"/>
                </a:cubicBezTo>
                <a:cubicBezTo>
                  <a:pt x="98" y="179"/>
                  <a:pt x="98" y="180"/>
                  <a:pt x="97" y="181"/>
                </a:cubicBezTo>
                <a:cubicBezTo>
                  <a:pt x="97" y="183"/>
                  <a:pt x="97" y="184"/>
                  <a:pt x="96" y="185"/>
                </a:cubicBezTo>
                <a:cubicBezTo>
                  <a:pt x="91" y="184"/>
                  <a:pt x="85" y="182"/>
                  <a:pt x="80" y="179"/>
                </a:cubicBezTo>
                <a:cubicBezTo>
                  <a:pt x="72" y="175"/>
                  <a:pt x="65" y="168"/>
                  <a:pt x="61" y="158"/>
                </a:cubicBezTo>
                <a:cubicBezTo>
                  <a:pt x="56" y="149"/>
                  <a:pt x="53" y="137"/>
                  <a:pt x="53" y="124"/>
                </a:cubicBezTo>
                <a:cubicBezTo>
                  <a:pt x="53" y="113"/>
                  <a:pt x="55" y="100"/>
                  <a:pt x="62" y="88"/>
                </a:cubicBezTo>
                <a:cubicBezTo>
                  <a:pt x="79" y="54"/>
                  <a:pt x="106" y="45"/>
                  <a:pt x="106" y="45"/>
                </a:cubicBezTo>
                <a:cubicBezTo>
                  <a:pt x="108" y="44"/>
                  <a:pt x="110" y="45"/>
                  <a:pt x="111" y="46"/>
                </a:cubicBezTo>
                <a:cubicBezTo>
                  <a:pt x="112" y="47"/>
                  <a:pt x="112" y="49"/>
                  <a:pt x="111" y="50"/>
                </a:cubicBezTo>
                <a:cubicBezTo>
                  <a:pt x="111" y="50"/>
                  <a:pt x="111" y="50"/>
                  <a:pt x="111" y="50"/>
                </a:cubicBezTo>
                <a:cubicBezTo>
                  <a:pt x="111" y="51"/>
                  <a:pt x="111" y="51"/>
                  <a:pt x="111" y="51"/>
                </a:cubicBezTo>
                <a:cubicBezTo>
                  <a:pt x="110" y="52"/>
                  <a:pt x="110" y="53"/>
                  <a:pt x="110" y="54"/>
                </a:cubicBezTo>
                <a:cubicBezTo>
                  <a:pt x="109" y="57"/>
                  <a:pt x="108" y="60"/>
                  <a:pt x="108" y="64"/>
                </a:cubicBezTo>
                <a:cubicBezTo>
                  <a:pt x="108" y="68"/>
                  <a:pt x="109" y="73"/>
                  <a:pt x="111" y="77"/>
                </a:cubicBezTo>
                <a:cubicBezTo>
                  <a:pt x="114" y="86"/>
                  <a:pt x="121" y="91"/>
                  <a:pt x="129" y="96"/>
                </a:cubicBezTo>
                <a:cubicBezTo>
                  <a:pt x="136" y="101"/>
                  <a:pt x="145" y="105"/>
                  <a:pt x="152" y="113"/>
                </a:cubicBezTo>
                <a:cubicBezTo>
                  <a:pt x="156" y="118"/>
                  <a:pt x="159" y="125"/>
                  <a:pt x="161" y="134"/>
                </a:cubicBezTo>
                <a:cubicBezTo>
                  <a:pt x="161" y="136"/>
                  <a:pt x="161" y="138"/>
                  <a:pt x="161" y="140"/>
                </a:cubicBezTo>
                <a:cubicBezTo>
                  <a:pt x="161" y="154"/>
                  <a:pt x="154" y="166"/>
                  <a:pt x="144" y="174"/>
                </a:cubicBezTo>
                <a:cubicBezTo>
                  <a:pt x="140" y="177"/>
                  <a:pt x="134" y="180"/>
                  <a:pt x="128" y="182"/>
                </a:cubicBezTo>
                <a:cubicBezTo>
                  <a:pt x="128" y="200"/>
                  <a:pt x="125" y="218"/>
                  <a:pt x="120" y="237"/>
                </a:cubicBezTo>
                <a:cubicBezTo>
                  <a:pt x="155" y="237"/>
                  <a:pt x="155" y="237"/>
                  <a:pt x="155" y="237"/>
                </a:cubicBezTo>
                <a:cubicBezTo>
                  <a:pt x="155" y="224"/>
                  <a:pt x="155" y="224"/>
                  <a:pt x="155" y="224"/>
                </a:cubicBezTo>
                <a:cubicBezTo>
                  <a:pt x="155" y="191"/>
                  <a:pt x="212" y="177"/>
                  <a:pt x="212" y="107"/>
                </a:cubicBezTo>
                <a:cubicBezTo>
                  <a:pt x="212" y="48"/>
                  <a:pt x="165" y="0"/>
                  <a:pt x="106" y="0"/>
                </a:cubicBezTo>
              </a:path>
            </a:pathLst>
          </a:custGeom>
          <a:solidFill>
            <a:srgbClr val="F2F2F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192" name="Slide Number Placeholder 2"/>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080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4B8C21-472C-43AD-8B9F-5964D09AB204}" type="slidenum">
              <a:rPr lang="en-IN" smtClean="0"/>
              <a:pPr/>
              <a:t>‹#›</a:t>
            </a:fld>
            <a:endParaRPr lang="en-IN"/>
          </a:p>
        </p:txBody>
      </p:sp>
      <p:sp>
        <p:nvSpPr>
          <p:cNvPr id="193" name="Freeform 192"/>
          <p:cNvSpPr/>
          <p:nvPr userDrawn="1"/>
        </p:nvSpPr>
        <p:spPr bwMode="auto">
          <a:xfrm rot="3056735" flipH="1" flipV="1">
            <a:off x="8390580" y="-1239903"/>
            <a:ext cx="1597441" cy="3305200"/>
          </a:xfrm>
          <a:custGeom>
            <a:avLst/>
            <a:gdLst>
              <a:gd name="connsiteX0" fmla="*/ 1558068 w 1558068"/>
              <a:gd name="connsiteY0" fmla="*/ 1342109 h 3262430"/>
              <a:gd name="connsiteX1" fmla="*/ 0 w 1558068"/>
              <a:gd name="connsiteY1" fmla="*/ 3262430 h 3262430"/>
              <a:gd name="connsiteX2" fmla="*/ 1 w 1558068"/>
              <a:gd name="connsiteY2" fmla="*/ 0 h 3262430"/>
              <a:gd name="connsiteX3" fmla="*/ 1558068 w 1558068"/>
              <a:gd name="connsiteY3" fmla="*/ 0 h 3262430"/>
              <a:gd name="connsiteX0" fmla="*/ 1558067 w 1558067"/>
              <a:gd name="connsiteY0" fmla="*/ 1342109 h 3287980"/>
              <a:gd name="connsiteX1" fmla="*/ 15869 w 1558067"/>
              <a:gd name="connsiteY1" fmla="*/ 3287980 h 3287980"/>
              <a:gd name="connsiteX2" fmla="*/ 0 w 1558067"/>
              <a:gd name="connsiteY2" fmla="*/ 0 h 3287980"/>
              <a:gd name="connsiteX3" fmla="*/ 1558067 w 1558067"/>
              <a:gd name="connsiteY3" fmla="*/ 0 h 3287980"/>
              <a:gd name="connsiteX4" fmla="*/ 1558067 w 1558067"/>
              <a:gd name="connsiteY4" fmla="*/ 1342109 h 3287980"/>
              <a:gd name="connsiteX0" fmla="*/ 1558067 w 1558067"/>
              <a:gd name="connsiteY0" fmla="*/ 1342109 h 3308194"/>
              <a:gd name="connsiteX1" fmla="*/ 17921 w 1558067"/>
              <a:gd name="connsiteY1" fmla="*/ 3308194 h 3308194"/>
              <a:gd name="connsiteX2" fmla="*/ 0 w 1558067"/>
              <a:gd name="connsiteY2" fmla="*/ 0 h 3308194"/>
              <a:gd name="connsiteX3" fmla="*/ 1558067 w 1558067"/>
              <a:gd name="connsiteY3" fmla="*/ 0 h 3308194"/>
              <a:gd name="connsiteX4" fmla="*/ 1558067 w 1558067"/>
              <a:gd name="connsiteY4" fmla="*/ 1342109 h 3308194"/>
              <a:gd name="connsiteX0" fmla="*/ 1558067 w 1558067"/>
              <a:gd name="connsiteY0" fmla="*/ 1342109 h 3305175"/>
              <a:gd name="connsiteX1" fmla="*/ 14296 w 1558067"/>
              <a:gd name="connsiteY1" fmla="*/ 3305175 h 3305175"/>
              <a:gd name="connsiteX2" fmla="*/ 0 w 1558067"/>
              <a:gd name="connsiteY2" fmla="*/ 0 h 3305175"/>
              <a:gd name="connsiteX3" fmla="*/ 1558067 w 1558067"/>
              <a:gd name="connsiteY3" fmla="*/ 0 h 3305175"/>
              <a:gd name="connsiteX4" fmla="*/ 1558067 w 1558067"/>
              <a:gd name="connsiteY4" fmla="*/ 1342109 h 3305175"/>
              <a:gd name="connsiteX0" fmla="*/ 1566052 w 1566052"/>
              <a:gd name="connsiteY0" fmla="*/ 1342109 h 3324476"/>
              <a:gd name="connsiteX1" fmla="*/ 1005 w 1566052"/>
              <a:gd name="connsiteY1" fmla="*/ 3324476 h 3324476"/>
              <a:gd name="connsiteX2" fmla="*/ 7985 w 1566052"/>
              <a:gd name="connsiteY2" fmla="*/ 0 h 3324476"/>
              <a:gd name="connsiteX3" fmla="*/ 1566052 w 1566052"/>
              <a:gd name="connsiteY3" fmla="*/ 0 h 3324476"/>
              <a:gd name="connsiteX4" fmla="*/ 1566052 w 1566052"/>
              <a:gd name="connsiteY4" fmla="*/ 1342109 h 332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052" h="3324476">
                <a:moveTo>
                  <a:pt x="1566052" y="1342109"/>
                </a:moveTo>
                <a:lnTo>
                  <a:pt x="1005" y="3324476"/>
                </a:lnTo>
                <a:cubicBezTo>
                  <a:pt x="-4285" y="2228483"/>
                  <a:pt x="13275" y="1095993"/>
                  <a:pt x="7985" y="0"/>
                </a:cubicBezTo>
                <a:lnTo>
                  <a:pt x="1566052" y="0"/>
                </a:lnTo>
                <a:lnTo>
                  <a:pt x="1566052" y="1342109"/>
                </a:lnTo>
                <a:close/>
              </a:path>
            </a:pathLst>
          </a:cu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94" name="Freeform 193"/>
          <p:cNvSpPr>
            <a:spLocks noEditPoints="1"/>
          </p:cNvSpPr>
          <p:nvPr userDrawn="1"/>
        </p:nvSpPr>
        <p:spPr bwMode="auto">
          <a:xfrm>
            <a:off x="8336484" y="567927"/>
            <a:ext cx="360717" cy="703069"/>
          </a:xfrm>
          <a:custGeom>
            <a:avLst/>
            <a:gdLst>
              <a:gd name="T0" fmla="*/ 150 w 170"/>
              <a:gd name="T1" fmla="*/ 120 h 330"/>
              <a:gd name="T2" fmla="*/ 13 w 170"/>
              <a:gd name="T3" fmla="*/ 162 h 330"/>
              <a:gd name="T4" fmla="*/ 35 w 170"/>
              <a:gd name="T5" fmla="*/ 189 h 330"/>
              <a:gd name="T6" fmla="*/ 47 w 170"/>
              <a:gd name="T7" fmla="*/ 209 h 330"/>
              <a:gd name="T8" fmla="*/ 70 w 170"/>
              <a:gd name="T9" fmla="*/ 187 h 330"/>
              <a:gd name="T10" fmla="*/ 157 w 170"/>
              <a:gd name="T11" fmla="*/ 148 h 330"/>
              <a:gd name="T12" fmla="*/ 151 w 170"/>
              <a:gd name="T13" fmla="*/ 164 h 330"/>
              <a:gd name="T14" fmla="*/ 106 w 170"/>
              <a:gd name="T15" fmla="*/ 178 h 330"/>
              <a:gd name="T16" fmla="*/ 90 w 170"/>
              <a:gd name="T17" fmla="*/ 209 h 330"/>
              <a:gd name="T18" fmla="*/ 121 w 170"/>
              <a:gd name="T19" fmla="*/ 207 h 330"/>
              <a:gd name="T20" fmla="*/ 146 w 170"/>
              <a:gd name="T21" fmla="*/ 185 h 330"/>
              <a:gd name="T22" fmla="*/ 151 w 170"/>
              <a:gd name="T23" fmla="*/ 164 h 330"/>
              <a:gd name="T24" fmla="*/ 157 w 170"/>
              <a:gd name="T25" fmla="*/ 104 h 330"/>
              <a:gd name="T26" fmla="*/ 150 w 170"/>
              <a:gd name="T27" fmla="*/ 75 h 330"/>
              <a:gd name="T28" fmla="*/ 2 w 170"/>
              <a:gd name="T29" fmla="*/ 126 h 330"/>
              <a:gd name="T30" fmla="*/ 20 w 170"/>
              <a:gd name="T31" fmla="*/ 137 h 330"/>
              <a:gd name="T32" fmla="*/ 20 w 170"/>
              <a:gd name="T33" fmla="*/ 92 h 330"/>
              <a:gd name="T34" fmla="*/ 162 w 170"/>
              <a:gd name="T35" fmla="*/ 43 h 330"/>
              <a:gd name="T36" fmla="*/ 13 w 170"/>
              <a:gd name="T37" fmla="*/ 64 h 330"/>
              <a:gd name="T38" fmla="*/ 16 w 170"/>
              <a:gd name="T39" fmla="*/ 93 h 330"/>
              <a:gd name="T40" fmla="*/ 29 w 170"/>
              <a:gd name="T41" fmla="*/ 46 h 330"/>
              <a:gd name="T42" fmla="*/ 101 w 170"/>
              <a:gd name="T43" fmla="*/ 13 h 330"/>
              <a:gd name="T44" fmla="*/ 22 w 170"/>
              <a:gd name="T45" fmla="*/ 17 h 330"/>
              <a:gd name="T46" fmla="*/ 25 w 170"/>
              <a:gd name="T47" fmla="*/ 46 h 330"/>
              <a:gd name="T48" fmla="*/ 32 w 170"/>
              <a:gd name="T49" fmla="*/ 223 h 330"/>
              <a:gd name="T50" fmla="*/ 28 w 170"/>
              <a:gd name="T51" fmla="*/ 227 h 330"/>
              <a:gd name="T52" fmla="*/ 40 w 170"/>
              <a:gd name="T53" fmla="*/ 275 h 330"/>
              <a:gd name="T54" fmla="*/ 50 w 170"/>
              <a:gd name="T55" fmla="*/ 308 h 330"/>
              <a:gd name="T56" fmla="*/ 64 w 170"/>
              <a:gd name="T57" fmla="*/ 321 h 330"/>
              <a:gd name="T58" fmla="*/ 77 w 170"/>
              <a:gd name="T59" fmla="*/ 330 h 330"/>
              <a:gd name="T60" fmla="*/ 103 w 170"/>
              <a:gd name="T61" fmla="*/ 321 h 330"/>
              <a:gd name="T62" fmla="*/ 116 w 170"/>
              <a:gd name="T63" fmla="*/ 315 h 330"/>
              <a:gd name="T64" fmla="*/ 120 w 170"/>
              <a:gd name="T65" fmla="*/ 283 h 330"/>
              <a:gd name="T66" fmla="*/ 142 w 170"/>
              <a:gd name="T67" fmla="*/ 255 h 330"/>
              <a:gd name="T68" fmla="*/ 141 w 170"/>
              <a:gd name="T69" fmla="*/ 22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 h="330">
                <a:moveTo>
                  <a:pt x="168" y="131"/>
                </a:moveTo>
                <a:cubicBezTo>
                  <a:pt x="166" y="123"/>
                  <a:pt x="158" y="118"/>
                  <a:pt x="150" y="120"/>
                </a:cubicBezTo>
                <a:cubicBezTo>
                  <a:pt x="24" y="150"/>
                  <a:pt x="24" y="150"/>
                  <a:pt x="24" y="150"/>
                </a:cubicBezTo>
                <a:cubicBezTo>
                  <a:pt x="18" y="151"/>
                  <a:pt x="14" y="156"/>
                  <a:pt x="13" y="162"/>
                </a:cubicBezTo>
                <a:cubicBezTo>
                  <a:pt x="12" y="168"/>
                  <a:pt x="15" y="174"/>
                  <a:pt x="20" y="177"/>
                </a:cubicBezTo>
                <a:cubicBezTo>
                  <a:pt x="21" y="177"/>
                  <a:pt x="28" y="182"/>
                  <a:pt x="35" y="189"/>
                </a:cubicBezTo>
                <a:cubicBezTo>
                  <a:pt x="39" y="193"/>
                  <a:pt x="42" y="197"/>
                  <a:pt x="44" y="201"/>
                </a:cubicBezTo>
                <a:cubicBezTo>
                  <a:pt x="46" y="204"/>
                  <a:pt x="47" y="207"/>
                  <a:pt x="47" y="209"/>
                </a:cubicBezTo>
                <a:cubicBezTo>
                  <a:pt x="77" y="209"/>
                  <a:pt x="77" y="209"/>
                  <a:pt x="77" y="209"/>
                </a:cubicBezTo>
                <a:cubicBezTo>
                  <a:pt x="76" y="201"/>
                  <a:pt x="73" y="193"/>
                  <a:pt x="70" y="187"/>
                </a:cubicBezTo>
                <a:cubicBezTo>
                  <a:pt x="67" y="181"/>
                  <a:pt x="63" y="176"/>
                  <a:pt x="59" y="172"/>
                </a:cubicBezTo>
                <a:cubicBezTo>
                  <a:pt x="157" y="148"/>
                  <a:pt x="157" y="148"/>
                  <a:pt x="157" y="148"/>
                </a:cubicBezTo>
                <a:cubicBezTo>
                  <a:pt x="165" y="146"/>
                  <a:pt x="170" y="139"/>
                  <a:pt x="168" y="131"/>
                </a:cubicBezTo>
                <a:moveTo>
                  <a:pt x="151" y="164"/>
                </a:moveTo>
                <a:cubicBezTo>
                  <a:pt x="111" y="173"/>
                  <a:pt x="111" y="173"/>
                  <a:pt x="111" y="173"/>
                </a:cubicBezTo>
                <a:cubicBezTo>
                  <a:pt x="110" y="175"/>
                  <a:pt x="108" y="176"/>
                  <a:pt x="106" y="178"/>
                </a:cubicBezTo>
                <a:cubicBezTo>
                  <a:pt x="102" y="182"/>
                  <a:pt x="98" y="187"/>
                  <a:pt x="95" y="193"/>
                </a:cubicBezTo>
                <a:cubicBezTo>
                  <a:pt x="93" y="198"/>
                  <a:pt x="91" y="204"/>
                  <a:pt x="90" y="209"/>
                </a:cubicBezTo>
                <a:cubicBezTo>
                  <a:pt x="120" y="209"/>
                  <a:pt x="120" y="209"/>
                  <a:pt x="120" y="209"/>
                </a:cubicBezTo>
                <a:cubicBezTo>
                  <a:pt x="120" y="209"/>
                  <a:pt x="121" y="208"/>
                  <a:pt x="121" y="207"/>
                </a:cubicBezTo>
                <a:cubicBezTo>
                  <a:pt x="123" y="203"/>
                  <a:pt x="127" y="198"/>
                  <a:pt x="132" y="195"/>
                </a:cubicBezTo>
                <a:cubicBezTo>
                  <a:pt x="136" y="191"/>
                  <a:pt x="142" y="187"/>
                  <a:pt x="146" y="185"/>
                </a:cubicBezTo>
                <a:cubicBezTo>
                  <a:pt x="153" y="181"/>
                  <a:pt x="156" y="172"/>
                  <a:pt x="152" y="165"/>
                </a:cubicBezTo>
                <a:cubicBezTo>
                  <a:pt x="151" y="164"/>
                  <a:pt x="151" y="164"/>
                  <a:pt x="151" y="164"/>
                </a:cubicBezTo>
                <a:moveTo>
                  <a:pt x="20" y="137"/>
                </a:moveTo>
                <a:cubicBezTo>
                  <a:pt x="157" y="104"/>
                  <a:pt x="157" y="104"/>
                  <a:pt x="157" y="104"/>
                </a:cubicBezTo>
                <a:cubicBezTo>
                  <a:pt x="165" y="102"/>
                  <a:pt x="170" y="94"/>
                  <a:pt x="168" y="86"/>
                </a:cubicBezTo>
                <a:cubicBezTo>
                  <a:pt x="166" y="78"/>
                  <a:pt x="158" y="73"/>
                  <a:pt x="150" y="75"/>
                </a:cubicBezTo>
                <a:cubicBezTo>
                  <a:pt x="13" y="108"/>
                  <a:pt x="13" y="108"/>
                  <a:pt x="13" y="108"/>
                </a:cubicBezTo>
                <a:cubicBezTo>
                  <a:pt x="5" y="110"/>
                  <a:pt x="0" y="118"/>
                  <a:pt x="2" y="126"/>
                </a:cubicBezTo>
                <a:cubicBezTo>
                  <a:pt x="4" y="133"/>
                  <a:pt x="10" y="137"/>
                  <a:pt x="16" y="137"/>
                </a:cubicBezTo>
                <a:cubicBezTo>
                  <a:pt x="18" y="137"/>
                  <a:pt x="19" y="137"/>
                  <a:pt x="20" y="137"/>
                </a:cubicBezTo>
                <a:moveTo>
                  <a:pt x="16" y="93"/>
                </a:moveTo>
                <a:cubicBezTo>
                  <a:pt x="18" y="93"/>
                  <a:pt x="19" y="92"/>
                  <a:pt x="20" y="92"/>
                </a:cubicBezTo>
                <a:cubicBezTo>
                  <a:pt x="151" y="61"/>
                  <a:pt x="151" y="61"/>
                  <a:pt x="151" y="61"/>
                </a:cubicBezTo>
                <a:cubicBezTo>
                  <a:pt x="159" y="59"/>
                  <a:pt x="164" y="51"/>
                  <a:pt x="162" y="43"/>
                </a:cubicBezTo>
                <a:cubicBezTo>
                  <a:pt x="160" y="35"/>
                  <a:pt x="152" y="30"/>
                  <a:pt x="144" y="32"/>
                </a:cubicBezTo>
                <a:cubicBezTo>
                  <a:pt x="13" y="64"/>
                  <a:pt x="13" y="64"/>
                  <a:pt x="13" y="64"/>
                </a:cubicBezTo>
                <a:cubicBezTo>
                  <a:pt x="5" y="65"/>
                  <a:pt x="0" y="73"/>
                  <a:pt x="2" y="81"/>
                </a:cubicBezTo>
                <a:cubicBezTo>
                  <a:pt x="4" y="88"/>
                  <a:pt x="10" y="93"/>
                  <a:pt x="16" y="93"/>
                </a:cubicBezTo>
                <a:moveTo>
                  <a:pt x="25" y="46"/>
                </a:moveTo>
                <a:cubicBezTo>
                  <a:pt x="26" y="46"/>
                  <a:pt x="28" y="46"/>
                  <a:pt x="29" y="46"/>
                </a:cubicBezTo>
                <a:cubicBezTo>
                  <a:pt x="90" y="31"/>
                  <a:pt x="90" y="31"/>
                  <a:pt x="90" y="31"/>
                </a:cubicBezTo>
                <a:cubicBezTo>
                  <a:pt x="98" y="29"/>
                  <a:pt x="103" y="21"/>
                  <a:pt x="101" y="13"/>
                </a:cubicBezTo>
                <a:cubicBezTo>
                  <a:pt x="99" y="5"/>
                  <a:pt x="91" y="0"/>
                  <a:pt x="83" y="2"/>
                </a:cubicBezTo>
                <a:cubicBezTo>
                  <a:pt x="22" y="17"/>
                  <a:pt x="22" y="17"/>
                  <a:pt x="22" y="17"/>
                </a:cubicBezTo>
                <a:cubicBezTo>
                  <a:pt x="14" y="19"/>
                  <a:pt x="9" y="27"/>
                  <a:pt x="11" y="35"/>
                </a:cubicBezTo>
                <a:cubicBezTo>
                  <a:pt x="13" y="41"/>
                  <a:pt x="19" y="46"/>
                  <a:pt x="25" y="46"/>
                </a:cubicBezTo>
                <a:moveTo>
                  <a:pt x="138" y="223"/>
                </a:moveTo>
                <a:cubicBezTo>
                  <a:pt x="32" y="223"/>
                  <a:pt x="32" y="223"/>
                  <a:pt x="32" y="223"/>
                </a:cubicBezTo>
                <a:cubicBezTo>
                  <a:pt x="31" y="223"/>
                  <a:pt x="30" y="223"/>
                  <a:pt x="29" y="224"/>
                </a:cubicBezTo>
                <a:cubicBezTo>
                  <a:pt x="28" y="225"/>
                  <a:pt x="28" y="226"/>
                  <a:pt x="28" y="227"/>
                </a:cubicBezTo>
                <a:cubicBezTo>
                  <a:pt x="28" y="255"/>
                  <a:pt x="28" y="255"/>
                  <a:pt x="28" y="255"/>
                </a:cubicBezTo>
                <a:cubicBezTo>
                  <a:pt x="28" y="263"/>
                  <a:pt x="34" y="270"/>
                  <a:pt x="40" y="275"/>
                </a:cubicBezTo>
                <a:cubicBezTo>
                  <a:pt x="44" y="279"/>
                  <a:pt x="48" y="281"/>
                  <a:pt x="50" y="283"/>
                </a:cubicBezTo>
                <a:cubicBezTo>
                  <a:pt x="50" y="308"/>
                  <a:pt x="50" y="308"/>
                  <a:pt x="50" y="308"/>
                </a:cubicBezTo>
                <a:cubicBezTo>
                  <a:pt x="50" y="311"/>
                  <a:pt x="52" y="314"/>
                  <a:pt x="54" y="315"/>
                </a:cubicBezTo>
                <a:cubicBezTo>
                  <a:pt x="57" y="318"/>
                  <a:pt x="60" y="320"/>
                  <a:pt x="64" y="321"/>
                </a:cubicBezTo>
                <a:cubicBezTo>
                  <a:pt x="65" y="321"/>
                  <a:pt x="66" y="321"/>
                  <a:pt x="68" y="322"/>
                </a:cubicBezTo>
                <a:cubicBezTo>
                  <a:pt x="68" y="326"/>
                  <a:pt x="72" y="330"/>
                  <a:pt x="77" y="330"/>
                </a:cubicBezTo>
                <a:cubicBezTo>
                  <a:pt x="93" y="330"/>
                  <a:pt x="93" y="330"/>
                  <a:pt x="93" y="330"/>
                </a:cubicBezTo>
                <a:cubicBezTo>
                  <a:pt x="98" y="330"/>
                  <a:pt x="102" y="326"/>
                  <a:pt x="103" y="321"/>
                </a:cubicBezTo>
                <a:cubicBezTo>
                  <a:pt x="105" y="321"/>
                  <a:pt x="107" y="320"/>
                  <a:pt x="110" y="319"/>
                </a:cubicBezTo>
                <a:cubicBezTo>
                  <a:pt x="112" y="318"/>
                  <a:pt x="114" y="317"/>
                  <a:pt x="116" y="315"/>
                </a:cubicBezTo>
                <a:cubicBezTo>
                  <a:pt x="118" y="314"/>
                  <a:pt x="120" y="311"/>
                  <a:pt x="120" y="308"/>
                </a:cubicBezTo>
                <a:cubicBezTo>
                  <a:pt x="120" y="283"/>
                  <a:pt x="120" y="283"/>
                  <a:pt x="120" y="283"/>
                </a:cubicBezTo>
                <a:cubicBezTo>
                  <a:pt x="122" y="281"/>
                  <a:pt x="126" y="279"/>
                  <a:pt x="130" y="275"/>
                </a:cubicBezTo>
                <a:cubicBezTo>
                  <a:pt x="135" y="270"/>
                  <a:pt x="142" y="263"/>
                  <a:pt x="142" y="255"/>
                </a:cubicBezTo>
                <a:cubicBezTo>
                  <a:pt x="142" y="227"/>
                  <a:pt x="142" y="227"/>
                  <a:pt x="142" y="227"/>
                </a:cubicBezTo>
                <a:cubicBezTo>
                  <a:pt x="142" y="226"/>
                  <a:pt x="142" y="225"/>
                  <a:pt x="141" y="224"/>
                </a:cubicBezTo>
                <a:cubicBezTo>
                  <a:pt x="140" y="223"/>
                  <a:pt x="139" y="223"/>
                  <a:pt x="138" y="223"/>
                </a:cubicBezTo>
              </a:path>
            </a:pathLst>
          </a:custGeom>
          <a:solidFill>
            <a:srgbClr val="C4E5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196" name="Title 195"/>
          <p:cNvSpPr>
            <a:spLocks noGrp="1"/>
          </p:cNvSpPr>
          <p:nvPr>
            <p:ph type="title"/>
          </p:nvPr>
        </p:nvSpPr>
        <p:spPr>
          <a:xfrm>
            <a:off x="436052" y="2063969"/>
            <a:ext cx="5737249" cy="659638"/>
          </a:xfrm>
        </p:spPr>
        <p:txBody>
          <a:bodyPr>
            <a:normAutofit/>
          </a:bodyPr>
          <a:lstStyle>
            <a:lvl1pPr>
              <a:defRPr sz="3400">
                <a:solidFill>
                  <a:schemeClr val="bg2">
                    <a:lumMod val="25000"/>
                  </a:schemeClr>
                </a:solidFill>
                <a:latin typeface="Segoe UI "/>
              </a:defRPr>
            </a:lvl1pPr>
          </a:lstStyle>
          <a:p>
            <a:r>
              <a:rPr lang="en-US"/>
              <a:t>Click to edit Master title style</a:t>
            </a:r>
          </a:p>
        </p:txBody>
      </p:sp>
      <p:sp>
        <p:nvSpPr>
          <p:cNvPr id="195" name="Date Placeholder 35"/>
          <p:cNvSpPr txBox="1">
            <a:spLocks/>
          </p:cNvSpPr>
          <p:nvPr userDrawn="1"/>
        </p:nvSpPr>
        <p:spPr>
          <a:xfrm>
            <a:off x="436052" y="554192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1BFEA-933E-4FCE-9AF5-934760FD697F}" type="datetime4">
              <a:rPr lang="en-US" sz="1400" smtClean="0">
                <a:solidFill>
                  <a:srgbClr val="FFFFFF"/>
                </a:solidFill>
                <a:latin typeface="Segoe UI" panose="020B0502040204020203" pitchFamily="34" charset="0"/>
                <a:ea typeface="Segoe UI" panose="020B0502040204020203" pitchFamily="34" charset="0"/>
                <a:cs typeface="Segoe UI" panose="020B0502040204020203" pitchFamily="34" charset="0"/>
              </a:rPr>
              <a:pPr/>
              <a:t>April 12, 2019</a:t>
            </a:fld>
            <a:endParaRPr lang="en-US" sz="140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9027" y="-23477"/>
            <a:ext cx="1908312" cy="855320"/>
          </a:xfrm>
          <a:prstGeom prst="rect">
            <a:avLst/>
          </a:prstGeom>
        </p:spPr>
      </p:pic>
    </p:spTree>
    <p:extLst>
      <p:ext uri="{BB962C8B-B14F-4D97-AF65-F5344CB8AC3E}">
        <p14:creationId xmlns:p14="http://schemas.microsoft.com/office/powerpoint/2010/main" val="53361419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2" name="Slide Number Placeholder 1"/>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4B8C21-472C-43AD-8B9F-5964D09AB204}" type="slidenum">
              <a:rPr lang="en-IN" smtClean="0">
                <a:solidFill>
                  <a:srgbClr val="505050">
                    <a:tint val="75000"/>
                  </a:srgbClr>
                </a:solidFill>
              </a:rPr>
              <a:pPr/>
              <a:t>‹#›</a:t>
            </a:fld>
            <a:endParaRPr lang="en-IN">
              <a:solidFill>
                <a:srgbClr val="505050">
                  <a:tint val="75000"/>
                </a:srgbClr>
              </a:solidFill>
            </a:endParaRPr>
          </a:p>
        </p:txBody>
      </p:sp>
      <p:sp>
        <p:nvSpPr>
          <p:cNvPr id="192" name="Slide Number Placeholder 2"/>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080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4B8C21-472C-43AD-8B9F-5964D09AB204}" type="slidenum">
              <a:rPr lang="en-IN" smtClean="0"/>
              <a:pPr/>
              <a:t>‹#›</a:t>
            </a:fld>
            <a:endParaRPr lang="en-IN"/>
          </a:p>
        </p:txBody>
      </p:sp>
      <p:sp>
        <p:nvSpPr>
          <p:cNvPr id="4" name="Title 3"/>
          <p:cNvSpPr>
            <a:spLocks noGrp="1"/>
          </p:cNvSpPr>
          <p:nvPr>
            <p:ph type="title" hasCustomPrompt="1"/>
          </p:nvPr>
        </p:nvSpPr>
        <p:spPr>
          <a:xfrm>
            <a:off x="0" y="-4991"/>
            <a:ext cx="12192000" cy="690790"/>
          </a:xfrm>
        </p:spPr>
        <p:txBody>
          <a:bodyPr>
            <a:normAutofit/>
          </a:bodyPr>
          <a:lstStyle>
            <a:lvl1pPr marL="0" algn="l" defTabSz="932563" rtl="0" eaLnBrk="1" latinLnBrk="0" hangingPunct="1">
              <a:lnSpc>
                <a:spcPct val="90000"/>
              </a:lnSpc>
              <a:spcBef>
                <a:spcPct val="0"/>
              </a:spcBef>
              <a:buNone/>
              <a:defRPr lang="en-US" sz="3400" b="0" kern="1200" cap="none" spc="0" baseline="0">
                <a:ln>
                  <a:noFill/>
                </a:ln>
                <a:solidFill>
                  <a:schemeClr val="tx1"/>
                </a:solidFill>
                <a:effectLst/>
                <a:latin typeface="Segoe UI Light" panose="020B0502040204020203" pitchFamily="34" charset="0"/>
              </a:defRPr>
            </a:lvl1pPr>
          </a:lstStyle>
          <a:p>
            <a:pPr marL="0" lvl="0" algn="l" defTabSz="932563" rtl="0" eaLnBrk="1" latinLnBrk="0" hangingPunct="1">
              <a:lnSpc>
                <a:spcPct val="90000"/>
              </a:lnSpc>
              <a:spcBef>
                <a:spcPct val="0"/>
              </a:spcBef>
              <a:buNone/>
              <a:defRPr/>
            </a:pPr>
            <a:r>
              <a:rPr lang="en-US" sz="4400" spc="0">
                <a:ln>
                  <a:noFill/>
                </a:ln>
                <a:solidFill>
                  <a:srgbClr val="000000"/>
                </a:solidFill>
                <a:latin typeface="Segoe UI Light" panose="020B0502040204020203" pitchFamily="34" charset="0"/>
                <a:cs typeface="+mn-cs"/>
              </a:rPr>
              <a:t>Master Title </a:t>
            </a:r>
            <a:r>
              <a:rPr kumimoji="0" lang="en-US" sz="4400" b="0" i="0" u="none" strike="noStrike" kern="1200" cap="none" spc="0" normalizeH="0" baseline="0" noProof="0">
                <a:ln>
                  <a:noFill/>
                </a:ln>
                <a:solidFill>
                  <a:srgbClr val="505050">
                    <a:lumMod val="75000"/>
                  </a:srgbClr>
                </a:solidFill>
                <a:effectLst/>
                <a:uLnTx/>
                <a:uFillTx/>
                <a:latin typeface="Segoe UI Light" panose="020B0502040204020203" pitchFamily="34" charset="0"/>
                <a:cs typeface="+mn-cs"/>
              </a:rPr>
              <a:t>| </a:t>
            </a:r>
            <a:r>
              <a:rPr lang="en-US" sz="4400" b="0" kern="1200" cap="none" spc="0" baseline="0">
                <a:ln>
                  <a:noFill/>
                </a:ln>
                <a:solidFill>
                  <a:schemeClr val="accent2">
                    <a:lumMod val="75000"/>
                  </a:schemeClr>
                </a:solidFill>
                <a:effectLst/>
                <a:latin typeface="Segoe UI Light" panose="020B0502040204020203" pitchFamily="34" charset="0"/>
                <a:ea typeface="+mn-ea"/>
                <a:cs typeface="+mn-cs"/>
              </a:rPr>
              <a:t>Sub-Title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9208749" y="2991035"/>
            <a:ext cx="6858623" cy="876557"/>
          </a:xfrm>
          <a:prstGeom prst="rect">
            <a:avLst/>
          </a:prstGeom>
        </p:spPr>
      </p:pic>
    </p:spTree>
    <p:extLst>
      <p:ext uri="{BB962C8B-B14F-4D97-AF65-F5344CB8AC3E}">
        <p14:creationId xmlns:p14="http://schemas.microsoft.com/office/powerpoint/2010/main" val="2234380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bg bwMode="auto">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975"/>
          </a:xfrm>
          <a:prstGeom prst="rect">
            <a:avLst/>
          </a:prstGeom>
        </p:spPr>
      </p:pic>
      <p:pic>
        <p:nvPicPr>
          <p:cNvPr id="16" name="Picture 15"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0204" y="6119147"/>
            <a:ext cx="1253377" cy="268786"/>
          </a:xfrm>
          <a:prstGeom prst="rect">
            <a:avLst/>
          </a:prstGeom>
        </p:spPr>
      </p:pic>
      <p:grpSp>
        <p:nvGrpSpPr>
          <p:cNvPr id="7" name="Group 6"/>
          <p:cNvGrpSpPr>
            <a:grpSpLocks noChangeAspect="1"/>
          </p:cNvGrpSpPr>
          <p:nvPr userDrawn="1"/>
        </p:nvGrpSpPr>
        <p:grpSpPr bwMode="black">
          <a:xfrm>
            <a:off x="455833" y="470067"/>
            <a:ext cx="1419662" cy="304828"/>
            <a:chOff x="457200" y="1643393"/>
            <a:chExt cx="4492753" cy="96454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3"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sp>
        <p:nvSpPr>
          <p:cNvPr id="8" name="Title 1"/>
          <p:cNvSpPr>
            <a:spLocks noGrp="1"/>
          </p:cNvSpPr>
          <p:nvPr>
            <p:ph type="title" hasCustomPrompt="1"/>
          </p:nvPr>
        </p:nvSpPr>
        <p:spPr bwMode="auto">
          <a:xfrm>
            <a:off x="269302" y="2084173"/>
            <a:ext cx="10667339" cy="1254395"/>
          </a:xfrm>
          <a:noFill/>
        </p:spPr>
        <p:txBody>
          <a:bodyPr lIns="146304" tIns="91440" rIns="146304" bIns="91440" anchor="t" anchorCtr="0"/>
          <a:lstStyle>
            <a:lvl1pPr>
              <a:defRPr sz="5293" spc="-98" baseline="0">
                <a:gradFill>
                  <a:gsLst>
                    <a:gs pos="95897">
                      <a:srgbClr val="353535"/>
                    </a:gs>
                    <a:gs pos="88205">
                      <a:srgbClr val="353535"/>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auto">
          <a:xfrm>
            <a:off x="269302" y="3339347"/>
            <a:ext cx="7171337" cy="1792326"/>
          </a:xfrm>
          <a:noFill/>
        </p:spPr>
        <p:txBody>
          <a:bodyPr lIns="146304" tIns="109728" rIns="146304" bIns="109728">
            <a:noAutofit/>
          </a:bodyPr>
          <a:lstStyle>
            <a:lvl1pPr marL="0" indent="0">
              <a:spcBef>
                <a:spcPts val="0"/>
              </a:spcBef>
              <a:buNone/>
              <a:defRPr sz="2745" spc="0" baseline="0">
                <a:gradFill>
                  <a:gsLst>
                    <a:gs pos="50769">
                      <a:srgbClr val="353535"/>
                    </a:gs>
                    <a:gs pos="88205">
                      <a:srgbClr val="353535"/>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754879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2" name="Slide Number Placeholder 1"/>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4B8C21-472C-43AD-8B9F-5964D09AB204}" type="slidenum">
              <a:rPr lang="en-IN" smtClean="0">
                <a:solidFill>
                  <a:srgbClr val="505050">
                    <a:tint val="75000"/>
                  </a:srgbClr>
                </a:solidFill>
              </a:rPr>
              <a:pPr/>
              <a:t>‹#›</a:t>
            </a:fld>
            <a:endParaRPr lang="en-IN">
              <a:solidFill>
                <a:srgbClr val="505050">
                  <a:tint val="75000"/>
                </a:srgbClr>
              </a:solidFill>
            </a:endParaRPr>
          </a:p>
        </p:txBody>
      </p:sp>
      <p:sp>
        <p:nvSpPr>
          <p:cNvPr id="192" name="Slide Number Placeholder 2"/>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080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4B8C21-472C-43AD-8B9F-5964D09AB204}" type="slidenum">
              <a:rPr lang="en-IN" smtClean="0"/>
              <a:pPr/>
              <a:t>‹#›</a:t>
            </a:fld>
            <a:endParaRPr lang="en-IN"/>
          </a:p>
        </p:txBody>
      </p:sp>
    </p:spTree>
    <p:extLst>
      <p:ext uri="{BB962C8B-B14F-4D97-AF65-F5344CB8AC3E}">
        <p14:creationId xmlns:p14="http://schemas.microsoft.com/office/powerpoint/2010/main" val="70603847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2_Title with illustration">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1474548" y="6493776"/>
            <a:ext cx="717452" cy="364224"/>
          </a:xfrm>
          <a:prstGeom prst="rect">
            <a:avLst/>
          </a:prstGeom>
          <a:ln>
            <a:noFill/>
          </a:ln>
        </p:spPr>
        <p:txBody>
          <a:bodyPr vert="horz" lIns="91440" tIns="45720" rIns="91440" bIns="45720" rtlCol="0" anchor="ctr"/>
          <a:lstStyle>
            <a:lvl1pPr algn="r">
              <a:defRPr sz="980">
                <a:solidFill>
                  <a:schemeClr val="tx1">
                    <a:lumMod val="20000"/>
                    <a:lumOff val="80000"/>
                  </a:schemeClr>
                </a:solidFill>
              </a:defRPr>
            </a:lvl1pPr>
          </a:lstStyle>
          <a:p>
            <a:pPr>
              <a:defRPr/>
            </a:pPr>
            <a:fld id="{4D6F5D09-9872-40F8-936F-956C9A8E6FCE}" type="slidenum">
              <a:rPr lang="en-IN" smtClean="0">
                <a:solidFill>
                  <a:srgbClr val="505050">
                    <a:lumMod val="20000"/>
                    <a:lumOff val="80000"/>
                  </a:srgbClr>
                </a:solidFill>
                <a:latin typeface="Segoe UI"/>
              </a:rPr>
              <a:pPr>
                <a:defRPr/>
              </a:pPr>
              <a:t>‹#›</a:t>
            </a:fld>
            <a:endParaRPr lang="en-IN">
              <a:solidFill>
                <a:srgbClr val="505050">
                  <a:lumMod val="20000"/>
                  <a:lumOff val="80000"/>
                </a:srgbClr>
              </a:solidFill>
              <a:latin typeface="Segoe UI"/>
            </a:endParaRPr>
          </a:p>
        </p:txBody>
      </p:sp>
    </p:spTree>
    <p:extLst>
      <p:ext uri="{BB962C8B-B14F-4D97-AF65-F5344CB8AC3E}">
        <p14:creationId xmlns:p14="http://schemas.microsoft.com/office/powerpoint/2010/main" val="22330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2975">
          <p15:clr>
            <a:srgbClr val="5ACBF0"/>
          </p15:clr>
        </p15:guide>
        <p15:guide id="2" pos="3551">
          <p15:clr>
            <a:srgbClr val="5ACBF0"/>
          </p15:clr>
        </p15:guide>
        <p15:guide id="3" pos="4127">
          <p15:clr>
            <a:srgbClr val="5ACBF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_Title &amp; Non-bulleted text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bg1"/>
                </a:solidFill>
              </a:defRPr>
            </a:lvl1pPr>
          </a:lstStyle>
          <a:p>
            <a:r>
              <a:rPr lang="en-US"/>
              <a:t>Click to edit Master title style</a:t>
            </a:r>
          </a:p>
        </p:txBody>
      </p:sp>
      <p:sp>
        <p:nvSpPr>
          <p:cNvPr id="6" name="Text Placeholder 5"/>
          <p:cNvSpPr>
            <a:spLocks noGrp="1"/>
          </p:cNvSpPr>
          <p:nvPr>
            <p:ph type="body" sz="quarter" idx="10"/>
          </p:nvPr>
        </p:nvSpPr>
        <p:spPr>
          <a:xfrm>
            <a:off x="269240" y="1189178"/>
            <a:ext cx="11653523" cy="1890133"/>
          </a:xfrm>
        </p:spPr>
        <p:txBody>
          <a:bodyPr/>
          <a:lstStyle>
            <a:lvl1pPr marL="0" indent="0">
              <a:buNone/>
              <a:defRPr sz="3600">
                <a:solidFill>
                  <a:schemeClr val="bg1"/>
                </a:solidFill>
              </a:defRPr>
            </a:lvl1pPr>
            <a:lvl2pPr marL="0" indent="0">
              <a:buFontTx/>
              <a:buNone/>
              <a:defRPr sz="1800">
                <a:solidFill>
                  <a:schemeClr val="bg1"/>
                </a:solidFill>
              </a:defRPr>
            </a:lvl2pPr>
            <a:lvl3pPr marL="224054" indent="0">
              <a:buNone/>
              <a:defRPr sz="1800">
                <a:solidFill>
                  <a:schemeClr val="bg1"/>
                </a:solidFill>
              </a:defRPr>
            </a:lvl3pPr>
            <a:lvl4pPr marL="448107" indent="0">
              <a:buNone/>
              <a:defRPr sz="1600">
                <a:solidFill>
                  <a:schemeClr val="bg1"/>
                </a:solidFill>
              </a:defRPr>
            </a:lvl4pPr>
            <a:lvl5pPr marL="672161"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865972"/>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47053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553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pPr>
              <a:defRPr/>
            </a:pPr>
            <a:fld id="{A34B8C21-472C-43AD-8B9F-5964D09AB204}" type="slidenum">
              <a:rPr lang="en-IN" smtClean="0">
                <a:solidFill>
                  <a:srgbClr val="505050"/>
                </a:solidFill>
                <a:latin typeface="Segoe UI"/>
              </a:rPr>
              <a:pPr>
                <a:defRPr/>
              </a:pPr>
              <a:t>‹#›</a:t>
            </a:fld>
            <a:endParaRPr lang="en-IN">
              <a:solidFill>
                <a:srgbClr val="505050"/>
              </a:solidFill>
              <a:latin typeface="Segoe UI"/>
            </a:endParaRPr>
          </a:p>
        </p:txBody>
      </p:sp>
      <p:sp>
        <p:nvSpPr>
          <p:cNvPr id="8" name="Title 7"/>
          <p:cNvSpPr>
            <a:spLocks noGrp="1"/>
          </p:cNvSpPr>
          <p:nvPr>
            <p:ph type="title"/>
          </p:nvPr>
        </p:nvSpPr>
        <p:spPr/>
        <p:txBody>
          <a:bodyPr/>
          <a:lstStyle>
            <a:lvl1pPr>
              <a:defRPr sz="4400">
                <a:solidFill>
                  <a:srgbClr val="00B294"/>
                </a:solidFill>
              </a:defRPr>
            </a:lvl1pPr>
          </a:lstStyle>
          <a:p>
            <a:r>
              <a:rPr lang="en-US"/>
              <a:t>Click to edit Master title style</a:t>
            </a:r>
          </a:p>
        </p:txBody>
      </p:sp>
    </p:spTree>
    <p:extLst>
      <p:ext uri="{BB962C8B-B14F-4D97-AF65-F5344CB8AC3E}">
        <p14:creationId xmlns:p14="http://schemas.microsoft.com/office/powerpoint/2010/main" val="3055629740"/>
      </p:ext>
    </p:extLst>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Blank_Accent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478755"/>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ext Placeholder 5"/>
          <p:cNvSpPr>
            <a:spLocks noGrp="1"/>
          </p:cNvSpPr>
          <p:nvPr>
            <p:ph type="body" sz="quarter" idx="13"/>
          </p:nvPr>
        </p:nvSpPr>
        <p:spPr>
          <a:xfrm>
            <a:off x="269241" y="1022327"/>
            <a:ext cx="9369016" cy="563458"/>
          </a:xfrm>
          <a:prstGeom prst="rect">
            <a:avLst/>
          </a:prstGeom>
        </p:spPr>
        <p:txBody>
          <a:bodyPr lIns="192024"/>
          <a:lstStyle>
            <a:lvl1pPr marL="0" indent="0">
              <a:buNone/>
              <a:defRPr lang="en-US" sz="2800" kern="1200" smtClean="0">
                <a:solidFill>
                  <a:schemeClr val="tx2"/>
                </a:solidFill>
                <a:latin typeface="+mj-lt"/>
                <a:ea typeface="+mn-ea"/>
                <a:cs typeface="+mn-cs"/>
              </a:defRPr>
            </a:lvl1pPr>
            <a:lvl2pPr marL="0" indent="0">
              <a:buNone/>
              <a:defRPr lang="en-US" sz="3108" kern="1200" smtClean="0">
                <a:solidFill>
                  <a:schemeClr val="bg1"/>
                </a:solidFill>
                <a:latin typeface="+mj-lt"/>
                <a:ea typeface="+mn-ea"/>
                <a:cs typeface="+mn-cs"/>
              </a:defRPr>
            </a:lvl2pPr>
            <a:lvl3pPr marL="0" indent="0">
              <a:buNone/>
              <a:defRPr lang="en-US" sz="3108" kern="1200" smtClean="0">
                <a:solidFill>
                  <a:schemeClr val="bg1"/>
                </a:solidFill>
                <a:latin typeface="+mj-lt"/>
                <a:ea typeface="+mn-ea"/>
                <a:cs typeface="+mn-cs"/>
              </a:defRPr>
            </a:lvl3pPr>
            <a:lvl4pPr marL="0" indent="0">
              <a:buNone/>
              <a:defRPr lang="en-US" sz="3108" kern="1200" smtClean="0">
                <a:solidFill>
                  <a:schemeClr val="bg1"/>
                </a:solidFill>
                <a:latin typeface="+mj-lt"/>
                <a:ea typeface="+mn-ea"/>
                <a:cs typeface="+mn-cs"/>
              </a:defRPr>
            </a:lvl4pPr>
            <a:lvl5pPr marL="0" indent="0">
              <a:buNone/>
              <a:defRPr lang="en-US" sz="3108" kern="1200">
                <a:solidFill>
                  <a:schemeClr val="bg1"/>
                </a:solidFill>
                <a:latin typeface="+mj-lt"/>
                <a:ea typeface="+mn-ea"/>
                <a:cs typeface="+mn-cs"/>
              </a:defRPr>
            </a:lvl5pPr>
          </a:lstStyle>
          <a:p>
            <a:pPr lvl="0"/>
            <a:r>
              <a:rPr lang="en-US" dirty="0"/>
              <a:t>Click to edit Master text styles</a:t>
            </a:r>
          </a:p>
        </p:txBody>
      </p:sp>
      <p:sp>
        <p:nvSpPr>
          <p:cNvPr id="5" name="Title 2"/>
          <p:cNvSpPr>
            <a:spLocks noGrp="1"/>
          </p:cNvSpPr>
          <p:nvPr>
            <p:ph type="title"/>
          </p:nvPr>
        </p:nvSpPr>
        <p:spPr>
          <a:xfrm>
            <a:off x="268927" y="286381"/>
            <a:ext cx="10094273" cy="774046"/>
          </a:xfrm>
          <a:prstGeom prst="rect">
            <a:avLst/>
          </a:prstGeom>
        </p:spPr>
        <p:txBody>
          <a:bodyPr/>
          <a:lstStyle>
            <a:lvl1pPr algn="l">
              <a:defRPr sz="44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922897744"/>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DA6CF72-DCF1-4CC0-BD6F-65CD063F6E1D}"/>
              </a:ext>
            </a:extLst>
          </p:cNvPr>
          <p:cNvSpPr>
            <a:spLocks noGrp="1"/>
          </p:cNvSpPr>
          <p:nvPr>
            <p:ph type="dt" sz="half" idx="10"/>
          </p:nvPr>
        </p:nvSpPr>
        <p:spPr/>
        <p:txBody>
          <a:bodyPr/>
          <a:lstStyle/>
          <a:p>
            <a:fld id="{71CF8453-456C-4CA0-809F-30448EC6FB82}" type="datetimeFigureOut">
              <a:rPr lang="en-US" smtClean="0">
                <a:solidFill>
                  <a:srgbClr val="505050">
                    <a:tint val="75000"/>
                  </a:srgbClr>
                </a:solidFill>
              </a:rPr>
              <a:pPr/>
              <a:t>4/12/2019</a:t>
            </a:fld>
            <a:endParaRPr lang="en-US">
              <a:solidFill>
                <a:srgbClr val="505050">
                  <a:tint val="75000"/>
                </a:srgbClr>
              </a:solidFill>
            </a:endParaRPr>
          </a:p>
        </p:txBody>
      </p:sp>
      <p:sp>
        <p:nvSpPr>
          <p:cNvPr id="3" name="Footer Placeholder 2">
            <a:extLst>
              <a:ext uri="{FF2B5EF4-FFF2-40B4-BE49-F238E27FC236}">
                <a16:creationId xmlns:a16="http://schemas.microsoft.com/office/drawing/2014/main" xmlns="" id="{3DB82DF2-AC49-474E-911E-168C9363D426}"/>
              </a:ext>
            </a:extLst>
          </p:cNvPr>
          <p:cNvSpPr>
            <a:spLocks noGrp="1"/>
          </p:cNvSpPr>
          <p:nvPr>
            <p:ph type="ftr" sz="quarter" idx="11"/>
          </p:nvPr>
        </p:nvSpPr>
        <p:spPr/>
        <p:txBody>
          <a:bodyPr/>
          <a:lstStyle/>
          <a:p>
            <a:endParaRPr lang="en-US">
              <a:solidFill>
                <a:srgbClr val="505050">
                  <a:tint val="75000"/>
                </a:srgbClr>
              </a:solidFill>
            </a:endParaRPr>
          </a:p>
        </p:txBody>
      </p:sp>
      <p:sp>
        <p:nvSpPr>
          <p:cNvPr id="4" name="Slide Number Placeholder 3">
            <a:extLst>
              <a:ext uri="{FF2B5EF4-FFF2-40B4-BE49-F238E27FC236}">
                <a16:creationId xmlns:a16="http://schemas.microsoft.com/office/drawing/2014/main" xmlns="" id="{1E75F2DC-9F8E-414A-97BB-6440253CA391}"/>
              </a:ext>
            </a:extLst>
          </p:cNvPr>
          <p:cNvSpPr>
            <a:spLocks noGrp="1"/>
          </p:cNvSpPr>
          <p:nvPr>
            <p:ph type="sldNum" sz="quarter" idx="12"/>
          </p:nvPr>
        </p:nvSpPr>
        <p:spPr/>
        <p:txBody>
          <a:bodyPr/>
          <a:lstStyle/>
          <a:p>
            <a:fld id="{EA08B10B-B40C-49EF-83C2-D17ABD8E9FCF}" type="slidenum">
              <a:rPr lang="en-US" smtClean="0">
                <a:solidFill>
                  <a:srgbClr val="505050">
                    <a:tint val="75000"/>
                  </a:srgbClr>
                </a:solidFill>
              </a:rPr>
              <a:pPr/>
              <a:t>‹#›</a:t>
            </a:fld>
            <a:endParaRPr lang="en-US">
              <a:solidFill>
                <a:srgbClr val="505050">
                  <a:tint val="75000"/>
                </a:srgbClr>
              </a:solidFill>
            </a:endParaRPr>
          </a:p>
        </p:txBody>
      </p:sp>
    </p:spTree>
    <p:extLst>
      <p:ext uri="{BB962C8B-B14F-4D97-AF65-F5344CB8AC3E}">
        <p14:creationId xmlns:p14="http://schemas.microsoft.com/office/powerpoint/2010/main" val="244319160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462884"/>
          </a:xfrm>
          <a:prstGeom prst="rect">
            <a:avLst/>
          </a:prstGeom>
        </p:spPr>
      </p:pic>
      <p:sp>
        <p:nvSpPr>
          <p:cNvPr id="8" name="Rectangle 7"/>
          <p:cNvSpPr/>
          <p:nvPr userDrawn="1"/>
        </p:nvSpPr>
        <p:spPr bwMode="auto">
          <a:xfrm>
            <a:off x="1648" y="4863468"/>
            <a:ext cx="12190352" cy="199453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en-US" sz="2307"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451634" y="5253376"/>
            <a:ext cx="2596555" cy="1146975"/>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1633" y="470066"/>
            <a:ext cx="1423303" cy="303612"/>
          </a:xfrm>
          <a:prstGeom prst="rect">
            <a:avLst/>
          </a:prstGeom>
        </p:spPr>
      </p:pic>
      <p:pic>
        <p:nvPicPr>
          <p:cNvPr id="14" name="Picture 13"/>
          <p:cNvPicPr>
            <a:picLocks noChangeAspect="1"/>
          </p:cNvPicPr>
          <p:nvPr userDrawn="1"/>
        </p:nvPicPr>
        <p:blipFill rotWithShape="1">
          <a:blip r:embed="rId5" cstate="email">
            <a:extLst>
              <a:ext uri="{28A0092B-C50C-407E-A947-70E740481C1C}">
                <a14:useLocalDpi xmlns:a14="http://schemas.microsoft.com/office/drawing/2010/main"/>
              </a:ext>
            </a:extLst>
          </a:blip>
          <a:srcRect l="-17523"/>
          <a:stretch/>
        </p:blipFill>
        <p:spPr>
          <a:xfrm>
            <a:off x="7599824" y="4863468"/>
            <a:ext cx="4592176" cy="1994533"/>
          </a:xfrm>
          <a:prstGeom prst="rect">
            <a:avLst/>
          </a:prstGeom>
        </p:spPr>
      </p:pic>
    </p:spTree>
    <p:extLst>
      <p:ext uri="{BB962C8B-B14F-4D97-AF65-F5344CB8AC3E}">
        <p14:creationId xmlns:p14="http://schemas.microsoft.com/office/powerpoint/2010/main" val="3991936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Walkin">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0205" y="6119147"/>
            <a:ext cx="1253377" cy="268786"/>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b="1380"/>
          <a:stretch/>
        </p:blipFill>
        <p:spPr bwMode="invGray">
          <a:xfrm>
            <a:off x="448213" y="481160"/>
            <a:ext cx="1421436" cy="300619"/>
          </a:xfrm>
          <a:prstGeom prst="rect">
            <a:avLst/>
          </a:prstGeom>
        </p:spPr>
      </p:pic>
      <p:sp>
        <p:nvSpPr>
          <p:cNvPr id="13" name="TextBox 2"/>
          <p:cNvSpPr txBox="1"/>
          <p:nvPr userDrawn="1"/>
        </p:nvSpPr>
        <p:spPr>
          <a:xfrm>
            <a:off x="10666513" y="269344"/>
            <a:ext cx="1274181" cy="622056"/>
          </a:xfrm>
          <a:prstGeom prst="rect">
            <a:avLst/>
          </a:prstGeom>
          <a:noFill/>
        </p:spPr>
        <p:txBody>
          <a:bodyPr wrap="none" lIns="179234" tIns="143387" rIns="179234" bIns="14338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588"/>
              </a:spcAft>
            </a:pPr>
            <a:r>
              <a:rPr lang="en-US" sz="2353" dirty="0">
                <a:gradFill>
                  <a:gsLst>
                    <a:gs pos="2917">
                      <a:srgbClr val="FFFFFF"/>
                    </a:gs>
                    <a:gs pos="30000">
                      <a:srgbClr val="FFFFFF"/>
                    </a:gs>
                  </a:gsLst>
                  <a:lin ang="5400000" scaled="0"/>
                </a:gradFill>
                <a:latin typeface="Segoe UI Light"/>
              </a:rPr>
              <a:t>#Env16</a:t>
            </a:r>
          </a:p>
        </p:txBody>
      </p:sp>
      <p:sp>
        <p:nvSpPr>
          <p:cNvPr id="3" name="TextBox 2"/>
          <p:cNvSpPr txBox="1"/>
          <p:nvPr userDrawn="1"/>
        </p:nvSpPr>
        <p:spPr>
          <a:xfrm>
            <a:off x="259645" y="2084172"/>
            <a:ext cx="9631661" cy="1618996"/>
          </a:xfrm>
          <a:prstGeom prst="rect">
            <a:avLst/>
          </a:prstGeom>
          <a:noFill/>
        </p:spPr>
        <p:txBody>
          <a:bodyPr wrap="none" lIns="179234" tIns="143387" rIns="179234" bIns="143387" rtlCol="0">
            <a:spAutoFit/>
          </a:bodyPr>
          <a:lstStyle/>
          <a:p>
            <a:pPr>
              <a:lnSpc>
                <a:spcPct val="90000"/>
              </a:lnSpc>
              <a:spcAft>
                <a:spcPts val="588"/>
              </a:spcAft>
            </a:pPr>
            <a:r>
              <a:rPr lang="en-US" sz="9407" dirty="0">
                <a:gradFill>
                  <a:gsLst>
                    <a:gs pos="2917">
                      <a:srgbClr val="FFFFFF"/>
                    </a:gs>
                    <a:gs pos="30000">
                      <a:srgbClr val="FFFFFF"/>
                    </a:gs>
                  </a:gsLst>
                  <a:lin ang="5400000" scaled="0"/>
                </a:gradFill>
                <a:latin typeface="Segoe UI Light"/>
              </a:rPr>
              <a:t>Microsoft Envision</a:t>
            </a:r>
          </a:p>
        </p:txBody>
      </p:sp>
    </p:spTree>
    <p:extLst>
      <p:ext uri="{BB962C8B-B14F-4D97-AF65-F5344CB8AC3E}">
        <p14:creationId xmlns:p14="http://schemas.microsoft.com/office/powerpoint/2010/main" val="308340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0204" y="6119147"/>
            <a:ext cx="1253377" cy="268786"/>
          </a:xfrm>
          <a:prstGeom prst="rect">
            <a:avLst/>
          </a:prstGeom>
        </p:spPr>
      </p:pic>
      <p:sp>
        <p:nvSpPr>
          <p:cNvPr id="8" name="Title 1"/>
          <p:cNvSpPr>
            <a:spLocks noGrp="1"/>
          </p:cNvSpPr>
          <p:nvPr>
            <p:ph type="title" hasCustomPrompt="1"/>
          </p:nvPr>
        </p:nvSpPr>
        <p:spPr bwMode="auto">
          <a:xfrm>
            <a:off x="269302" y="2105636"/>
            <a:ext cx="8964185" cy="1748215"/>
          </a:xfrm>
          <a:noFill/>
        </p:spPr>
        <p:txBody>
          <a:bodyPr lIns="146304" tIns="91440" rIns="146304" bIns="91440" anchor="t" anchorCtr="0"/>
          <a:lstStyle>
            <a:lvl1pPr>
              <a:defRPr sz="5293" spc="-98" baseline="0">
                <a:gradFill>
                  <a:gsLst>
                    <a:gs pos="75897">
                      <a:schemeClr val="tx1"/>
                    </a:gs>
                    <a:gs pos="50000">
                      <a:schemeClr val="tx1"/>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auto">
          <a:xfrm>
            <a:off x="269302" y="4177832"/>
            <a:ext cx="7171337" cy="1359117"/>
          </a:xfrm>
          <a:noFill/>
        </p:spPr>
        <p:txBody>
          <a:bodyPr lIns="146304" tIns="109728" rIns="146304" bIns="109728">
            <a:noAutofit/>
          </a:bodyPr>
          <a:lstStyle>
            <a:lvl1pPr marL="0" indent="0">
              <a:spcBef>
                <a:spcPts val="0"/>
              </a:spcBef>
              <a:buNone/>
              <a:defRPr sz="2745" spc="0" baseline="0">
                <a:gradFill>
                  <a:gsLst>
                    <a:gs pos="91000">
                      <a:schemeClr val="tx1"/>
                    </a:gs>
                    <a:gs pos="0">
                      <a:schemeClr val="tx1"/>
                    </a:gs>
                  </a:gsLst>
                  <a:lin ang="5400000" scaled="0"/>
                </a:gradFill>
                <a:latin typeface="Segoe UI Semilight" panose="020B0402040204020203" pitchFamily="34" charset="0"/>
                <a:cs typeface="Segoe UI Semilight" panose="020B0402040204020203" pitchFamily="34" charset="0"/>
              </a:defRPr>
            </a:lvl1pPr>
          </a:lstStyle>
          <a:p>
            <a:pPr lvl="0"/>
            <a:r>
              <a:rPr lang="en-US" dirty="0"/>
              <a:t>Speaker Name</a:t>
            </a:r>
          </a:p>
        </p:txBody>
      </p:sp>
      <p:grpSp>
        <p:nvGrpSpPr>
          <p:cNvPr id="7" name="Group 6"/>
          <p:cNvGrpSpPr>
            <a:grpSpLocks noChangeAspect="1"/>
          </p:cNvGrpSpPr>
          <p:nvPr userDrawn="1"/>
        </p:nvGrpSpPr>
        <p:grpSpPr bwMode="black">
          <a:xfrm>
            <a:off x="455833" y="470067"/>
            <a:ext cx="1419662" cy="304828"/>
            <a:chOff x="457200" y="1643393"/>
            <a:chExt cx="4492753" cy="96454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3"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sp>
        <p:nvSpPr>
          <p:cNvPr id="147" name="Freeform: Shape 146"/>
          <p:cNvSpPr>
            <a:spLocks/>
          </p:cNvSpPr>
          <p:nvPr userDrawn="1"/>
        </p:nvSpPr>
        <p:spPr bwMode="auto">
          <a:xfrm>
            <a:off x="346" y="4849534"/>
            <a:ext cx="12204675" cy="2008465"/>
          </a:xfrm>
          <a:custGeom>
            <a:avLst/>
            <a:gdLst>
              <a:gd name="connsiteX0" fmla="*/ 5679089 w 12449404"/>
              <a:gd name="connsiteY0" fmla="*/ 0 h 2048448"/>
              <a:gd name="connsiteX1" fmla="*/ 6408130 w 12449404"/>
              <a:gd name="connsiteY1" fmla="*/ 0 h 2048448"/>
              <a:gd name="connsiteX2" fmla="*/ 6408130 w 12449404"/>
              <a:gd name="connsiteY2" fmla="*/ 578198 h 2048448"/>
              <a:gd name="connsiteX3" fmla="*/ 6867090 w 12449404"/>
              <a:gd name="connsiteY3" fmla="*/ 606386 h 2048448"/>
              <a:gd name="connsiteX4" fmla="*/ 7118635 w 12449404"/>
              <a:gd name="connsiteY4" fmla="*/ 606386 h 2048448"/>
              <a:gd name="connsiteX5" fmla="*/ 7118635 w 12449404"/>
              <a:gd name="connsiteY5" fmla="*/ 483901 h 2048448"/>
              <a:gd name="connsiteX6" fmla="*/ 7128240 w 12449404"/>
              <a:gd name="connsiteY6" fmla="*/ 483901 h 2048448"/>
              <a:gd name="connsiteX7" fmla="*/ 7128240 w 12449404"/>
              <a:gd name="connsiteY7" fmla="*/ 225552 h 2048448"/>
              <a:gd name="connsiteX8" fmla="*/ 7501176 w 12449404"/>
              <a:gd name="connsiteY8" fmla="*/ 225552 h 2048448"/>
              <a:gd name="connsiteX9" fmla="*/ 7501176 w 12449404"/>
              <a:gd name="connsiteY9" fmla="*/ 339268 h 2048448"/>
              <a:gd name="connsiteX10" fmla="*/ 7539643 w 12449404"/>
              <a:gd name="connsiteY10" fmla="*/ 339268 h 2048448"/>
              <a:gd name="connsiteX11" fmla="*/ 7539643 w 12449404"/>
              <a:gd name="connsiteY11" fmla="*/ 483901 h 2048448"/>
              <a:gd name="connsiteX12" fmla="*/ 7646440 w 12449404"/>
              <a:gd name="connsiteY12" fmla="*/ 483901 h 2048448"/>
              <a:gd name="connsiteX13" fmla="*/ 7646440 w 12449404"/>
              <a:gd name="connsiteY13" fmla="*/ 643969 h 2048448"/>
              <a:gd name="connsiteX14" fmla="*/ 8043905 w 12449404"/>
              <a:gd name="connsiteY14" fmla="*/ 643969 h 2048448"/>
              <a:gd name="connsiteX15" fmla="*/ 8043905 w 12449404"/>
              <a:gd name="connsiteY15" fmla="*/ 744644 h 2048448"/>
              <a:gd name="connsiteX16" fmla="*/ 8497281 w 12449404"/>
              <a:gd name="connsiteY16" fmla="*/ 744644 h 2048448"/>
              <a:gd name="connsiteX17" fmla="*/ 8497281 w 12449404"/>
              <a:gd name="connsiteY17" fmla="*/ 777377 h 2048448"/>
              <a:gd name="connsiteX18" fmla="*/ 8516897 w 12449404"/>
              <a:gd name="connsiteY18" fmla="*/ 777377 h 2048448"/>
              <a:gd name="connsiteX19" fmla="*/ 8516897 w 12449404"/>
              <a:gd name="connsiteY19" fmla="*/ 965361 h 2048448"/>
              <a:gd name="connsiteX20" fmla="*/ 8865577 w 12449404"/>
              <a:gd name="connsiteY20" fmla="*/ 965361 h 2048448"/>
              <a:gd name="connsiteX21" fmla="*/ 8865577 w 12449404"/>
              <a:gd name="connsiteY21" fmla="*/ 525721 h 2048448"/>
              <a:gd name="connsiteX22" fmla="*/ 8968665 w 12449404"/>
              <a:gd name="connsiteY22" fmla="*/ 525721 h 2048448"/>
              <a:gd name="connsiteX23" fmla="*/ 8968665 w 12449404"/>
              <a:gd name="connsiteY23" fmla="*/ 386248 h 2048448"/>
              <a:gd name="connsiteX24" fmla="*/ 9271866 w 12449404"/>
              <a:gd name="connsiteY24" fmla="*/ 386248 h 2048448"/>
              <a:gd name="connsiteX25" fmla="*/ 9271866 w 12449404"/>
              <a:gd name="connsiteY25" fmla="*/ 525721 h 2048448"/>
              <a:gd name="connsiteX26" fmla="*/ 9368890 w 12449404"/>
              <a:gd name="connsiteY26" fmla="*/ 525721 h 2048448"/>
              <a:gd name="connsiteX27" fmla="*/ 9368890 w 12449404"/>
              <a:gd name="connsiteY27" fmla="*/ 58792 h 2048448"/>
              <a:gd name="connsiteX28" fmla="*/ 10072314 w 12449404"/>
              <a:gd name="connsiteY28" fmla="*/ 58792 h 2048448"/>
              <a:gd name="connsiteX29" fmla="*/ 10072314 w 12449404"/>
              <a:gd name="connsiteY29" fmla="*/ 616681 h 2048448"/>
              <a:gd name="connsiteX30" fmla="*/ 10514986 w 12449404"/>
              <a:gd name="connsiteY30" fmla="*/ 255872 h 2048448"/>
              <a:gd name="connsiteX31" fmla="*/ 10514986 w 12449404"/>
              <a:gd name="connsiteY31" fmla="*/ 643969 h 2048448"/>
              <a:gd name="connsiteX32" fmla="*/ 10757546 w 12449404"/>
              <a:gd name="connsiteY32" fmla="*/ 643969 h 2048448"/>
              <a:gd name="connsiteX33" fmla="*/ 10757546 w 12449404"/>
              <a:gd name="connsiteY33" fmla="*/ 525721 h 2048448"/>
              <a:gd name="connsiteX34" fmla="*/ 10860634 w 12449404"/>
              <a:gd name="connsiteY34" fmla="*/ 525721 h 2048448"/>
              <a:gd name="connsiteX35" fmla="*/ 10860634 w 12449404"/>
              <a:gd name="connsiteY35" fmla="*/ 386248 h 2048448"/>
              <a:gd name="connsiteX36" fmla="*/ 11163835 w 12449404"/>
              <a:gd name="connsiteY36" fmla="*/ 386248 h 2048448"/>
              <a:gd name="connsiteX37" fmla="*/ 11163835 w 12449404"/>
              <a:gd name="connsiteY37" fmla="*/ 525721 h 2048448"/>
              <a:gd name="connsiteX38" fmla="*/ 11266923 w 12449404"/>
              <a:gd name="connsiteY38" fmla="*/ 525721 h 2048448"/>
              <a:gd name="connsiteX39" fmla="*/ 11266923 w 12449404"/>
              <a:gd name="connsiteY39" fmla="*/ 965361 h 2048448"/>
              <a:gd name="connsiteX40" fmla="*/ 11612572 w 12449404"/>
              <a:gd name="connsiteY40" fmla="*/ 965361 h 2048448"/>
              <a:gd name="connsiteX41" fmla="*/ 11612572 w 12449404"/>
              <a:gd name="connsiteY41" fmla="*/ 777377 h 2048448"/>
              <a:gd name="connsiteX42" fmla="*/ 12088596 w 12449404"/>
              <a:gd name="connsiteY42" fmla="*/ 777377 h 2048448"/>
              <a:gd name="connsiteX43" fmla="*/ 12088596 w 12449404"/>
              <a:gd name="connsiteY43" fmla="*/ 1374681 h 2048448"/>
              <a:gd name="connsiteX44" fmla="*/ 12449404 w 12449404"/>
              <a:gd name="connsiteY44" fmla="*/ 1374681 h 2048448"/>
              <a:gd name="connsiteX45" fmla="*/ 12449404 w 12449404"/>
              <a:gd name="connsiteY45" fmla="*/ 1677881 h 2048448"/>
              <a:gd name="connsiteX46" fmla="*/ 12436715 w 12449404"/>
              <a:gd name="connsiteY46" fmla="*/ 1677881 h 2048448"/>
              <a:gd name="connsiteX47" fmla="*/ 12436715 w 12449404"/>
              <a:gd name="connsiteY47" fmla="*/ 2048448 h 2048448"/>
              <a:gd name="connsiteX48" fmla="*/ 0 w 12449404"/>
              <a:gd name="connsiteY48" fmla="*/ 2048448 h 2048448"/>
              <a:gd name="connsiteX49" fmla="*/ 0 w 12449404"/>
              <a:gd name="connsiteY49" fmla="*/ 1406374 h 2048448"/>
              <a:gd name="connsiteX50" fmla="*/ 45352 w 12449404"/>
              <a:gd name="connsiteY50" fmla="*/ 1406374 h 2048448"/>
              <a:gd name="connsiteX51" fmla="*/ 45352 w 12449404"/>
              <a:gd name="connsiteY51" fmla="*/ 1140624 h 2048448"/>
              <a:gd name="connsiteX52" fmla="*/ 657888 w 12449404"/>
              <a:gd name="connsiteY52" fmla="*/ 1140624 h 2048448"/>
              <a:gd name="connsiteX53" fmla="*/ 657888 w 12449404"/>
              <a:gd name="connsiteY53" fmla="*/ 879713 h 2048448"/>
              <a:gd name="connsiteX54" fmla="*/ 1116848 w 12449404"/>
              <a:gd name="connsiteY54" fmla="*/ 879713 h 2048448"/>
              <a:gd name="connsiteX55" fmla="*/ 1116848 w 12449404"/>
              <a:gd name="connsiteY55" fmla="*/ 1197168 h 2048448"/>
              <a:gd name="connsiteX56" fmla="*/ 1597874 w 12449404"/>
              <a:gd name="connsiteY56" fmla="*/ 1197168 h 2048448"/>
              <a:gd name="connsiteX57" fmla="*/ 1597874 w 12449404"/>
              <a:gd name="connsiteY57" fmla="*/ 807564 h 2048448"/>
              <a:gd name="connsiteX58" fmla="*/ 1701140 w 12449404"/>
              <a:gd name="connsiteY58" fmla="*/ 807564 h 2048448"/>
              <a:gd name="connsiteX59" fmla="*/ 1701140 w 12449404"/>
              <a:gd name="connsiteY59" fmla="*/ 662931 h 2048448"/>
              <a:gd name="connsiteX60" fmla="*/ 2018881 w 12449404"/>
              <a:gd name="connsiteY60" fmla="*/ 662931 h 2048448"/>
              <a:gd name="connsiteX61" fmla="*/ 2018881 w 12449404"/>
              <a:gd name="connsiteY61" fmla="*/ 807564 h 2048448"/>
              <a:gd name="connsiteX62" fmla="*/ 2122148 w 12449404"/>
              <a:gd name="connsiteY62" fmla="*/ 807564 h 2048448"/>
              <a:gd name="connsiteX63" fmla="*/ 2122148 w 12449404"/>
              <a:gd name="connsiteY63" fmla="*/ 939446 h 2048448"/>
              <a:gd name="connsiteX64" fmla="*/ 2484020 w 12449404"/>
              <a:gd name="connsiteY64" fmla="*/ 939446 h 2048448"/>
              <a:gd name="connsiteX65" fmla="*/ 2484020 w 12449404"/>
              <a:gd name="connsiteY65" fmla="*/ 744644 h 2048448"/>
              <a:gd name="connsiteX66" fmla="*/ 2549333 w 12449404"/>
              <a:gd name="connsiteY66" fmla="*/ 744644 h 2048448"/>
              <a:gd name="connsiteX67" fmla="*/ 2976519 w 12449404"/>
              <a:gd name="connsiteY67" fmla="*/ 744644 h 2048448"/>
              <a:gd name="connsiteX68" fmla="*/ 3008294 w 12449404"/>
              <a:gd name="connsiteY68" fmla="*/ 744644 h 2048448"/>
              <a:gd name="connsiteX69" fmla="*/ 3008294 w 12449404"/>
              <a:gd name="connsiteY69" fmla="*/ 879713 h 2048448"/>
              <a:gd name="connsiteX70" fmla="*/ 3356927 w 12449404"/>
              <a:gd name="connsiteY70" fmla="*/ 879713 h 2048448"/>
              <a:gd name="connsiteX71" fmla="*/ 3356927 w 12449404"/>
              <a:gd name="connsiteY71" fmla="*/ 172822 h 2048448"/>
              <a:gd name="connsiteX72" fmla="*/ 3743513 w 12449404"/>
              <a:gd name="connsiteY72" fmla="*/ 172822 h 2048448"/>
              <a:gd name="connsiteX73" fmla="*/ 3743513 w 12449404"/>
              <a:gd name="connsiteY73" fmla="*/ 606386 h 2048448"/>
              <a:gd name="connsiteX74" fmla="*/ 4305739 w 12449404"/>
              <a:gd name="connsiteY74" fmla="*/ 606386 h 2048448"/>
              <a:gd name="connsiteX75" fmla="*/ 4305739 w 12449404"/>
              <a:gd name="connsiteY75" fmla="*/ 744644 h 2048448"/>
              <a:gd name="connsiteX76" fmla="*/ 4796473 w 12449404"/>
              <a:gd name="connsiteY76" fmla="*/ 744644 h 2048448"/>
              <a:gd name="connsiteX77" fmla="*/ 4796473 w 12449404"/>
              <a:gd name="connsiteY77" fmla="*/ 907753 h 2048448"/>
              <a:gd name="connsiteX78" fmla="*/ 4966423 w 12449404"/>
              <a:gd name="connsiteY78" fmla="*/ 907753 h 2048448"/>
              <a:gd name="connsiteX79" fmla="*/ 4966423 w 12449404"/>
              <a:gd name="connsiteY79" fmla="*/ 939446 h 2048448"/>
              <a:gd name="connsiteX80" fmla="*/ 5157463 w 12449404"/>
              <a:gd name="connsiteY80" fmla="*/ 939446 h 2048448"/>
              <a:gd name="connsiteX81" fmla="*/ 5157463 w 12449404"/>
              <a:gd name="connsiteY81" fmla="*/ 483901 h 2048448"/>
              <a:gd name="connsiteX82" fmla="*/ 5264259 w 12449404"/>
              <a:gd name="connsiteY82" fmla="*/ 483901 h 2048448"/>
              <a:gd name="connsiteX83" fmla="*/ 5264259 w 12449404"/>
              <a:gd name="connsiteY83" fmla="*/ 339268 h 2048448"/>
              <a:gd name="connsiteX84" fmla="*/ 5578471 w 12449404"/>
              <a:gd name="connsiteY84" fmla="*/ 339268 h 2048448"/>
              <a:gd name="connsiteX85" fmla="*/ 5578471 w 12449404"/>
              <a:gd name="connsiteY85" fmla="*/ 483901 h 2048448"/>
              <a:gd name="connsiteX86" fmla="*/ 5679089 w 12449404"/>
              <a:gd name="connsiteY86" fmla="*/ 483901 h 204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449404" h="2048448">
                <a:moveTo>
                  <a:pt x="5679089" y="0"/>
                </a:moveTo>
                <a:lnTo>
                  <a:pt x="6408130" y="0"/>
                </a:lnTo>
                <a:lnTo>
                  <a:pt x="6408130" y="578198"/>
                </a:lnTo>
                <a:lnTo>
                  <a:pt x="6867090" y="606386"/>
                </a:lnTo>
                <a:lnTo>
                  <a:pt x="7118635" y="606386"/>
                </a:lnTo>
                <a:lnTo>
                  <a:pt x="7118635" y="483901"/>
                </a:lnTo>
                <a:lnTo>
                  <a:pt x="7128240" y="483901"/>
                </a:lnTo>
                <a:lnTo>
                  <a:pt x="7128240" y="225552"/>
                </a:lnTo>
                <a:lnTo>
                  <a:pt x="7501176" y="225552"/>
                </a:lnTo>
                <a:lnTo>
                  <a:pt x="7501176" y="339268"/>
                </a:lnTo>
                <a:lnTo>
                  <a:pt x="7539643" y="339268"/>
                </a:lnTo>
                <a:lnTo>
                  <a:pt x="7539643" y="483901"/>
                </a:lnTo>
                <a:lnTo>
                  <a:pt x="7646440" y="483901"/>
                </a:lnTo>
                <a:lnTo>
                  <a:pt x="7646440" y="643969"/>
                </a:lnTo>
                <a:lnTo>
                  <a:pt x="8043905" y="643969"/>
                </a:lnTo>
                <a:lnTo>
                  <a:pt x="8043905" y="744644"/>
                </a:lnTo>
                <a:lnTo>
                  <a:pt x="8497281" y="744644"/>
                </a:lnTo>
                <a:lnTo>
                  <a:pt x="8497281" y="777377"/>
                </a:lnTo>
                <a:lnTo>
                  <a:pt x="8516897" y="777377"/>
                </a:lnTo>
                <a:lnTo>
                  <a:pt x="8516897" y="965361"/>
                </a:lnTo>
                <a:lnTo>
                  <a:pt x="8865577" y="965361"/>
                </a:lnTo>
                <a:lnTo>
                  <a:pt x="8865577" y="525721"/>
                </a:lnTo>
                <a:lnTo>
                  <a:pt x="8968665" y="525721"/>
                </a:lnTo>
                <a:lnTo>
                  <a:pt x="8968665" y="386248"/>
                </a:lnTo>
                <a:lnTo>
                  <a:pt x="9271866" y="386248"/>
                </a:lnTo>
                <a:lnTo>
                  <a:pt x="9271866" y="525721"/>
                </a:lnTo>
                <a:lnTo>
                  <a:pt x="9368890" y="525721"/>
                </a:lnTo>
                <a:lnTo>
                  <a:pt x="9368890" y="58792"/>
                </a:lnTo>
                <a:lnTo>
                  <a:pt x="10072314" y="58792"/>
                </a:lnTo>
                <a:lnTo>
                  <a:pt x="10072314" y="616681"/>
                </a:lnTo>
                <a:lnTo>
                  <a:pt x="10514986" y="255872"/>
                </a:lnTo>
                <a:lnTo>
                  <a:pt x="10514986" y="643969"/>
                </a:lnTo>
                <a:lnTo>
                  <a:pt x="10757546" y="643969"/>
                </a:lnTo>
                <a:lnTo>
                  <a:pt x="10757546" y="525721"/>
                </a:lnTo>
                <a:lnTo>
                  <a:pt x="10860634" y="525721"/>
                </a:lnTo>
                <a:lnTo>
                  <a:pt x="10860634" y="386248"/>
                </a:lnTo>
                <a:lnTo>
                  <a:pt x="11163835" y="386248"/>
                </a:lnTo>
                <a:lnTo>
                  <a:pt x="11163835" y="525721"/>
                </a:lnTo>
                <a:lnTo>
                  <a:pt x="11266923" y="525721"/>
                </a:lnTo>
                <a:lnTo>
                  <a:pt x="11266923" y="965361"/>
                </a:lnTo>
                <a:lnTo>
                  <a:pt x="11612572" y="965361"/>
                </a:lnTo>
                <a:lnTo>
                  <a:pt x="11612572" y="777377"/>
                </a:lnTo>
                <a:lnTo>
                  <a:pt x="12088596" y="777377"/>
                </a:lnTo>
                <a:lnTo>
                  <a:pt x="12088596" y="1374681"/>
                </a:lnTo>
                <a:lnTo>
                  <a:pt x="12449404" y="1374681"/>
                </a:lnTo>
                <a:lnTo>
                  <a:pt x="12449404" y="1677881"/>
                </a:lnTo>
                <a:lnTo>
                  <a:pt x="12436715" y="1677881"/>
                </a:lnTo>
                <a:lnTo>
                  <a:pt x="12436715" y="2048448"/>
                </a:lnTo>
                <a:lnTo>
                  <a:pt x="0" y="2048448"/>
                </a:lnTo>
                <a:lnTo>
                  <a:pt x="0" y="1406374"/>
                </a:lnTo>
                <a:lnTo>
                  <a:pt x="45352" y="1406374"/>
                </a:lnTo>
                <a:lnTo>
                  <a:pt x="45352" y="1140624"/>
                </a:lnTo>
                <a:lnTo>
                  <a:pt x="657888" y="1140624"/>
                </a:lnTo>
                <a:lnTo>
                  <a:pt x="657888" y="879713"/>
                </a:lnTo>
                <a:lnTo>
                  <a:pt x="1116848" y="879713"/>
                </a:lnTo>
                <a:lnTo>
                  <a:pt x="1116848" y="1197168"/>
                </a:lnTo>
                <a:lnTo>
                  <a:pt x="1597874" y="1197168"/>
                </a:lnTo>
                <a:lnTo>
                  <a:pt x="1597874" y="807564"/>
                </a:lnTo>
                <a:lnTo>
                  <a:pt x="1701140" y="807564"/>
                </a:lnTo>
                <a:lnTo>
                  <a:pt x="1701140" y="662931"/>
                </a:lnTo>
                <a:lnTo>
                  <a:pt x="2018881" y="662931"/>
                </a:lnTo>
                <a:lnTo>
                  <a:pt x="2018881" y="807564"/>
                </a:lnTo>
                <a:lnTo>
                  <a:pt x="2122148" y="807564"/>
                </a:lnTo>
                <a:lnTo>
                  <a:pt x="2122148" y="939446"/>
                </a:lnTo>
                <a:lnTo>
                  <a:pt x="2484020" y="939446"/>
                </a:lnTo>
                <a:lnTo>
                  <a:pt x="2484020" y="744644"/>
                </a:lnTo>
                <a:lnTo>
                  <a:pt x="2549333" y="744644"/>
                </a:lnTo>
                <a:lnTo>
                  <a:pt x="2976519" y="744644"/>
                </a:lnTo>
                <a:lnTo>
                  <a:pt x="3008294" y="744644"/>
                </a:lnTo>
                <a:lnTo>
                  <a:pt x="3008294" y="879713"/>
                </a:lnTo>
                <a:lnTo>
                  <a:pt x="3356927" y="879713"/>
                </a:lnTo>
                <a:lnTo>
                  <a:pt x="3356927" y="172822"/>
                </a:lnTo>
                <a:lnTo>
                  <a:pt x="3743513" y="172822"/>
                </a:lnTo>
                <a:lnTo>
                  <a:pt x="3743513" y="606386"/>
                </a:lnTo>
                <a:lnTo>
                  <a:pt x="4305739" y="606386"/>
                </a:lnTo>
                <a:lnTo>
                  <a:pt x="4305739" y="744644"/>
                </a:lnTo>
                <a:lnTo>
                  <a:pt x="4796473" y="744644"/>
                </a:lnTo>
                <a:lnTo>
                  <a:pt x="4796473" y="907753"/>
                </a:lnTo>
                <a:lnTo>
                  <a:pt x="4966423" y="907753"/>
                </a:lnTo>
                <a:lnTo>
                  <a:pt x="4966423" y="939446"/>
                </a:lnTo>
                <a:lnTo>
                  <a:pt x="5157463" y="939446"/>
                </a:lnTo>
                <a:lnTo>
                  <a:pt x="5157463" y="483901"/>
                </a:lnTo>
                <a:lnTo>
                  <a:pt x="5264259" y="483901"/>
                </a:lnTo>
                <a:lnTo>
                  <a:pt x="5264259" y="339268"/>
                </a:lnTo>
                <a:lnTo>
                  <a:pt x="5578471" y="339268"/>
                </a:lnTo>
                <a:lnTo>
                  <a:pt x="5578471" y="483901"/>
                </a:lnTo>
                <a:lnTo>
                  <a:pt x="5679089" y="483901"/>
                </a:lnTo>
                <a:close/>
              </a:path>
            </a:pathLst>
          </a:custGeom>
          <a:solidFill>
            <a:srgbClr val="409AE1">
              <a:alpha val="40000"/>
            </a:srgbClr>
          </a:solidFill>
          <a:ln>
            <a:noFill/>
          </a:ln>
        </p:spPr>
        <p:txBody>
          <a:bodyPr vert="horz" wrap="square" lIns="89630" tIns="44814" rIns="89630" bIns="44814" numCol="1" anchor="t" anchorCtr="0" compatLnSpc="1">
            <a:prstTxWarp prst="textNoShape">
              <a:avLst/>
            </a:prstTxWarp>
            <a:noAutofit/>
          </a:bodyPr>
          <a:lstStyle/>
          <a:p>
            <a:endParaRPr lang="en-US" sz="1765">
              <a:solidFill>
                <a:srgbClr val="FFFFFF"/>
              </a:solidFill>
            </a:endParaRPr>
          </a:p>
        </p:txBody>
      </p:sp>
      <p:sp>
        <p:nvSpPr>
          <p:cNvPr id="14" name="Freeform 228"/>
          <p:cNvSpPr>
            <a:spLocks/>
          </p:cNvSpPr>
          <p:nvPr userDrawn="1"/>
        </p:nvSpPr>
        <p:spPr bwMode="auto">
          <a:xfrm>
            <a:off x="3855551" y="4907180"/>
            <a:ext cx="8349471" cy="1587486"/>
          </a:xfrm>
          <a:custGeom>
            <a:avLst/>
            <a:gdLst>
              <a:gd name="T0" fmla="*/ 2690 w 2809"/>
              <a:gd name="T1" fmla="*/ 237 h 534"/>
              <a:gd name="T2" fmla="*/ 2533 w 2809"/>
              <a:gd name="T3" fmla="*/ 299 h 534"/>
              <a:gd name="T4" fmla="*/ 2419 w 2809"/>
              <a:gd name="T5" fmla="*/ 154 h 534"/>
              <a:gd name="T6" fmla="*/ 2385 w 2809"/>
              <a:gd name="T7" fmla="*/ 108 h 534"/>
              <a:gd name="T8" fmla="*/ 2285 w 2809"/>
              <a:gd name="T9" fmla="*/ 154 h 534"/>
              <a:gd name="T10" fmla="*/ 2251 w 2809"/>
              <a:gd name="T11" fmla="*/ 193 h 534"/>
              <a:gd name="T12" fmla="*/ 2171 w 2809"/>
              <a:gd name="T13" fmla="*/ 65 h 534"/>
              <a:gd name="T14" fmla="*/ 2025 w 2809"/>
              <a:gd name="T15" fmla="*/ 0 h 534"/>
              <a:gd name="T16" fmla="*/ 1793 w 2809"/>
              <a:gd name="T17" fmla="*/ 154 h 534"/>
              <a:gd name="T18" fmla="*/ 1761 w 2809"/>
              <a:gd name="T19" fmla="*/ 108 h 534"/>
              <a:gd name="T20" fmla="*/ 1661 w 2809"/>
              <a:gd name="T21" fmla="*/ 154 h 534"/>
              <a:gd name="T22" fmla="*/ 1627 w 2809"/>
              <a:gd name="T23" fmla="*/ 299 h 534"/>
              <a:gd name="T24" fmla="*/ 1512 w 2809"/>
              <a:gd name="T25" fmla="*/ 237 h 534"/>
              <a:gd name="T26" fmla="*/ 1356 w 2809"/>
              <a:gd name="T27" fmla="*/ 193 h 534"/>
              <a:gd name="T28" fmla="*/ 1177 w 2809"/>
              <a:gd name="T29" fmla="*/ 55 h 534"/>
              <a:gd name="T30" fmla="*/ 1054 w 2809"/>
              <a:gd name="T31" fmla="*/ 280 h 534"/>
              <a:gd name="T32" fmla="*/ 943 w 2809"/>
              <a:gd name="T33" fmla="*/ 237 h 534"/>
              <a:gd name="T34" fmla="*/ 797 w 2809"/>
              <a:gd name="T35" fmla="*/ 237 h 534"/>
              <a:gd name="T36" fmla="*/ 776 w 2809"/>
              <a:gd name="T37" fmla="*/ 299 h 534"/>
              <a:gd name="T38" fmla="*/ 661 w 2809"/>
              <a:gd name="T39" fmla="*/ 257 h 534"/>
              <a:gd name="T40" fmla="*/ 628 w 2809"/>
              <a:gd name="T41" fmla="*/ 211 h 534"/>
              <a:gd name="T42" fmla="*/ 527 w 2809"/>
              <a:gd name="T43" fmla="*/ 257 h 534"/>
              <a:gd name="T44" fmla="*/ 494 w 2809"/>
              <a:gd name="T45" fmla="*/ 381 h 534"/>
              <a:gd name="T46" fmla="*/ 341 w 2809"/>
              <a:gd name="T47" fmla="*/ 280 h 534"/>
              <a:gd name="T48" fmla="*/ 195 w 2809"/>
              <a:gd name="T49" fmla="*/ 363 h 534"/>
              <a:gd name="T50" fmla="*/ 0 w 2809"/>
              <a:gd name="T51" fmla="*/ 534 h 534"/>
              <a:gd name="T52" fmla="*/ 196 w 2809"/>
              <a:gd name="T53" fmla="*/ 534 h 534"/>
              <a:gd name="T54" fmla="*/ 341 w 2809"/>
              <a:gd name="T55" fmla="*/ 534 h 534"/>
              <a:gd name="T56" fmla="*/ 517 w 2809"/>
              <a:gd name="T57" fmla="*/ 534 h 534"/>
              <a:gd name="T58" fmla="*/ 661 w 2809"/>
              <a:gd name="T59" fmla="*/ 534 h 534"/>
              <a:gd name="T60" fmla="*/ 725 w 2809"/>
              <a:gd name="T61" fmla="*/ 534 h 534"/>
              <a:gd name="T62" fmla="*/ 795 w 2809"/>
              <a:gd name="T63" fmla="*/ 534 h 534"/>
              <a:gd name="T64" fmla="*/ 810 w 2809"/>
              <a:gd name="T65" fmla="*/ 534 h 534"/>
              <a:gd name="T66" fmla="*/ 934 w 2809"/>
              <a:gd name="T67" fmla="*/ 534 h 534"/>
              <a:gd name="T68" fmla="*/ 1054 w 2809"/>
              <a:gd name="T69" fmla="*/ 534 h 534"/>
              <a:gd name="T70" fmla="*/ 1099 w 2809"/>
              <a:gd name="T71" fmla="*/ 534 h 534"/>
              <a:gd name="T72" fmla="*/ 1356 w 2809"/>
              <a:gd name="T73" fmla="*/ 534 h 534"/>
              <a:gd name="T74" fmla="*/ 1512 w 2809"/>
              <a:gd name="T75" fmla="*/ 534 h 534"/>
              <a:gd name="T76" fmla="*/ 1650 w 2809"/>
              <a:gd name="T77" fmla="*/ 534 h 534"/>
              <a:gd name="T78" fmla="*/ 1794 w 2809"/>
              <a:gd name="T79" fmla="*/ 534 h 534"/>
              <a:gd name="T80" fmla="*/ 2025 w 2809"/>
              <a:gd name="T81" fmla="*/ 534 h 534"/>
              <a:gd name="T82" fmla="*/ 2171 w 2809"/>
              <a:gd name="T83" fmla="*/ 534 h 534"/>
              <a:gd name="T84" fmla="*/ 2275 w 2809"/>
              <a:gd name="T85" fmla="*/ 534 h 534"/>
              <a:gd name="T86" fmla="*/ 2419 w 2809"/>
              <a:gd name="T87" fmla="*/ 534 h 534"/>
              <a:gd name="T88" fmla="*/ 2533 w 2809"/>
              <a:gd name="T89" fmla="*/ 534 h 534"/>
              <a:gd name="T90" fmla="*/ 2690 w 2809"/>
              <a:gd name="T91" fmla="*/ 534 h 534"/>
              <a:gd name="T92" fmla="*/ 2809 w 2809"/>
              <a:gd name="T93" fmla="*/ 4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9" h="534">
                <a:moveTo>
                  <a:pt x="2690" y="434"/>
                </a:moveTo>
                <a:lnTo>
                  <a:pt x="2690" y="237"/>
                </a:lnTo>
                <a:lnTo>
                  <a:pt x="2533" y="237"/>
                </a:lnTo>
                <a:lnTo>
                  <a:pt x="2533" y="299"/>
                </a:lnTo>
                <a:lnTo>
                  <a:pt x="2419" y="299"/>
                </a:lnTo>
                <a:lnTo>
                  <a:pt x="2419" y="154"/>
                </a:lnTo>
                <a:lnTo>
                  <a:pt x="2385" y="154"/>
                </a:lnTo>
                <a:lnTo>
                  <a:pt x="2385" y="108"/>
                </a:lnTo>
                <a:lnTo>
                  <a:pt x="2285" y="108"/>
                </a:lnTo>
                <a:lnTo>
                  <a:pt x="2285" y="154"/>
                </a:lnTo>
                <a:lnTo>
                  <a:pt x="2251" y="154"/>
                </a:lnTo>
                <a:lnTo>
                  <a:pt x="2251" y="193"/>
                </a:lnTo>
                <a:lnTo>
                  <a:pt x="2171" y="193"/>
                </a:lnTo>
                <a:lnTo>
                  <a:pt x="2171" y="65"/>
                </a:lnTo>
                <a:lnTo>
                  <a:pt x="2025" y="184"/>
                </a:lnTo>
                <a:lnTo>
                  <a:pt x="2025" y="0"/>
                </a:lnTo>
                <a:lnTo>
                  <a:pt x="1793" y="0"/>
                </a:lnTo>
                <a:lnTo>
                  <a:pt x="1793" y="154"/>
                </a:lnTo>
                <a:lnTo>
                  <a:pt x="1761" y="154"/>
                </a:lnTo>
                <a:lnTo>
                  <a:pt x="1761" y="108"/>
                </a:lnTo>
                <a:lnTo>
                  <a:pt x="1661" y="108"/>
                </a:lnTo>
                <a:lnTo>
                  <a:pt x="1661" y="154"/>
                </a:lnTo>
                <a:lnTo>
                  <a:pt x="1627" y="154"/>
                </a:lnTo>
                <a:lnTo>
                  <a:pt x="1627" y="299"/>
                </a:lnTo>
                <a:lnTo>
                  <a:pt x="1512" y="299"/>
                </a:lnTo>
                <a:lnTo>
                  <a:pt x="1512" y="237"/>
                </a:lnTo>
                <a:lnTo>
                  <a:pt x="1356" y="237"/>
                </a:lnTo>
                <a:lnTo>
                  <a:pt x="1356" y="193"/>
                </a:lnTo>
                <a:lnTo>
                  <a:pt x="1177" y="193"/>
                </a:lnTo>
                <a:lnTo>
                  <a:pt x="1177" y="55"/>
                </a:lnTo>
                <a:lnTo>
                  <a:pt x="1054" y="55"/>
                </a:lnTo>
                <a:lnTo>
                  <a:pt x="1054" y="280"/>
                </a:lnTo>
                <a:lnTo>
                  <a:pt x="943" y="280"/>
                </a:lnTo>
                <a:lnTo>
                  <a:pt x="943" y="237"/>
                </a:lnTo>
                <a:lnTo>
                  <a:pt x="933" y="237"/>
                </a:lnTo>
                <a:lnTo>
                  <a:pt x="797" y="237"/>
                </a:lnTo>
                <a:lnTo>
                  <a:pt x="776" y="237"/>
                </a:lnTo>
                <a:lnTo>
                  <a:pt x="776" y="299"/>
                </a:lnTo>
                <a:lnTo>
                  <a:pt x="661" y="299"/>
                </a:lnTo>
                <a:lnTo>
                  <a:pt x="661" y="257"/>
                </a:lnTo>
                <a:lnTo>
                  <a:pt x="628" y="257"/>
                </a:lnTo>
                <a:lnTo>
                  <a:pt x="628" y="211"/>
                </a:lnTo>
                <a:lnTo>
                  <a:pt x="527" y="211"/>
                </a:lnTo>
                <a:lnTo>
                  <a:pt x="527" y="257"/>
                </a:lnTo>
                <a:lnTo>
                  <a:pt x="494" y="257"/>
                </a:lnTo>
                <a:lnTo>
                  <a:pt x="494" y="381"/>
                </a:lnTo>
                <a:lnTo>
                  <a:pt x="341" y="381"/>
                </a:lnTo>
                <a:lnTo>
                  <a:pt x="341" y="280"/>
                </a:lnTo>
                <a:lnTo>
                  <a:pt x="195" y="280"/>
                </a:lnTo>
                <a:lnTo>
                  <a:pt x="195" y="363"/>
                </a:lnTo>
                <a:lnTo>
                  <a:pt x="0" y="363"/>
                </a:lnTo>
                <a:lnTo>
                  <a:pt x="0" y="534"/>
                </a:lnTo>
                <a:lnTo>
                  <a:pt x="195" y="534"/>
                </a:lnTo>
                <a:lnTo>
                  <a:pt x="196" y="534"/>
                </a:lnTo>
                <a:lnTo>
                  <a:pt x="338" y="534"/>
                </a:lnTo>
                <a:lnTo>
                  <a:pt x="341" y="534"/>
                </a:lnTo>
                <a:lnTo>
                  <a:pt x="494" y="534"/>
                </a:lnTo>
                <a:lnTo>
                  <a:pt x="517" y="534"/>
                </a:lnTo>
                <a:lnTo>
                  <a:pt x="639" y="534"/>
                </a:lnTo>
                <a:lnTo>
                  <a:pt x="661" y="534"/>
                </a:lnTo>
                <a:lnTo>
                  <a:pt x="664" y="534"/>
                </a:lnTo>
                <a:lnTo>
                  <a:pt x="725" y="534"/>
                </a:lnTo>
                <a:lnTo>
                  <a:pt x="776" y="534"/>
                </a:lnTo>
                <a:lnTo>
                  <a:pt x="795" y="534"/>
                </a:lnTo>
                <a:lnTo>
                  <a:pt x="797" y="534"/>
                </a:lnTo>
                <a:lnTo>
                  <a:pt x="810" y="534"/>
                </a:lnTo>
                <a:lnTo>
                  <a:pt x="933" y="534"/>
                </a:lnTo>
                <a:lnTo>
                  <a:pt x="934" y="534"/>
                </a:lnTo>
                <a:lnTo>
                  <a:pt x="943" y="534"/>
                </a:lnTo>
                <a:lnTo>
                  <a:pt x="1054" y="534"/>
                </a:lnTo>
                <a:lnTo>
                  <a:pt x="1080" y="534"/>
                </a:lnTo>
                <a:lnTo>
                  <a:pt x="1099" y="534"/>
                </a:lnTo>
                <a:lnTo>
                  <a:pt x="1177" y="534"/>
                </a:lnTo>
                <a:lnTo>
                  <a:pt x="1356" y="534"/>
                </a:lnTo>
                <a:lnTo>
                  <a:pt x="1494" y="534"/>
                </a:lnTo>
                <a:lnTo>
                  <a:pt x="1512" y="534"/>
                </a:lnTo>
                <a:lnTo>
                  <a:pt x="1627" y="534"/>
                </a:lnTo>
                <a:lnTo>
                  <a:pt x="1650" y="534"/>
                </a:lnTo>
                <a:lnTo>
                  <a:pt x="1793" y="534"/>
                </a:lnTo>
                <a:lnTo>
                  <a:pt x="1794" y="534"/>
                </a:lnTo>
                <a:lnTo>
                  <a:pt x="2020" y="534"/>
                </a:lnTo>
                <a:lnTo>
                  <a:pt x="2025" y="534"/>
                </a:lnTo>
                <a:lnTo>
                  <a:pt x="2095" y="534"/>
                </a:lnTo>
                <a:lnTo>
                  <a:pt x="2171" y="534"/>
                </a:lnTo>
                <a:lnTo>
                  <a:pt x="2251" y="534"/>
                </a:lnTo>
                <a:lnTo>
                  <a:pt x="2275" y="534"/>
                </a:lnTo>
                <a:lnTo>
                  <a:pt x="2396" y="534"/>
                </a:lnTo>
                <a:lnTo>
                  <a:pt x="2419" y="534"/>
                </a:lnTo>
                <a:lnTo>
                  <a:pt x="2482" y="534"/>
                </a:lnTo>
                <a:lnTo>
                  <a:pt x="2533" y="534"/>
                </a:lnTo>
                <a:lnTo>
                  <a:pt x="2552" y="534"/>
                </a:lnTo>
                <a:lnTo>
                  <a:pt x="2690" y="534"/>
                </a:lnTo>
                <a:lnTo>
                  <a:pt x="2809" y="534"/>
                </a:lnTo>
                <a:lnTo>
                  <a:pt x="2809" y="434"/>
                </a:lnTo>
                <a:lnTo>
                  <a:pt x="2690" y="4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FFFFFF"/>
              </a:solidFill>
            </a:endParaRPr>
          </a:p>
        </p:txBody>
      </p:sp>
      <p:grpSp>
        <p:nvGrpSpPr>
          <p:cNvPr id="6" name="Group 5"/>
          <p:cNvGrpSpPr/>
          <p:nvPr userDrawn="1"/>
        </p:nvGrpSpPr>
        <p:grpSpPr>
          <a:xfrm>
            <a:off x="6902774" y="3219677"/>
            <a:ext cx="4921685" cy="3490742"/>
            <a:chOff x="6400911" y="3534349"/>
            <a:chExt cx="4698776" cy="3332170"/>
          </a:xfrm>
        </p:grpSpPr>
        <p:sp>
          <p:nvSpPr>
            <p:cNvPr id="15" name="Freeform 229"/>
            <p:cNvSpPr>
              <a:spLocks/>
            </p:cNvSpPr>
            <p:nvPr/>
          </p:nvSpPr>
          <p:spPr bwMode="auto">
            <a:xfrm>
              <a:off x="6400911" y="6660343"/>
              <a:ext cx="3501963" cy="206176"/>
            </a:xfrm>
            <a:custGeom>
              <a:avLst/>
              <a:gdLst>
                <a:gd name="T0" fmla="*/ 1277 w 1316"/>
                <a:gd name="T1" fmla="*/ 78 h 78"/>
                <a:gd name="T2" fmla="*/ 39 w 1316"/>
                <a:gd name="T3" fmla="*/ 78 h 78"/>
                <a:gd name="T4" fmla="*/ 0 w 1316"/>
                <a:gd name="T5" fmla="*/ 39 h 78"/>
                <a:gd name="T6" fmla="*/ 39 w 1316"/>
                <a:gd name="T7" fmla="*/ 0 h 78"/>
                <a:gd name="T8" fmla="*/ 1277 w 1316"/>
                <a:gd name="T9" fmla="*/ 0 h 78"/>
                <a:gd name="T10" fmla="*/ 1316 w 1316"/>
                <a:gd name="T11" fmla="*/ 39 h 78"/>
                <a:gd name="T12" fmla="*/ 1277 w 1316"/>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1316" h="78">
                  <a:moveTo>
                    <a:pt x="1277" y="78"/>
                  </a:moveTo>
                  <a:cubicBezTo>
                    <a:pt x="39" y="78"/>
                    <a:pt x="39" y="78"/>
                    <a:pt x="39" y="78"/>
                  </a:cubicBezTo>
                  <a:cubicBezTo>
                    <a:pt x="17" y="78"/>
                    <a:pt x="0" y="60"/>
                    <a:pt x="0" y="39"/>
                  </a:cubicBezTo>
                  <a:cubicBezTo>
                    <a:pt x="0" y="18"/>
                    <a:pt x="17" y="0"/>
                    <a:pt x="39" y="0"/>
                  </a:cubicBezTo>
                  <a:cubicBezTo>
                    <a:pt x="1277" y="0"/>
                    <a:pt x="1277" y="0"/>
                    <a:pt x="1277" y="0"/>
                  </a:cubicBezTo>
                  <a:cubicBezTo>
                    <a:pt x="1298" y="0"/>
                    <a:pt x="1316" y="18"/>
                    <a:pt x="1316" y="39"/>
                  </a:cubicBezTo>
                  <a:cubicBezTo>
                    <a:pt x="1316" y="60"/>
                    <a:pt x="1298" y="78"/>
                    <a:pt x="1277" y="78"/>
                  </a:cubicBezTo>
                  <a:close/>
                </a:path>
              </a:pathLst>
            </a:custGeom>
            <a:solidFill>
              <a:srgbClr val="006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7" name="Rectangle 230"/>
            <p:cNvSpPr>
              <a:spLocks noChangeArrowheads="1"/>
            </p:cNvSpPr>
            <p:nvPr/>
          </p:nvSpPr>
          <p:spPr bwMode="auto">
            <a:xfrm>
              <a:off x="6631343" y="5562758"/>
              <a:ext cx="1058170" cy="36384"/>
            </a:xfrm>
            <a:prstGeom prst="rect">
              <a:avLst/>
            </a:prstGeom>
            <a:solidFill>
              <a:srgbClr val="409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8" name="Rectangle 231"/>
            <p:cNvSpPr>
              <a:spLocks noChangeArrowheads="1"/>
            </p:cNvSpPr>
            <p:nvPr/>
          </p:nvSpPr>
          <p:spPr bwMode="auto">
            <a:xfrm>
              <a:off x="6649535" y="5599142"/>
              <a:ext cx="779226" cy="1164289"/>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9" name="Rectangle 232"/>
            <p:cNvSpPr>
              <a:spLocks noChangeArrowheads="1"/>
            </p:cNvSpPr>
            <p:nvPr/>
          </p:nvSpPr>
          <p:spPr bwMode="auto">
            <a:xfrm>
              <a:off x="6649535" y="5599142"/>
              <a:ext cx="779226" cy="116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0" name="Freeform 233"/>
            <p:cNvSpPr>
              <a:spLocks/>
            </p:cNvSpPr>
            <p:nvPr/>
          </p:nvSpPr>
          <p:spPr bwMode="auto">
            <a:xfrm>
              <a:off x="6640438" y="6469328"/>
              <a:ext cx="648848" cy="294103"/>
            </a:xfrm>
            <a:custGeom>
              <a:avLst/>
              <a:gdLst>
                <a:gd name="T0" fmla="*/ 148 w 214"/>
                <a:gd name="T1" fmla="*/ 0 h 97"/>
                <a:gd name="T2" fmla="*/ 0 w 214"/>
                <a:gd name="T3" fmla="*/ 6 h 97"/>
                <a:gd name="T4" fmla="*/ 64 w 214"/>
                <a:gd name="T5" fmla="*/ 97 h 97"/>
                <a:gd name="T6" fmla="*/ 214 w 214"/>
                <a:gd name="T7" fmla="*/ 97 h 97"/>
                <a:gd name="T8" fmla="*/ 148 w 214"/>
                <a:gd name="T9" fmla="*/ 0 h 97"/>
              </a:gdLst>
              <a:ahLst/>
              <a:cxnLst>
                <a:cxn ang="0">
                  <a:pos x="T0" y="T1"/>
                </a:cxn>
                <a:cxn ang="0">
                  <a:pos x="T2" y="T3"/>
                </a:cxn>
                <a:cxn ang="0">
                  <a:pos x="T4" y="T5"/>
                </a:cxn>
                <a:cxn ang="0">
                  <a:pos x="T6" y="T7"/>
                </a:cxn>
                <a:cxn ang="0">
                  <a:pos x="T8" y="T9"/>
                </a:cxn>
              </a:cxnLst>
              <a:rect l="0" t="0" r="r" b="b"/>
              <a:pathLst>
                <a:path w="214" h="97">
                  <a:moveTo>
                    <a:pt x="148" y="0"/>
                  </a:moveTo>
                  <a:lnTo>
                    <a:pt x="0" y="6"/>
                  </a:lnTo>
                  <a:lnTo>
                    <a:pt x="64" y="97"/>
                  </a:lnTo>
                  <a:lnTo>
                    <a:pt x="214" y="97"/>
                  </a:lnTo>
                  <a:lnTo>
                    <a:pt x="148" y="0"/>
                  </a:lnTo>
                  <a:close/>
                </a:path>
              </a:pathLst>
            </a:custGeom>
            <a:solidFill>
              <a:srgbClr val="006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1" name="Freeform 234"/>
            <p:cNvSpPr>
              <a:spLocks/>
            </p:cNvSpPr>
            <p:nvPr/>
          </p:nvSpPr>
          <p:spPr bwMode="auto">
            <a:xfrm>
              <a:off x="6640438" y="6469328"/>
              <a:ext cx="648848" cy="294103"/>
            </a:xfrm>
            <a:custGeom>
              <a:avLst/>
              <a:gdLst>
                <a:gd name="T0" fmla="*/ 148 w 214"/>
                <a:gd name="T1" fmla="*/ 0 h 97"/>
                <a:gd name="T2" fmla="*/ 0 w 214"/>
                <a:gd name="T3" fmla="*/ 6 h 97"/>
                <a:gd name="T4" fmla="*/ 64 w 214"/>
                <a:gd name="T5" fmla="*/ 97 h 97"/>
                <a:gd name="T6" fmla="*/ 214 w 214"/>
                <a:gd name="T7" fmla="*/ 97 h 97"/>
                <a:gd name="T8" fmla="*/ 148 w 214"/>
                <a:gd name="T9" fmla="*/ 0 h 97"/>
              </a:gdLst>
              <a:ahLst/>
              <a:cxnLst>
                <a:cxn ang="0">
                  <a:pos x="T0" y="T1"/>
                </a:cxn>
                <a:cxn ang="0">
                  <a:pos x="T2" y="T3"/>
                </a:cxn>
                <a:cxn ang="0">
                  <a:pos x="T4" y="T5"/>
                </a:cxn>
                <a:cxn ang="0">
                  <a:pos x="T6" y="T7"/>
                </a:cxn>
                <a:cxn ang="0">
                  <a:pos x="T8" y="T9"/>
                </a:cxn>
              </a:cxnLst>
              <a:rect l="0" t="0" r="r" b="b"/>
              <a:pathLst>
                <a:path w="214" h="97">
                  <a:moveTo>
                    <a:pt x="148" y="0"/>
                  </a:moveTo>
                  <a:lnTo>
                    <a:pt x="0" y="6"/>
                  </a:lnTo>
                  <a:lnTo>
                    <a:pt x="64" y="97"/>
                  </a:lnTo>
                  <a:lnTo>
                    <a:pt x="214" y="97"/>
                  </a:lnTo>
                  <a:lnTo>
                    <a:pt x="1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2" name="Rectangle 235"/>
            <p:cNvSpPr>
              <a:spLocks noChangeArrowheads="1"/>
            </p:cNvSpPr>
            <p:nvPr/>
          </p:nvSpPr>
          <p:spPr bwMode="auto">
            <a:xfrm>
              <a:off x="7428759" y="5599142"/>
              <a:ext cx="248624" cy="1164289"/>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3" name="Freeform 236"/>
            <p:cNvSpPr>
              <a:spLocks/>
            </p:cNvSpPr>
            <p:nvPr/>
          </p:nvSpPr>
          <p:spPr bwMode="auto">
            <a:xfrm>
              <a:off x="7428759" y="5723455"/>
              <a:ext cx="248624" cy="1039976"/>
            </a:xfrm>
            <a:custGeom>
              <a:avLst/>
              <a:gdLst>
                <a:gd name="T0" fmla="*/ 0 w 82"/>
                <a:gd name="T1" fmla="*/ 343 h 343"/>
                <a:gd name="T2" fmla="*/ 82 w 82"/>
                <a:gd name="T3" fmla="*/ 343 h 343"/>
                <a:gd name="T4" fmla="*/ 82 w 82"/>
                <a:gd name="T5" fmla="*/ 0 h 343"/>
                <a:gd name="T6" fmla="*/ 0 w 82"/>
                <a:gd name="T7" fmla="*/ 91 h 343"/>
                <a:gd name="T8" fmla="*/ 0 w 82"/>
                <a:gd name="T9" fmla="*/ 343 h 343"/>
              </a:gdLst>
              <a:ahLst/>
              <a:cxnLst>
                <a:cxn ang="0">
                  <a:pos x="T0" y="T1"/>
                </a:cxn>
                <a:cxn ang="0">
                  <a:pos x="T2" y="T3"/>
                </a:cxn>
                <a:cxn ang="0">
                  <a:pos x="T4" y="T5"/>
                </a:cxn>
                <a:cxn ang="0">
                  <a:pos x="T6" y="T7"/>
                </a:cxn>
                <a:cxn ang="0">
                  <a:pos x="T8" y="T9"/>
                </a:cxn>
              </a:cxnLst>
              <a:rect l="0" t="0" r="r" b="b"/>
              <a:pathLst>
                <a:path w="82" h="343">
                  <a:moveTo>
                    <a:pt x="0" y="343"/>
                  </a:moveTo>
                  <a:lnTo>
                    <a:pt x="82" y="343"/>
                  </a:lnTo>
                  <a:lnTo>
                    <a:pt x="82" y="0"/>
                  </a:lnTo>
                  <a:lnTo>
                    <a:pt x="0" y="91"/>
                  </a:lnTo>
                  <a:lnTo>
                    <a:pt x="0" y="343"/>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4" name="Rectangle 237"/>
            <p:cNvSpPr>
              <a:spLocks noChangeArrowheads="1"/>
            </p:cNvSpPr>
            <p:nvPr/>
          </p:nvSpPr>
          <p:spPr bwMode="auto">
            <a:xfrm>
              <a:off x="6649535" y="5693135"/>
              <a:ext cx="779226" cy="27287"/>
            </a:xfrm>
            <a:prstGeom prst="rect">
              <a:avLst/>
            </a:prstGeom>
            <a:solidFill>
              <a:srgbClr val="409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5" name="Rectangle 238"/>
            <p:cNvSpPr>
              <a:spLocks noChangeArrowheads="1"/>
            </p:cNvSpPr>
            <p:nvPr/>
          </p:nvSpPr>
          <p:spPr bwMode="auto">
            <a:xfrm>
              <a:off x="6649535" y="6014527"/>
              <a:ext cx="779226" cy="27287"/>
            </a:xfrm>
            <a:prstGeom prst="rect">
              <a:avLst/>
            </a:prstGeom>
            <a:solidFill>
              <a:srgbClr val="409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6" name="Rectangle 239"/>
            <p:cNvSpPr>
              <a:spLocks noChangeArrowheads="1"/>
            </p:cNvSpPr>
            <p:nvPr/>
          </p:nvSpPr>
          <p:spPr bwMode="auto">
            <a:xfrm>
              <a:off x="6649535" y="6351079"/>
              <a:ext cx="779226" cy="27287"/>
            </a:xfrm>
            <a:prstGeom prst="rect">
              <a:avLst/>
            </a:prstGeom>
            <a:solidFill>
              <a:srgbClr val="409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7" name="Freeform 240"/>
            <p:cNvSpPr>
              <a:spLocks/>
            </p:cNvSpPr>
            <p:nvPr/>
          </p:nvSpPr>
          <p:spPr bwMode="auto">
            <a:xfrm>
              <a:off x="6725334" y="5747711"/>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8" name="Freeform 241"/>
            <p:cNvSpPr>
              <a:spLocks/>
            </p:cNvSpPr>
            <p:nvPr/>
          </p:nvSpPr>
          <p:spPr bwMode="auto">
            <a:xfrm>
              <a:off x="6976991" y="5747711"/>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9" name="Freeform 242"/>
            <p:cNvSpPr>
              <a:spLocks/>
            </p:cNvSpPr>
            <p:nvPr/>
          </p:nvSpPr>
          <p:spPr bwMode="auto">
            <a:xfrm>
              <a:off x="7225615" y="5747711"/>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0" name="Freeform 243"/>
            <p:cNvSpPr>
              <a:spLocks/>
            </p:cNvSpPr>
            <p:nvPr/>
          </p:nvSpPr>
          <p:spPr bwMode="auto">
            <a:xfrm>
              <a:off x="6725334" y="6084262"/>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1" name="Freeform 244"/>
            <p:cNvSpPr>
              <a:spLocks/>
            </p:cNvSpPr>
            <p:nvPr/>
          </p:nvSpPr>
          <p:spPr bwMode="auto">
            <a:xfrm>
              <a:off x="6976991" y="6084262"/>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2" name="Freeform 245"/>
            <p:cNvSpPr>
              <a:spLocks/>
            </p:cNvSpPr>
            <p:nvPr/>
          </p:nvSpPr>
          <p:spPr bwMode="auto">
            <a:xfrm>
              <a:off x="7225615" y="6084262"/>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3" name="Rectangle 246"/>
            <p:cNvSpPr>
              <a:spLocks noChangeArrowheads="1"/>
            </p:cNvSpPr>
            <p:nvPr/>
          </p:nvSpPr>
          <p:spPr bwMode="auto">
            <a:xfrm>
              <a:off x="7443919" y="5562758"/>
              <a:ext cx="245593" cy="3638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4" name="Rectangle 247"/>
            <p:cNvSpPr>
              <a:spLocks noChangeArrowheads="1"/>
            </p:cNvSpPr>
            <p:nvPr/>
          </p:nvSpPr>
          <p:spPr bwMode="auto">
            <a:xfrm>
              <a:off x="7134655" y="6529968"/>
              <a:ext cx="124313" cy="23346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5" name="Rectangle 248"/>
            <p:cNvSpPr>
              <a:spLocks noChangeArrowheads="1"/>
            </p:cNvSpPr>
            <p:nvPr/>
          </p:nvSpPr>
          <p:spPr bwMode="auto">
            <a:xfrm>
              <a:off x="6855711" y="6608800"/>
              <a:ext cx="178889" cy="9096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6" name="Rectangle 249"/>
            <p:cNvSpPr>
              <a:spLocks noChangeArrowheads="1"/>
            </p:cNvSpPr>
            <p:nvPr/>
          </p:nvSpPr>
          <p:spPr bwMode="auto">
            <a:xfrm>
              <a:off x="6855711" y="6608800"/>
              <a:ext cx="178889" cy="9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7" name="Rectangle 250"/>
            <p:cNvSpPr>
              <a:spLocks noChangeArrowheads="1"/>
            </p:cNvSpPr>
            <p:nvPr/>
          </p:nvSpPr>
          <p:spPr bwMode="auto">
            <a:xfrm>
              <a:off x="6719270" y="6608800"/>
              <a:ext cx="148569" cy="9096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8" name="Rectangle 251"/>
            <p:cNvSpPr>
              <a:spLocks noChangeArrowheads="1"/>
            </p:cNvSpPr>
            <p:nvPr/>
          </p:nvSpPr>
          <p:spPr bwMode="auto">
            <a:xfrm>
              <a:off x="6719270" y="6608800"/>
              <a:ext cx="148569" cy="9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9" name="Freeform 252"/>
            <p:cNvSpPr>
              <a:spLocks/>
            </p:cNvSpPr>
            <p:nvPr/>
          </p:nvSpPr>
          <p:spPr bwMode="auto">
            <a:xfrm>
              <a:off x="6588895" y="6469328"/>
              <a:ext cx="500281" cy="148567"/>
            </a:xfrm>
            <a:custGeom>
              <a:avLst/>
              <a:gdLst>
                <a:gd name="T0" fmla="*/ 165 w 165"/>
                <a:gd name="T1" fmla="*/ 0 h 49"/>
                <a:gd name="T2" fmla="*/ 19 w 165"/>
                <a:gd name="T3" fmla="*/ 0 h 49"/>
                <a:gd name="T4" fmla="*/ 0 w 165"/>
                <a:gd name="T5" fmla="*/ 34 h 49"/>
                <a:gd name="T6" fmla="*/ 0 w 165"/>
                <a:gd name="T7" fmla="*/ 49 h 49"/>
                <a:gd name="T8" fmla="*/ 165 w 165"/>
                <a:gd name="T9" fmla="*/ 49 h 49"/>
                <a:gd name="T10" fmla="*/ 165 w 165"/>
                <a:gd name="T11" fmla="*/ 0 h 49"/>
              </a:gdLst>
              <a:ahLst/>
              <a:cxnLst>
                <a:cxn ang="0">
                  <a:pos x="T0" y="T1"/>
                </a:cxn>
                <a:cxn ang="0">
                  <a:pos x="T2" y="T3"/>
                </a:cxn>
                <a:cxn ang="0">
                  <a:pos x="T4" y="T5"/>
                </a:cxn>
                <a:cxn ang="0">
                  <a:pos x="T6" y="T7"/>
                </a:cxn>
                <a:cxn ang="0">
                  <a:pos x="T8" y="T9"/>
                </a:cxn>
                <a:cxn ang="0">
                  <a:pos x="T10" y="T11"/>
                </a:cxn>
              </a:cxnLst>
              <a:rect l="0" t="0" r="r" b="b"/>
              <a:pathLst>
                <a:path w="165" h="49">
                  <a:moveTo>
                    <a:pt x="165" y="0"/>
                  </a:moveTo>
                  <a:lnTo>
                    <a:pt x="19" y="0"/>
                  </a:lnTo>
                  <a:lnTo>
                    <a:pt x="0" y="34"/>
                  </a:lnTo>
                  <a:lnTo>
                    <a:pt x="0" y="49"/>
                  </a:lnTo>
                  <a:lnTo>
                    <a:pt x="165" y="49"/>
                  </a:lnTo>
                  <a:lnTo>
                    <a:pt x="165"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0" name="Freeform 253"/>
            <p:cNvSpPr>
              <a:spLocks/>
            </p:cNvSpPr>
            <p:nvPr/>
          </p:nvSpPr>
          <p:spPr bwMode="auto">
            <a:xfrm>
              <a:off x="6588895" y="6469328"/>
              <a:ext cx="500281" cy="148567"/>
            </a:xfrm>
            <a:custGeom>
              <a:avLst/>
              <a:gdLst>
                <a:gd name="T0" fmla="*/ 165 w 165"/>
                <a:gd name="T1" fmla="*/ 0 h 49"/>
                <a:gd name="T2" fmla="*/ 19 w 165"/>
                <a:gd name="T3" fmla="*/ 0 h 49"/>
                <a:gd name="T4" fmla="*/ 0 w 165"/>
                <a:gd name="T5" fmla="*/ 34 h 49"/>
                <a:gd name="T6" fmla="*/ 0 w 165"/>
                <a:gd name="T7" fmla="*/ 49 h 49"/>
                <a:gd name="T8" fmla="*/ 165 w 165"/>
                <a:gd name="T9" fmla="*/ 49 h 49"/>
                <a:gd name="T10" fmla="*/ 165 w 165"/>
                <a:gd name="T11" fmla="*/ 0 h 49"/>
              </a:gdLst>
              <a:ahLst/>
              <a:cxnLst>
                <a:cxn ang="0">
                  <a:pos x="T0" y="T1"/>
                </a:cxn>
                <a:cxn ang="0">
                  <a:pos x="T2" y="T3"/>
                </a:cxn>
                <a:cxn ang="0">
                  <a:pos x="T4" y="T5"/>
                </a:cxn>
                <a:cxn ang="0">
                  <a:pos x="T6" y="T7"/>
                </a:cxn>
                <a:cxn ang="0">
                  <a:pos x="T8" y="T9"/>
                </a:cxn>
                <a:cxn ang="0">
                  <a:pos x="T10" y="T11"/>
                </a:cxn>
              </a:cxnLst>
              <a:rect l="0" t="0" r="r" b="b"/>
              <a:pathLst>
                <a:path w="165" h="49">
                  <a:moveTo>
                    <a:pt x="165" y="0"/>
                  </a:moveTo>
                  <a:lnTo>
                    <a:pt x="19" y="0"/>
                  </a:lnTo>
                  <a:lnTo>
                    <a:pt x="0" y="34"/>
                  </a:lnTo>
                  <a:lnTo>
                    <a:pt x="0" y="49"/>
                  </a:lnTo>
                  <a:lnTo>
                    <a:pt x="165" y="49"/>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1" name="Rectangle 254"/>
            <p:cNvSpPr>
              <a:spLocks noChangeArrowheads="1"/>
            </p:cNvSpPr>
            <p:nvPr/>
          </p:nvSpPr>
          <p:spPr bwMode="auto">
            <a:xfrm>
              <a:off x="6970927" y="6572416"/>
              <a:ext cx="51545" cy="45479"/>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2" name="Rectangle 255"/>
            <p:cNvSpPr>
              <a:spLocks noChangeArrowheads="1"/>
            </p:cNvSpPr>
            <p:nvPr/>
          </p:nvSpPr>
          <p:spPr bwMode="auto">
            <a:xfrm>
              <a:off x="6970927" y="6572416"/>
              <a:ext cx="51545" cy="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3" name="Rectangle 256"/>
            <p:cNvSpPr>
              <a:spLocks noChangeArrowheads="1"/>
            </p:cNvSpPr>
            <p:nvPr/>
          </p:nvSpPr>
          <p:spPr bwMode="auto">
            <a:xfrm>
              <a:off x="6843583" y="6572416"/>
              <a:ext cx="51545" cy="45479"/>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4" name="Rectangle 257"/>
            <p:cNvSpPr>
              <a:spLocks noChangeArrowheads="1"/>
            </p:cNvSpPr>
            <p:nvPr/>
          </p:nvSpPr>
          <p:spPr bwMode="auto">
            <a:xfrm>
              <a:off x="6843583" y="6572416"/>
              <a:ext cx="51545" cy="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5" name="Rectangle 258"/>
            <p:cNvSpPr>
              <a:spLocks noChangeArrowheads="1"/>
            </p:cNvSpPr>
            <p:nvPr/>
          </p:nvSpPr>
          <p:spPr bwMode="auto">
            <a:xfrm>
              <a:off x="6719270" y="6572416"/>
              <a:ext cx="48512" cy="45479"/>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6" name="Rectangle 259"/>
            <p:cNvSpPr>
              <a:spLocks noChangeArrowheads="1"/>
            </p:cNvSpPr>
            <p:nvPr/>
          </p:nvSpPr>
          <p:spPr bwMode="auto">
            <a:xfrm>
              <a:off x="6719270" y="6572416"/>
              <a:ext cx="48512" cy="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7" name="Rectangle 260"/>
            <p:cNvSpPr>
              <a:spLocks noChangeArrowheads="1"/>
            </p:cNvSpPr>
            <p:nvPr/>
          </p:nvSpPr>
          <p:spPr bwMode="auto">
            <a:xfrm>
              <a:off x="6588895" y="6572416"/>
              <a:ext cx="54576" cy="45479"/>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8" name="Rectangle 261"/>
            <p:cNvSpPr>
              <a:spLocks noChangeArrowheads="1"/>
            </p:cNvSpPr>
            <p:nvPr/>
          </p:nvSpPr>
          <p:spPr bwMode="auto">
            <a:xfrm>
              <a:off x="6588895" y="6572416"/>
              <a:ext cx="54576" cy="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9" name="Freeform 262"/>
            <p:cNvSpPr>
              <a:spLocks/>
            </p:cNvSpPr>
            <p:nvPr/>
          </p:nvSpPr>
          <p:spPr bwMode="auto">
            <a:xfrm>
              <a:off x="6588895" y="6469328"/>
              <a:ext cx="109152" cy="103088"/>
            </a:xfrm>
            <a:custGeom>
              <a:avLst/>
              <a:gdLst>
                <a:gd name="T0" fmla="*/ 0 w 36"/>
                <a:gd name="T1" fmla="*/ 34 h 34"/>
                <a:gd name="T2" fmla="*/ 18 w 36"/>
                <a:gd name="T3" fmla="*/ 34 h 34"/>
                <a:gd name="T4" fmla="*/ 36 w 36"/>
                <a:gd name="T5" fmla="*/ 0 h 34"/>
                <a:gd name="T6" fmla="*/ 19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8" y="34"/>
                  </a:lnTo>
                  <a:lnTo>
                    <a:pt x="36" y="0"/>
                  </a:lnTo>
                  <a:lnTo>
                    <a:pt x="19" y="0"/>
                  </a:lnTo>
                  <a:lnTo>
                    <a:pt x="0" y="34"/>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0" name="Freeform 263"/>
            <p:cNvSpPr>
              <a:spLocks/>
            </p:cNvSpPr>
            <p:nvPr/>
          </p:nvSpPr>
          <p:spPr bwMode="auto">
            <a:xfrm>
              <a:off x="6588895" y="6469328"/>
              <a:ext cx="109152" cy="103088"/>
            </a:xfrm>
            <a:custGeom>
              <a:avLst/>
              <a:gdLst>
                <a:gd name="T0" fmla="*/ 0 w 36"/>
                <a:gd name="T1" fmla="*/ 34 h 34"/>
                <a:gd name="T2" fmla="*/ 18 w 36"/>
                <a:gd name="T3" fmla="*/ 34 h 34"/>
                <a:gd name="T4" fmla="*/ 36 w 36"/>
                <a:gd name="T5" fmla="*/ 0 h 34"/>
                <a:gd name="T6" fmla="*/ 19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8" y="34"/>
                  </a:lnTo>
                  <a:lnTo>
                    <a:pt x="36" y="0"/>
                  </a:lnTo>
                  <a:lnTo>
                    <a:pt x="19" y="0"/>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1" name="Freeform 264"/>
            <p:cNvSpPr>
              <a:spLocks/>
            </p:cNvSpPr>
            <p:nvPr/>
          </p:nvSpPr>
          <p:spPr bwMode="auto">
            <a:xfrm>
              <a:off x="6719270" y="6469328"/>
              <a:ext cx="109152" cy="103088"/>
            </a:xfrm>
            <a:custGeom>
              <a:avLst/>
              <a:gdLst>
                <a:gd name="T0" fmla="*/ 0 w 36"/>
                <a:gd name="T1" fmla="*/ 34 h 34"/>
                <a:gd name="T2" fmla="*/ 16 w 36"/>
                <a:gd name="T3" fmla="*/ 34 h 34"/>
                <a:gd name="T4" fmla="*/ 36 w 36"/>
                <a:gd name="T5" fmla="*/ 0 h 34"/>
                <a:gd name="T6" fmla="*/ 18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6" y="34"/>
                  </a:lnTo>
                  <a:lnTo>
                    <a:pt x="36" y="0"/>
                  </a:lnTo>
                  <a:lnTo>
                    <a:pt x="18" y="0"/>
                  </a:lnTo>
                  <a:lnTo>
                    <a:pt x="0" y="34"/>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2" name="Freeform 265"/>
            <p:cNvSpPr>
              <a:spLocks/>
            </p:cNvSpPr>
            <p:nvPr/>
          </p:nvSpPr>
          <p:spPr bwMode="auto">
            <a:xfrm>
              <a:off x="6719270" y="6469328"/>
              <a:ext cx="109152" cy="103088"/>
            </a:xfrm>
            <a:custGeom>
              <a:avLst/>
              <a:gdLst>
                <a:gd name="T0" fmla="*/ 0 w 36"/>
                <a:gd name="T1" fmla="*/ 34 h 34"/>
                <a:gd name="T2" fmla="*/ 16 w 36"/>
                <a:gd name="T3" fmla="*/ 34 h 34"/>
                <a:gd name="T4" fmla="*/ 36 w 36"/>
                <a:gd name="T5" fmla="*/ 0 h 34"/>
                <a:gd name="T6" fmla="*/ 18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6" y="34"/>
                  </a:lnTo>
                  <a:lnTo>
                    <a:pt x="36" y="0"/>
                  </a:lnTo>
                  <a:lnTo>
                    <a:pt x="18" y="0"/>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3" name="Freeform 266"/>
            <p:cNvSpPr>
              <a:spLocks/>
            </p:cNvSpPr>
            <p:nvPr/>
          </p:nvSpPr>
          <p:spPr bwMode="auto">
            <a:xfrm>
              <a:off x="6843583" y="6469328"/>
              <a:ext cx="109152" cy="103088"/>
            </a:xfrm>
            <a:custGeom>
              <a:avLst/>
              <a:gdLst>
                <a:gd name="T0" fmla="*/ 0 w 36"/>
                <a:gd name="T1" fmla="*/ 34 h 34"/>
                <a:gd name="T2" fmla="*/ 17 w 36"/>
                <a:gd name="T3" fmla="*/ 34 h 34"/>
                <a:gd name="T4" fmla="*/ 36 w 36"/>
                <a:gd name="T5" fmla="*/ 0 h 34"/>
                <a:gd name="T6" fmla="*/ 19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7" y="34"/>
                  </a:lnTo>
                  <a:lnTo>
                    <a:pt x="36" y="0"/>
                  </a:lnTo>
                  <a:lnTo>
                    <a:pt x="19" y="0"/>
                  </a:lnTo>
                  <a:lnTo>
                    <a:pt x="0" y="34"/>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4" name="Freeform 267"/>
            <p:cNvSpPr>
              <a:spLocks/>
            </p:cNvSpPr>
            <p:nvPr/>
          </p:nvSpPr>
          <p:spPr bwMode="auto">
            <a:xfrm>
              <a:off x="6843583" y="6469328"/>
              <a:ext cx="109152" cy="103088"/>
            </a:xfrm>
            <a:custGeom>
              <a:avLst/>
              <a:gdLst>
                <a:gd name="T0" fmla="*/ 0 w 36"/>
                <a:gd name="T1" fmla="*/ 34 h 34"/>
                <a:gd name="T2" fmla="*/ 17 w 36"/>
                <a:gd name="T3" fmla="*/ 34 h 34"/>
                <a:gd name="T4" fmla="*/ 36 w 36"/>
                <a:gd name="T5" fmla="*/ 0 h 34"/>
                <a:gd name="T6" fmla="*/ 19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7" y="34"/>
                  </a:lnTo>
                  <a:lnTo>
                    <a:pt x="36" y="0"/>
                  </a:lnTo>
                  <a:lnTo>
                    <a:pt x="19" y="0"/>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5" name="Freeform 268"/>
            <p:cNvSpPr>
              <a:spLocks/>
            </p:cNvSpPr>
            <p:nvPr/>
          </p:nvSpPr>
          <p:spPr bwMode="auto">
            <a:xfrm>
              <a:off x="6970927" y="6469328"/>
              <a:ext cx="109152" cy="103088"/>
            </a:xfrm>
            <a:custGeom>
              <a:avLst/>
              <a:gdLst>
                <a:gd name="T0" fmla="*/ 0 w 36"/>
                <a:gd name="T1" fmla="*/ 34 h 34"/>
                <a:gd name="T2" fmla="*/ 17 w 36"/>
                <a:gd name="T3" fmla="*/ 34 h 34"/>
                <a:gd name="T4" fmla="*/ 36 w 36"/>
                <a:gd name="T5" fmla="*/ 0 h 34"/>
                <a:gd name="T6" fmla="*/ 18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7" y="34"/>
                  </a:lnTo>
                  <a:lnTo>
                    <a:pt x="36" y="0"/>
                  </a:lnTo>
                  <a:lnTo>
                    <a:pt x="18" y="0"/>
                  </a:lnTo>
                  <a:lnTo>
                    <a:pt x="0" y="34"/>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6" name="Freeform 269"/>
            <p:cNvSpPr>
              <a:spLocks/>
            </p:cNvSpPr>
            <p:nvPr/>
          </p:nvSpPr>
          <p:spPr bwMode="auto">
            <a:xfrm>
              <a:off x="6970927" y="6469328"/>
              <a:ext cx="109152" cy="103088"/>
            </a:xfrm>
            <a:custGeom>
              <a:avLst/>
              <a:gdLst>
                <a:gd name="T0" fmla="*/ 0 w 36"/>
                <a:gd name="T1" fmla="*/ 34 h 34"/>
                <a:gd name="T2" fmla="*/ 17 w 36"/>
                <a:gd name="T3" fmla="*/ 34 h 34"/>
                <a:gd name="T4" fmla="*/ 36 w 36"/>
                <a:gd name="T5" fmla="*/ 0 h 34"/>
                <a:gd name="T6" fmla="*/ 18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7" y="34"/>
                  </a:lnTo>
                  <a:lnTo>
                    <a:pt x="36" y="0"/>
                  </a:lnTo>
                  <a:lnTo>
                    <a:pt x="18" y="0"/>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7" name="Rectangle 270"/>
            <p:cNvSpPr>
              <a:spLocks noChangeArrowheads="1"/>
            </p:cNvSpPr>
            <p:nvPr/>
          </p:nvSpPr>
          <p:spPr bwMode="auto">
            <a:xfrm>
              <a:off x="8262560" y="4701669"/>
              <a:ext cx="397193" cy="2061762"/>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8" name="Freeform 271"/>
            <p:cNvSpPr>
              <a:spLocks/>
            </p:cNvSpPr>
            <p:nvPr/>
          </p:nvSpPr>
          <p:spPr bwMode="auto">
            <a:xfrm>
              <a:off x="7571264" y="4701669"/>
              <a:ext cx="691296" cy="2061762"/>
            </a:xfrm>
            <a:custGeom>
              <a:avLst/>
              <a:gdLst>
                <a:gd name="T0" fmla="*/ 228 w 228"/>
                <a:gd name="T1" fmla="*/ 651 h 680"/>
                <a:gd name="T2" fmla="*/ 228 w 228"/>
                <a:gd name="T3" fmla="*/ 0 h 680"/>
                <a:gd name="T4" fmla="*/ 0 w 228"/>
                <a:gd name="T5" fmla="*/ 0 h 680"/>
                <a:gd name="T6" fmla="*/ 0 w 228"/>
                <a:gd name="T7" fmla="*/ 651 h 680"/>
                <a:gd name="T8" fmla="*/ 0 w 228"/>
                <a:gd name="T9" fmla="*/ 658 h 680"/>
                <a:gd name="T10" fmla="*/ 0 w 228"/>
                <a:gd name="T11" fmla="*/ 680 h 680"/>
                <a:gd name="T12" fmla="*/ 228 w 228"/>
                <a:gd name="T13" fmla="*/ 680 h 680"/>
                <a:gd name="T14" fmla="*/ 228 w 228"/>
                <a:gd name="T15" fmla="*/ 651 h 680"/>
                <a:gd name="T16" fmla="*/ 228 w 228"/>
                <a:gd name="T17" fmla="*/ 651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680">
                  <a:moveTo>
                    <a:pt x="228" y="651"/>
                  </a:moveTo>
                  <a:lnTo>
                    <a:pt x="228" y="0"/>
                  </a:lnTo>
                  <a:lnTo>
                    <a:pt x="0" y="0"/>
                  </a:lnTo>
                  <a:lnTo>
                    <a:pt x="0" y="651"/>
                  </a:lnTo>
                  <a:lnTo>
                    <a:pt x="0" y="658"/>
                  </a:lnTo>
                  <a:lnTo>
                    <a:pt x="0" y="680"/>
                  </a:lnTo>
                  <a:lnTo>
                    <a:pt x="228" y="680"/>
                  </a:lnTo>
                  <a:lnTo>
                    <a:pt x="228" y="651"/>
                  </a:lnTo>
                  <a:lnTo>
                    <a:pt x="228" y="651"/>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9" name="Rectangle 272"/>
            <p:cNvSpPr>
              <a:spLocks noChangeArrowheads="1"/>
            </p:cNvSpPr>
            <p:nvPr/>
          </p:nvSpPr>
          <p:spPr bwMode="auto">
            <a:xfrm>
              <a:off x="7941168" y="5332326"/>
              <a:ext cx="100057"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0" name="Rectangle 273"/>
            <p:cNvSpPr>
              <a:spLocks noChangeArrowheads="1"/>
            </p:cNvSpPr>
            <p:nvPr/>
          </p:nvSpPr>
          <p:spPr bwMode="auto">
            <a:xfrm>
              <a:off x="7795632" y="5332326"/>
              <a:ext cx="97024"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1" name="Rectangle 274"/>
            <p:cNvSpPr>
              <a:spLocks noChangeArrowheads="1"/>
            </p:cNvSpPr>
            <p:nvPr/>
          </p:nvSpPr>
          <p:spPr bwMode="auto">
            <a:xfrm>
              <a:off x="8089735" y="5332326"/>
              <a:ext cx="97024"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2" name="Rectangle 275"/>
            <p:cNvSpPr>
              <a:spLocks noChangeArrowheads="1"/>
            </p:cNvSpPr>
            <p:nvPr/>
          </p:nvSpPr>
          <p:spPr bwMode="auto">
            <a:xfrm>
              <a:off x="8089735" y="5332326"/>
              <a:ext cx="97024"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3" name="Freeform 276"/>
            <p:cNvSpPr>
              <a:spLocks/>
            </p:cNvSpPr>
            <p:nvPr/>
          </p:nvSpPr>
          <p:spPr bwMode="auto">
            <a:xfrm>
              <a:off x="7650096" y="4471237"/>
              <a:ext cx="642784" cy="230432"/>
            </a:xfrm>
            <a:custGeom>
              <a:avLst/>
              <a:gdLst>
                <a:gd name="T0" fmla="*/ 46 w 212"/>
                <a:gd name="T1" fmla="*/ 0 h 76"/>
                <a:gd name="T2" fmla="*/ 212 w 212"/>
                <a:gd name="T3" fmla="*/ 0 h 76"/>
                <a:gd name="T4" fmla="*/ 212 w 212"/>
                <a:gd name="T5" fmla="*/ 76 h 76"/>
                <a:gd name="T6" fmla="*/ 0 w 212"/>
                <a:gd name="T7" fmla="*/ 76 h 76"/>
                <a:gd name="T8" fmla="*/ 46 w 212"/>
                <a:gd name="T9" fmla="*/ 0 h 76"/>
              </a:gdLst>
              <a:ahLst/>
              <a:cxnLst>
                <a:cxn ang="0">
                  <a:pos x="T0" y="T1"/>
                </a:cxn>
                <a:cxn ang="0">
                  <a:pos x="T2" y="T3"/>
                </a:cxn>
                <a:cxn ang="0">
                  <a:pos x="T4" y="T5"/>
                </a:cxn>
                <a:cxn ang="0">
                  <a:pos x="T6" y="T7"/>
                </a:cxn>
                <a:cxn ang="0">
                  <a:pos x="T8" y="T9"/>
                </a:cxn>
              </a:cxnLst>
              <a:rect l="0" t="0" r="r" b="b"/>
              <a:pathLst>
                <a:path w="212" h="76">
                  <a:moveTo>
                    <a:pt x="46" y="0"/>
                  </a:moveTo>
                  <a:lnTo>
                    <a:pt x="212" y="0"/>
                  </a:lnTo>
                  <a:lnTo>
                    <a:pt x="212" y="76"/>
                  </a:lnTo>
                  <a:lnTo>
                    <a:pt x="0" y="76"/>
                  </a:lnTo>
                  <a:lnTo>
                    <a:pt x="46"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4" name="Freeform 277"/>
            <p:cNvSpPr>
              <a:spLocks/>
            </p:cNvSpPr>
            <p:nvPr/>
          </p:nvSpPr>
          <p:spPr bwMode="auto">
            <a:xfrm>
              <a:off x="8292880" y="4471237"/>
              <a:ext cx="269849" cy="230432"/>
            </a:xfrm>
            <a:custGeom>
              <a:avLst/>
              <a:gdLst>
                <a:gd name="T0" fmla="*/ 0 w 89"/>
                <a:gd name="T1" fmla="*/ 0 h 76"/>
                <a:gd name="T2" fmla="*/ 42 w 89"/>
                <a:gd name="T3" fmla="*/ 0 h 76"/>
                <a:gd name="T4" fmla="*/ 89 w 89"/>
                <a:gd name="T5" fmla="*/ 76 h 76"/>
                <a:gd name="T6" fmla="*/ 0 w 89"/>
                <a:gd name="T7" fmla="*/ 76 h 76"/>
                <a:gd name="T8" fmla="*/ 0 w 89"/>
                <a:gd name="T9" fmla="*/ 0 h 76"/>
              </a:gdLst>
              <a:ahLst/>
              <a:cxnLst>
                <a:cxn ang="0">
                  <a:pos x="T0" y="T1"/>
                </a:cxn>
                <a:cxn ang="0">
                  <a:pos x="T2" y="T3"/>
                </a:cxn>
                <a:cxn ang="0">
                  <a:pos x="T4" y="T5"/>
                </a:cxn>
                <a:cxn ang="0">
                  <a:pos x="T6" y="T7"/>
                </a:cxn>
                <a:cxn ang="0">
                  <a:pos x="T8" y="T9"/>
                </a:cxn>
              </a:cxnLst>
              <a:rect l="0" t="0" r="r" b="b"/>
              <a:pathLst>
                <a:path w="89" h="76">
                  <a:moveTo>
                    <a:pt x="0" y="0"/>
                  </a:moveTo>
                  <a:lnTo>
                    <a:pt x="42" y="0"/>
                  </a:lnTo>
                  <a:lnTo>
                    <a:pt x="89" y="76"/>
                  </a:lnTo>
                  <a:lnTo>
                    <a:pt x="0" y="76"/>
                  </a:lnTo>
                  <a:lnTo>
                    <a:pt x="0" y="0"/>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5" name="Freeform 278"/>
            <p:cNvSpPr>
              <a:spLocks/>
            </p:cNvSpPr>
            <p:nvPr/>
          </p:nvSpPr>
          <p:spPr bwMode="auto">
            <a:xfrm>
              <a:off x="7522752" y="4701669"/>
              <a:ext cx="761033" cy="127344"/>
            </a:xfrm>
            <a:custGeom>
              <a:avLst/>
              <a:gdLst>
                <a:gd name="T0" fmla="*/ 285 w 285"/>
                <a:gd name="T1" fmla="*/ 0 h 48"/>
                <a:gd name="T2" fmla="*/ 15 w 285"/>
                <a:gd name="T3" fmla="*/ 0 h 48"/>
                <a:gd name="T4" fmla="*/ 0 w 285"/>
                <a:gd name="T5" fmla="*/ 15 h 48"/>
                <a:gd name="T6" fmla="*/ 0 w 285"/>
                <a:gd name="T7" fmla="*/ 33 h 48"/>
                <a:gd name="T8" fmla="*/ 15 w 285"/>
                <a:gd name="T9" fmla="*/ 48 h 48"/>
                <a:gd name="T10" fmla="*/ 285 w 285"/>
                <a:gd name="T11" fmla="*/ 48 h 48"/>
                <a:gd name="T12" fmla="*/ 285 w 2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85" h="48">
                  <a:moveTo>
                    <a:pt x="285" y="0"/>
                  </a:moveTo>
                  <a:cubicBezTo>
                    <a:pt x="15" y="0"/>
                    <a:pt x="15" y="0"/>
                    <a:pt x="15" y="0"/>
                  </a:cubicBezTo>
                  <a:cubicBezTo>
                    <a:pt x="7" y="0"/>
                    <a:pt x="0" y="6"/>
                    <a:pt x="0" y="15"/>
                  </a:cubicBezTo>
                  <a:cubicBezTo>
                    <a:pt x="0" y="33"/>
                    <a:pt x="0" y="33"/>
                    <a:pt x="0" y="33"/>
                  </a:cubicBezTo>
                  <a:cubicBezTo>
                    <a:pt x="0" y="41"/>
                    <a:pt x="7" y="48"/>
                    <a:pt x="15" y="48"/>
                  </a:cubicBezTo>
                  <a:cubicBezTo>
                    <a:pt x="285" y="48"/>
                    <a:pt x="285" y="48"/>
                    <a:pt x="285" y="48"/>
                  </a:cubicBezTo>
                  <a:lnTo>
                    <a:pt x="285"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6" name="Freeform 279"/>
            <p:cNvSpPr>
              <a:spLocks/>
            </p:cNvSpPr>
            <p:nvPr/>
          </p:nvSpPr>
          <p:spPr bwMode="auto">
            <a:xfrm>
              <a:off x="8283783" y="4701669"/>
              <a:ext cx="418416" cy="127344"/>
            </a:xfrm>
            <a:custGeom>
              <a:avLst/>
              <a:gdLst>
                <a:gd name="T0" fmla="*/ 142 w 157"/>
                <a:gd name="T1" fmla="*/ 0 h 48"/>
                <a:gd name="T2" fmla="*/ 0 w 157"/>
                <a:gd name="T3" fmla="*/ 0 h 48"/>
                <a:gd name="T4" fmla="*/ 0 w 157"/>
                <a:gd name="T5" fmla="*/ 48 h 48"/>
                <a:gd name="T6" fmla="*/ 142 w 157"/>
                <a:gd name="T7" fmla="*/ 48 h 48"/>
                <a:gd name="T8" fmla="*/ 157 w 157"/>
                <a:gd name="T9" fmla="*/ 33 h 48"/>
                <a:gd name="T10" fmla="*/ 157 w 157"/>
                <a:gd name="T11" fmla="*/ 15 h 48"/>
                <a:gd name="T12" fmla="*/ 142 w 157"/>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57" h="48">
                  <a:moveTo>
                    <a:pt x="142" y="0"/>
                  </a:moveTo>
                  <a:cubicBezTo>
                    <a:pt x="0" y="0"/>
                    <a:pt x="0" y="0"/>
                    <a:pt x="0" y="0"/>
                  </a:cubicBezTo>
                  <a:cubicBezTo>
                    <a:pt x="0" y="48"/>
                    <a:pt x="0" y="48"/>
                    <a:pt x="0" y="48"/>
                  </a:cubicBezTo>
                  <a:cubicBezTo>
                    <a:pt x="142" y="48"/>
                    <a:pt x="142" y="48"/>
                    <a:pt x="142" y="48"/>
                  </a:cubicBezTo>
                  <a:cubicBezTo>
                    <a:pt x="151" y="48"/>
                    <a:pt x="157" y="41"/>
                    <a:pt x="157" y="33"/>
                  </a:cubicBezTo>
                  <a:cubicBezTo>
                    <a:pt x="157" y="15"/>
                    <a:pt x="157" y="15"/>
                    <a:pt x="157" y="15"/>
                  </a:cubicBezTo>
                  <a:cubicBezTo>
                    <a:pt x="157" y="6"/>
                    <a:pt x="151" y="0"/>
                    <a:pt x="142"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7" name="Freeform 280"/>
            <p:cNvSpPr>
              <a:spLocks/>
            </p:cNvSpPr>
            <p:nvPr/>
          </p:nvSpPr>
          <p:spPr bwMode="auto">
            <a:xfrm>
              <a:off x="7650096" y="4829013"/>
              <a:ext cx="97024" cy="433575"/>
            </a:xfrm>
            <a:custGeom>
              <a:avLst/>
              <a:gdLst>
                <a:gd name="T0" fmla="*/ 18 w 37"/>
                <a:gd name="T1" fmla="*/ 0 h 164"/>
                <a:gd name="T2" fmla="*/ 0 w 37"/>
                <a:gd name="T3" fmla="*/ 19 h 164"/>
                <a:gd name="T4" fmla="*/ 0 w 37"/>
                <a:gd name="T5" fmla="*/ 164 h 164"/>
                <a:gd name="T6" fmla="*/ 37 w 37"/>
                <a:gd name="T7" fmla="*/ 164 h 164"/>
                <a:gd name="T8" fmla="*/ 37 w 37"/>
                <a:gd name="T9" fmla="*/ 19 h 164"/>
                <a:gd name="T10" fmla="*/ 18 w 37"/>
                <a:gd name="T11" fmla="*/ 0 h 164"/>
              </a:gdLst>
              <a:ahLst/>
              <a:cxnLst>
                <a:cxn ang="0">
                  <a:pos x="T0" y="T1"/>
                </a:cxn>
                <a:cxn ang="0">
                  <a:pos x="T2" y="T3"/>
                </a:cxn>
                <a:cxn ang="0">
                  <a:pos x="T4" y="T5"/>
                </a:cxn>
                <a:cxn ang="0">
                  <a:pos x="T6" y="T7"/>
                </a:cxn>
                <a:cxn ang="0">
                  <a:pos x="T8" y="T9"/>
                </a:cxn>
                <a:cxn ang="0">
                  <a:pos x="T10" y="T11"/>
                </a:cxn>
              </a:cxnLst>
              <a:rect l="0" t="0" r="r" b="b"/>
              <a:pathLst>
                <a:path w="37" h="164">
                  <a:moveTo>
                    <a:pt x="18" y="0"/>
                  </a:moveTo>
                  <a:cubicBezTo>
                    <a:pt x="8" y="0"/>
                    <a:pt x="0" y="9"/>
                    <a:pt x="0" y="19"/>
                  </a:cubicBezTo>
                  <a:cubicBezTo>
                    <a:pt x="0" y="164"/>
                    <a:pt x="0" y="164"/>
                    <a:pt x="0" y="164"/>
                  </a:cubicBezTo>
                  <a:cubicBezTo>
                    <a:pt x="37" y="164"/>
                    <a:pt x="37" y="164"/>
                    <a:pt x="37" y="164"/>
                  </a:cubicBezTo>
                  <a:cubicBezTo>
                    <a:pt x="37" y="19"/>
                    <a:pt x="37" y="19"/>
                    <a:pt x="37" y="19"/>
                  </a:cubicBezTo>
                  <a:cubicBezTo>
                    <a:pt x="37" y="9"/>
                    <a:pt x="29" y="0"/>
                    <a:pt x="18"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8" name="Freeform 281"/>
            <p:cNvSpPr>
              <a:spLocks/>
            </p:cNvSpPr>
            <p:nvPr/>
          </p:nvSpPr>
          <p:spPr bwMode="auto">
            <a:xfrm>
              <a:off x="7795632" y="4829013"/>
              <a:ext cx="97024" cy="433575"/>
            </a:xfrm>
            <a:custGeom>
              <a:avLst/>
              <a:gdLst>
                <a:gd name="T0" fmla="*/ 18 w 37"/>
                <a:gd name="T1" fmla="*/ 0 h 164"/>
                <a:gd name="T2" fmla="*/ 0 w 37"/>
                <a:gd name="T3" fmla="*/ 19 h 164"/>
                <a:gd name="T4" fmla="*/ 0 w 37"/>
                <a:gd name="T5" fmla="*/ 164 h 164"/>
                <a:gd name="T6" fmla="*/ 37 w 37"/>
                <a:gd name="T7" fmla="*/ 164 h 164"/>
                <a:gd name="T8" fmla="*/ 37 w 37"/>
                <a:gd name="T9" fmla="*/ 19 h 164"/>
                <a:gd name="T10" fmla="*/ 18 w 37"/>
                <a:gd name="T11" fmla="*/ 0 h 164"/>
              </a:gdLst>
              <a:ahLst/>
              <a:cxnLst>
                <a:cxn ang="0">
                  <a:pos x="T0" y="T1"/>
                </a:cxn>
                <a:cxn ang="0">
                  <a:pos x="T2" y="T3"/>
                </a:cxn>
                <a:cxn ang="0">
                  <a:pos x="T4" y="T5"/>
                </a:cxn>
                <a:cxn ang="0">
                  <a:pos x="T6" y="T7"/>
                </a:cxn>
                <a:cxn ang="0">
                  <a:pos x="T8" y="T9"/>
                </a:cxn>
                <a:cxn ang="0">
                  <a:pos x="T10" y="T11"/>
                </a:cxn>
              </a:cxnLst>
              <a:rect l="0" t="0" r="r" b="b"/>
              <a:pathLst>
                <a:path w="37" h="164">
                  <a:moveTo>
                    <a:pt x="18" y="0"/>
                  </a:moveTo>
                  <a:cubicBezTo>
                    <a:pt x="8" y="0"/>
                    <a:pt x="0" y="9"/>
                    <a:pt x="0" y="19"/>
                  </a:cubicBezTo>
                  <a:cubicBezTo>
                    <a:pt x="0" y="164"/>
                    <a:pt x="0" y="164"/>
                    <a:pt x="0" y="164"/>
                  </a:cubicBezTo>
                  <a:cubicBezTo>
                    <a:pt x="37" y="164"/>
                    <a:pt x="37" y="164"/>
                    <a:pt x="37" y="164"/>
                  </a:cubicBezTo>
                  <a:cubicBezTo>
                    <a:pt x="37" y="19"/>
                    <a:pt x="37" y="19"/>
                    <a:pt x="37" y="19"/>
                  </a:cubicBezTo>
                  <a:cubicBezTo>
                    <a:pt x="37" y="9"/>
                    <a:pt x="29" y="0"/>
                    <a:pt x="18"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9" name="Freeform 282"/>
            <p:cNvSpPr>
              <a:spLocks/>
            </p:cNvSpPr>
            <p:nvPr/>
          </p:nvSpPr>
          <p:spPr bwMode="auto">
            <a:xfrm>
              <a:off x="7941168" y="4829013"/>
              <a:ext cx="100057" cy="433575"/>
            </a:xfrm>
            <a:custGeom>
              <a:avLst/>
              <a:gdLst>
                <a:gd name="T0" fmla="*/ 18 w 37"/>
                <a:gd name="T1" fmla="*/ 0 h 164"/>
                <a:gd name="T2" fmla="*/ 0 w 37"/>
                <a:gd name="T3" fmla="*/ 19 h 164"/>
                <a:gd name="T4" fmla="*/ 0 w 37"/>
                <a:gd name="T5" fmla="*/ 164 h 164"/>
                <a:gd name="T6" fmla="*/ 37 w 37"/>
                <a:gd name="T7" fmla="*/ 164 h 164"/>
                <a:gd name="T8" fmla="*/ 37 w 37"/>
                <a:gd name="T9" fmla="*/ 19 h 164"/>
                <a:gd name="T10" fmla="*/ 18 w 37"/>
                <a:gd name="T11" fmla="*/ 0 h 164"/>
              </a:gdLst>
              <a:ahLst/>
              <a:cxnLst>
                <a:cxn ang="0">
                  <a:pos x="T0" y="T1"/>
                </a:cxn>
                <a:cxn ang="0">
                  <a:pos x="T2" y="T3"/>
                </a:cxn>
                <a:cxn ang="0">
                  <a:pos x="T4" y="T5"/>
                </a:cxn>
                <a:cxn ang="0">
                  <a:pos x="T6" y="T7"/>
                </a:cxn>
                <a:cxn ang="0">
                  <a:pos x="T8" y="T9"/>
                </a:cxn>
                <a:cxn ang="0">
                  <a:pos x="T10" y="T11"/>
                </a:cxn>
              </a:cxnLst>
              <a:rect l="0" t="0" r="r" b="b"/>
              <a:pathLst>
                <a:path w="37" h="164">
                  <a:moveTo>
                    <a:pt x="18" y="0"/>
                  </a:moveTo>
                  <a:cubicBezTo>
                    <a:pt x="8" y="0"/>
                    <a:pt x="0" y="9"/>
                    <a:pt x="0" y="19"/>
                  </a:cubicBezTo>
                  <a:cubicBezTo>
                    <a:pt x="0" y="164"/>
                    <a:pt x="0" y="164"/>
                    <a:pt x="0" y="164"/>
                  </a:cubicBezTo>
                  <a:cubicBezTo>
                    <a:pt x="37" y="164"/>
                    <a:pt x="37" y="164"/>
                    <a:pt x="37" y="164"/>
                  </a:cubicBezTo>
                  <a:cubicBezTo>
                    <a:pt x="37" y="19"/>
                    <a:pt x="37" y="19"/>
                    <a:pt x="37" y="19"/>
                  </a:cubicBezTo>
                  <a:cubicBezTo>
                    <a:pt x="37" y="9"/>
                    <a:pt x="29" y="0"/>
                    <a:pt x="18"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0" name="Freeform 283"/>
            <p:cNvSpPr>
              <a:spLocks/>
            </p:cNvSpPr>
            <p:nvPr/>
          </p:nvSpPr>
          <p:spPr bwMode="auto">
            <a:xfrm>
              <a:off x="8089735" y="4829013"/>
              <a:ext cx="97024" cy="433575"/>
            </a:xfrm>
            <a:custGeom>
              <a:avLst/>
              <a:gdLst>
                <a:gd name="T0" fmla="*/ 18 w 37"/>
                <a:gd name="T1" fmla="*/ 0 h 164"/>
                <a:gd name="T2" fmla="*/ 0 w 37"/>
                <a:gd name="T3" fmla="*/ 19 h 164"/>
                <a:gd name="T4" fmla="*/ 0 w 37"/>
                <a:gd name="T5" fmla="*/ 164 h 164"/>
                <a:gd name="T6" fmla="*/ 37 w 37"/>
                <a:gd name="T7" fmla="*/ 164 h 164"/>
                <a:gd name="T8" fmla="*/ 37 w 37"/>
                <a:gd name="T9" fmla="*/ 19 h 164"/>
                <a:gd name="T10" fmla="*/ 18 w 37"/>
                <a:gd name="T11" fmla="*/ 0 h 164"/>
              </a:gdLst>
              <a:ahLst/>
              <a:cxnLst>
                <a:cxn ang="0">
                  <a:pos x="T0" y="T1"/>
                </a:cxn>
                <a:cxn ang="0">
                  <a:pos x="T2" y="T3"/>
                </a:cxn>
                <a:cxn ang="0">
                  <a:pos x="T4" y="T5"/>
                </a:cxn>
                <a:cxn ang="0">
                  <a:pos x="T6" y="T7"/>
                </a:cxn>
                <a:cxn ang="0">
                  <a:pos x="T8" y="T9"/>
                </a:cxn>
                <a:cxn ang="0">
                  <a:pos x="T10" y="T11"/>
                </a:cxn>
              </a:cxnLst>
              <a:rect l="0" t="0" r="r" b="b"/>
              <a:pathLst>
                <a:path w="37" h="164">
                  <a:moveTo>
                    <a:pt x="18" y="0"/>
                  </a:moveTo>
                  <a:cubicBezTo>
                    <a:pt x="8" y="0"/>
                    <a:pt x="0" y="9"/>
                    <a:pt x="0" y="19"/>
                  </a:cubicBezTo>
                  <a:cubicBezTo>
                    <a:pt x="0" y="164"/>
                    <a:pt x="0" y="164"/>
                    <a:pt x="0" y="164"/>
                  </a:cubicBezTo>
                  <a:cubicBezTo>
                    <a:pt x="37" y="164"/>
                    <a:pt x="37" y="164"/>
                    <a:pt x="37" y="164"/>
                  </a:cubicBezTo>
                  <a:cubicBezTo>
                    <a:pt x="37" y="19"/>
                    <a:pt x="37" y="19"/>
                    <a:pt x="37" y="19"/>
                  </a:cubicBezTo>
                  <a:cubicBezTo>
                    <a:pt x="37" y="9"/>
                    <a:pt x="29" y="0"/>
                    <a:pt x="18"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1" name="Rectangle 284"/>
            <p:cNvSpPr>
              <a:spLocks noChangeArrowheads="1"/>
            </p:cNvSpPr>
            <p:nvPr/>
          </p:nvSpPr>
          <p:spPr bwMode="auto">
            <a:xfrm>
              <a:off x="7795632" y="5502118"/>
              <a:ext cx="97024" cy="97024"/>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2" name="Rectangle 285"/>
            <p:cNvSpPr>
              <a:spLocks noChangeArrowheads="1"/>
            </p:cNvSpPr>
            <p:nvPr/>
          </p:nvSpPr>
          <p:spPr bwMode="auto">
            <a:xfrm>
              <a:off x="7941168" y="5502118"/>
              <a:ext cx="100057" cy="9702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3" name="Rectangle 286"/>
            <p:cNvSpPr>
              <a:spLocks noChangeArrowheads="1"/>
            </p:cNvSpPr>
            <p:nvPr/>
          </p:nvSpPr>
          <p:spPr bwMode="auto">
            <a:xfrm>
              <a:off x="8089735" y="5502118"/>
              <a:ext cx="97024" cy="9702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4" name="Rectangle 287"/>
            <p:cNvSpPr>
              <a:spLocks noChangeArrowheads="1"/>
            </p:cNvSpPr>
            <p:nvPr/>
          </p:nvSpPr>
          <p:spPr bwMode="auto">
            <a:xfrm>
              <a:off x="8089735" y="5502118"/>
              <a:ext cx="97024" cy="97024"/>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5" name="Rectangle 288"/>
            <p:cNvSpPr>
              <a:spLocks noChangeArrowheads="1"/>
            </p:cNvSpPr>
            <p:nvPr/>
          </p:nvSpPr>
          <p:spPr bwMode="auto">
            <a:xfrm>
              <a:off x="7795632" y="5668879"/>
              <a:ext cx="97024"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6" name="Rectangle 289"/>
            <p:cNvSpPr>
              <a:spLocks noChangeArrowheads="1"/>
            </p:cNvSpPr>
            <p:nvPr/>
          </p:nvSpPr>
          <p:spPr bwMode="auto">
            <a:xfrm>
              <a:off x="7941168" y="5668879"/>
              <a:ext cx="100057"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7" name="Rectangle 290"/>
            <p:cNvSpPr>
              <a:spLocks noChangeArrowheads="1"/>
            </p:cNvSpPr>
            <p:nvPr/>
          </p:nvSpPr>
          <p:spPr bwMode="auto">
            <a:xfrm>
              <a:off x="8089735" y="5668879"/>
              <a:ext cx="97024"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8" name="Rectangle 291"/>
            <p:cNvSpPr>
              <a:spLocks noChangeArrowheads="1"/>
            </p:cNvSpPr>
            <p:nvPr/>
          </p:nvSpPr>
          <p:spPr bwMode="auto">
            <a:xfrm>
              <a:off x="8089735" y="5668879"/>
              <a:ext cx="97024" cy="10005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9" name="Rectangle 292"/>
            <p:cNvSpPr>
              <a:spLocks noChangeArrowheads="1"/>
            </p:cNvSpPr>
            <p:nvPr/>
          </p:nvSpPr>
          <p:spPr bwMode="auto">
            <a:xfrm>
              <a:off x="7795632" y="5838671"/>
              <a:ext cx="97024"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80" name="Rectangle 293"/>
            <p:cNvSpPr>
              <a:spLocks noChangeArrowheads="1"/>
            </p:cNvSpPr>
            <p:nvPr/>
          </p:nvSpPr>
          <p:spPr bwMode="auto">
            <a:xfrm>
              <a:off x="7941168" y="5838671"/>
              <a:ext cx="100057" cy="10005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81" name="Rectangle 294"/>
            <p:cNvSpPr>
              <a:spLocks noChangeArrowheads="1"/>
            </p:cNvSpPr>
            <p:nvPr/>
          </p:nvSpPr>
          <p:spPr bwMode="auto">
            <a:xfrm>
              <a:off x="8089735" y="5838671"/>
              <a:ext cx="97024"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82" name="Rectangle 295"/>
            <p:cNvSpPr>
              <a:spLocks noChangeArrowheads="1"/>
            </p:cNvSpPr>
            <p:nvPr/>
          </p:nvSpPr>
          <p:spPr bwMode="auto">
            <a:xfrm>
              <a:off x="8089735" y="5838671"/>
              <a:ext cx="97024"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83" name="Rectangle 296"/>
            <p:cNvSpPr>
              <a:spLocks noChangeArrowheads="1"/>
            </p:cNvSpPr>
            <p:nvPr/>
          </p:nvSpPr>
          <p:spPr bwMode="auto">
            <a:xfrm>
              <a:off x="7795632" y="6008463"/>
              <a:ext cx="97024" cy="9702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84" name="Rectangle 297"/>
            <p:cNvSpPr>
              <a:spLocks noChangeArrowheads="1"/>
            </p:cNvSpPr>
            <p:nvPr/>
          </p:nvSpPr>
          <p:spPr bwMode="auto">
            <a:xfrm>
              <a:off x="7941168" y="6008463"/>
              <a:ext cx="100057" cy="9702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85" name="Rectangle 298"/>
            <p:cNvSpPr>
              <a:spLocks noChangeArrowheads="1"/>
            </p:cNvSpPr>
            <p:nvPr/>
          </p:nvSpPr>
          <p:spPr bwMode="auto">
            <a:xfrm>
              <a:off x="8089735" y="6008463"/>
              <a:ext cx="97024" cy="9702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86" name="Rectangle 299"/>
            <p:cNvSpPr>
              <a:spLocks noChangeArrowheads="1"/>
            </p:cNvSpPr>
            <p:nvPr/>
          </p:nvSpPr>
          <p:spPr bwMode="auto">
            <a:xfrm>
              <a:off x="8089735" y="6008463"/>
              <a:ext cx="97024" cy="97024"/>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87" name="Rectangle 300"/>
            <p:cNvSpPr>
              <a:spLocks noChangeArrowheads="1"/>
            </p:cNvSpPr>
            <p:nvPr/>
          </p:nvSpPr>
          <p:spPr bwMode="auto">
            <a:xfrm>
              <a:off x="7795632" y="6175222"/>
              <a:ext cx="97024" cy="10005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88" name="Rectangle 301"/>
            <p:cNvSpPr>
              <a:spLocks noChangeArrowheads="1"/>
            </p:cNvSpPr>
            <p:nvPr/>
          </p:nvSpPr>
          <p:spPr bwMode="auto">
            <a:xfrm>
              <a:off x="7941168" y="6175222"/>
              <a:ext cx="100057"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89" name="Rectangle 302"/>
            <p:cNvSpPr>
              <a:spLocks noChangeArrowheads="1"/>
            </p:cNvSpPr>
            <p:nvPr/>
          </p:nvSpPr>
          <p:spPr bwMode="auto">
            <a:xfrm>
              <a:off x="8089735" y="6175222"/>
              <a:ext cx="97024"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90" name="Rectangle 303"/>
            <p:cNvSpPr>
              <a:spLocks noChangeArrowheads="1"/>
            </p:cNvSpPr>
            <p:nvPr/>
          </p:nvSpPr>
          <p:spPr bwMode="auto">
            <a:xfrm>
              <a:off x="8089735" y="6175222"/>
              <a:ext cx="97024"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91" name="Rectangle 304"/>
            <p:cNvSpPr>
              <a:spLocks noChangeArrowheads="1"/>
            </p:cNvSpPr>
            <p:nvPr/>
          </p:nvSpPr>
          <p:spPr bwMode="auto">
            <a:xfrm>
              <a:off x="7650096" y="5332326"/>
              <a:ext cx="97024" cy="10005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92" name="Rectangle 305"/>
            <p:cNvSpPr>
              <a:spLocks noChangeArrowheads="1"/>
            </p:cNvSpPr>
            <p:nvPr/>
          </p:nvSpPr>
          <p:spPr bwMode="auto">
            <a:xfrm>
              <a:off x="7650096" y="5502118"/>
              <a:ext cx="97024" cy="9702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93" name="Rectangle 306"/>
            <p:cNvSpPr>
              <a:spLocks noChangeArrowheads="1"/>
            </p:cNvSpPr>
            <p:nvPr/>
          </p:nvSpPr>
          <p:spPr bwMode="auto">
            <a:xfrm>
              <a:off x="7650096" y="5668879"/>
              <a:ext cx="97024"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94" name="Rectangle 307"/>
            <p:cNvSpPr>
              <a:spLocks noChangeArrowheads="1"/>
            </p:cNvSpPr>
            <p:nvPr/>
          </p:nvSpPr>
          <p:spPr bwMode="auto">
            <a:xfrm>
              <a:off x="7650096" y="5838671"/>
              <a:ext cx="97024"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95" name="Rectangle 308"/>
            <p:cNvSpPr>
              <a:spLocks noChangeArrowheads="1"/>
            </p:cNvSpPr>
            <p:nvPr/>
          </p:nvSpPr>
          <p:spPr bwMode="auto">
            <a:xfrm>
              <a:off x="7650096" y="6008463"/>
              <a:ext cx="97024" cy="9702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96" name="Rectangle 309"/>
            <p:cNvSpPr>
              <a:spLocks noChangeArrowheads="1"/>
            </p:cNvSpPr>
            <p:nvPr/>
          </p:nvSpPr>
          <p:spPr bwMode="auto">
            <a:xfrm>
              <a:off x="7650096" y="6175222"/>
              <a:ext cx="97024" cy="10005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97" name="Rectangle 310"/>
            <p:cNvSpPr>
              <a:spLocks noChangeArrowheads="1"/>
            </p:cNvSpPr>
            <p:nvPr/>
          </p:nvSpPr>
          <p:spPr bwMode="auto">
            <a:xfrm>
              <a:off x="7650096" y="6341983"/>
              <a:ext cx="97024" cy="35474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98" name="Rectangle 311"/>
            <p:cNvSpPr>
              <a:spLocks noChangeArrowheads="1"/>
            </p:cNvSpPr>
            <p:nvPr/>
          </p:nvSpPr>
          <p:spPr bwMode="auto">
            <a:xfrm>
              <a:off x="8089735" y="6341983"/>
              <a:ext cx="97024" cy="35474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99" name="Rectangle 312"/>
            <p:cNvSpPr>
              <a:spLocks noChangeArrowheads="1"/>
            </p:cNvSpPr>
            <p:nvPr/>
          </p:nvSpPr>
          <p:spPr bwMode="auto">
            <a:xfrm>
              <a:off x="7795632" y="6341983"/>
              <a:ext cx="245593" cy="35474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0" name="Freeform 313"/>
            <p:cNvSpPr>
              <a:spLocks/>
            </p:cNvSpPr>
            <p:nvPr/>
          </p:nvSpPr>
          <p:spPr bwMode="auto">
            <a:xfrm>
              <a:off x="7650096" y="4471237"/>
              <a:ext cx="642784" cy="230432"/>
            </a:xfrm>
            <a:custGeom>
              <a:avLst/>
              <a:gdLst>
                <a:gd name="T0" fmla="*/ 46 w 212"/>
                <a:gd name="T1" fmla="*/ 0 h 76"/>
                <a:gd name="T2" fmla="*/ 212 w 212"/>
                <a:gd name="T3" fmla="*/ 0 h 76"/>
                <a:gd name="T4" fmla="*/ 212 w 212"/>
                <a:gd name="T5" fmla="*/ 76 h 76"/>
                <a:gd name="T6" fmla="*/ 0 w 212"/>
                <a:gd name="T7" fmla="*/ 76 h 76"/>
                <a:gd name="T8" fmla="*/ 46 w 212"/>
                <a:gd name="T9" fmla="*/ 0 h 76"/>
              </a:gdLst>
              <a:ahLst/>
              <a:cxnLst>
                <a:cxn ang="0">
                  <a:pos x="T0" y="T1"/>
                </a:cxn>
                <a:cxn ang="0">
                  <a:pos x="T2" y="T3"/>
                </a:cxn>
                <a:cxn ang="0">
                  <a:pos x="T4" y="T5"/>
                </a:cxn>
                <a:cxn ang="0">
                  <a:pos x="T6" y="T7"/>
                </a:cxn>
                <a:cxn ang="0">
                  <a:pos x="T8" y="T9"/>
                </a:cxn>
              </a:cxnLst>
              <a:rect l="0" t="0" r="r" b="b"/>
              <a:pathLst>
                <a:path w="212" h="76">
                  <a:moveTo>
                    <a:pt x="46" y="0"/>
                  </a:moveTo>
                  <a:lnTo>
                    <a:pt x="212" y="0"/>
                  </a:lnTo>
                  <a:lnTo>
                    <a:pt x="212" y="76"/>
                  </a:lnTo>
                  <a:lnTo>
                    <a:pt x="0" y="76"/>
                  </a:lnTo>
                  <a:lnTo>
                    <a:pt x="46" y="0"/>
                  </a:lnTo>
                  <a:close/>
                </a:path>
              </a:pathLst>
            </a:custGeom>
            <a:solidFill>
              <a:srgbClr val="006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1" name="Rectangle 314"/>
            <p:cNvSpPr>
              <a:spLocks noChangeArrowheads="1"/>
            </p:cNvSpPr>
            <p:nvPr/>
          </p:nvSpPr>
          <p:spPr bwMode="auto">
            <a:xfrm>
              <a:off x="9323761" y="6041814"/>
              <a:ext cx="397193" cy="721617"/>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2" name="Rectangle 315"/>
            <p:cNvSpPr>
              <a:spLocks noChangeArrowheads="1"/>
            </p:cNvSpPr>
            <p:nvPr/>
          </p:nvSpPr>
          <p:spPr bwMode="auto">
            <a:xfrm>
              <a:off x="8632464" y="6041814"/>
              <a:ext cx="691296" cy="721617"/>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3" name="Rectangle 316"/>
            <p:cNvSpPr>
              <a:spLocks noChangeArrowheads="1"/>
            </p:cNvSpPr>
            <p:nvPr/>
          </p:nvSpPr>
          <p:spPr bwMode="auto">
            <a:xfrm>
              <a:off x="9002369" y="6208575"/>
              <a:ext cx="100057" cy="9702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4" name="Rectangle 317"/>
            <p:cNvSpPr>
              <a:spLocks noChangeArrowheads="1"/>
            </p:cNvSpPr>
            <p:nvPr/>
          </p:nvSpPr>
          <p:spPr bwMode="auto">
            <a:xfrm>
              <a:off x="8856832" y="6208575"/>
              <a:ext cx="100057" cy="9702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5" name="Rectangle 318"/>
            <p:cNvSpPr>
              <a:spLocks noChangeArrowheads="1"/>
            </p:cNvSpPr>
            <p:nvPr/>
          </p:nvSpPr>
          <p:spPr bwMode="auto">
            <a:xfrm>
              <a:off x="9150936" y="6208575"/>
              <a:ext cx="97024" cy="9702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6" name="Rectangle 319"/>
            <p:cNvSpPr>
              <a:spLocks noChangeArrowheads="1"/>
            </p:cNvSpPr>
            <p:nvPr/>
          </p:nvSpPr>
          <p:spPr bwMode="auto">
            <a:xfrm>
              <a:off x="9150936" y="6208575"/>
              <a:ext cx="97024" cy="9702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7" name="Freeform 320"/>
            <p:cNvSpPr>
              <a:spLocks/>
            </p:cNvSpPr>
            <p:nvPr/>
          </p:nvSpPr>
          <p:spPr bwMode="auto">
            <a:xfrm>
              <a:off x="8586983" y="6041814"/>
              <a:ext cx="770129" cy="87927"/>
            </a:xfrm>
            <a:custGeom>
              <a:avLst/>
              <a:gdLst>
                <a:gd name="T0" fmla="*/ 0 w 290"/>
                <a:gd name="T1" fmla="*/ 0 h 33"/>
                <a:gd name="T2" fmla="*/ 0 w 290"/>
                <a:gd name="T3" fmla="*/ 18 h 33"/>
                <a:gd name="T4" fmla="*/ 15 w 290"/>
                <a:gd name="T5" fmla="*/ 33 h 33"/>
                <a:gd name="T6" fmla="*/ 280 w 290"/>
                <a:gd name="T7" fmla="*/ 33 h 33"/>
                <a:gd name="T8" fmla="*/ 290 w 290"/>
                <a:gd name="T9" fmla="*/ 23 h 33"/>
                <a:gd name="T10" fmla="*/ 290 w 290"/>
                <a:gd name="T11" fmla="*/ 0 h 33"/>
                <a:gd name="T12" fmla="*/ 0 w 29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90" h="33">
                  <a:moveTo>
                    <a:pt x="0" y="0"/>
                  </a:moveTo>
                  <a:cubicBezTo>
                    <a:pt x="0" y="18"/>
                    <a:pt x="0" y="18"/>
                    <a:pt x="0" y="18"/>
                  </a:cubicBezTo>
                  <a:cubicBezTo>
                    <a:pt x="0" y="26"/>
                    <a:pt x="7" y="33"/>
                    <a:pt x="15" y="33"/>
                  </a:cubicBezTo>
                  <a:cubicBezTo>
                    <a:pt x="280" y="33"/>
                    <a:pt x="280" y="33"/>
                    <a:pt x="280" y="33"/>
                  </a:cubicBezTo>
                  <a:cubicBezTo>
                    <a:pt x="285" y="33"/>
                    <a:pt x="290" y="28"/>
                    <a:pt x="290" y="23"/>
                  </a:cubicBezTo>
                  <a:cubicBezTo>
                    <a:pt x="290" y="0"/>
                    <a:pt x="290" y="0"/>
                    <a:pt x="290" y="0"/>
                  </a:cubicBezTo>
                  <a:lnTo>
                    <a:pt x="0"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8" name="Freeform 321"/>
            <p:cNvSpPr>
              <a:spLocks/>
            </p:cNvSpPr>
            <p:nvPr/>
          </p:nvSpPr>
          <p:spPr bwMode="auto">
            <a:xfrm>
              <a:off x="9414721" y="6041814"/>
              <a:ext cx="351712" cy="87927"/>
            </a:xfrm>
            <a:custGeom>
              <a:avLst/>
              <a:gdLst>
                <a:gd name="T0" fmla="*/ 0 w 133"/>
                <a:gd name="T1" fmla="*/ 0 h 33"/>
                <a:gd name="T2" fmla="*/ 0 w 133"/>
                <a:gd name="T3" fmla="*/ 33 h 33"/>
                <a:gd name="T4" fmla="*/ 117 w 133"/>
                <a:gd name="T5" fmla="*/ 33 h 33"/>
                <a:gd name="T6" fmla="*/ 133 w 133"/>
                <a:gd name="T7" fmla="*/ 18 h 33"/>
                <a:gd name="T8" fmla="*/ 133 w 133"/>
                <a:gd name="T9" fmla="*/ 0 h 33"/>
                <a:gd name="T10" fmla="*/ 0 w 133"/>
                <a:gd name="T11" fmla="*/ 0 h 33"/>
              </a:gdLst>
              <a:ahLst/>
              <a:cxnLst>
                <a:cxn ang="0">
                  <a:pos x="T0" y="T1"/>
                </a:cxn>
                <a:cxn ang="0">
                  <a:pos x="T2" y="T3"/>
                </a:cxn>
                <a:cxn ang="0">
                  <a:pos x="T4" y="T5"/>
                </a:cxn>
                <a:cxn ang="0">
                  <a:pos x="T6" y="T7"/>
                </a:cxn>
                <a:cxn ang="0">
                  <a:pos x="T8" y="T9"/>
                </a:cxn>
                <a:cxn ang="0">
                  <a:pos x="T10" y="T11"/>
                </a:cxn>
              </a:cxnLst>
              <a:rect l="0" t="0" r="r" b="b"/>
              <a:pathLst>
                <a:path w="133" h="33">
                  <a:moveTo>
                    <a:pt x="0" y="0"/>
                  </a:moveTo>
                  <a:cubicBezTo>
                    <a:pt x="0" y="33"/>
                    <a:pt x="0" y="33"/>
                    <a:pt x="0" y="33"/>
                  </a:cubicBezTo>
                  <a:cubicBezTo>
                    <a:pt x="117" y="33"/>
                    <a:pt x="117" y="33"/>
                    <a:pt x="117" y="33"/>
                  </a:cubicBezTo>
                  <a:cubicBezTo>
                    <a:pt x="126" y="33"/>
                    <a:pt x="133" y="26"/>
                    <a:pt x="133" y="18"/>
                  </a:cubicBezTo>
                  <a:cubicBezTo>
                    <a:pt x="133" y="0"/>
                    <a:pt x="133" y="0"/>
                    <a:pt x="133" y="0"/>
                  </a:cubicBezTo>
                  <a:lnTo>
                    <a:pt x="0" y="0"/>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9" name="Rectangle 322"/>
            <p:cNvSpPr>
              <a:spLocks noChangeArrowheads="1"/>
            </p:cNvSpPr>
            <p:nvPr/>
          </p:nvSpPr>
          <p:spPr bwMode="auto">
            <a:xfrm>
              <a:off x="8856832" y="6375335"/>
              <a:ext cx="100057"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0" name="Rectangle 323"/>
            <p:cNvSpPr>
              <a:spLocks noChangeArrowheads="1"/>
            </p:cNvSpPr>
            <p:nvPr/>
          </p:nvSpPr>
          <p:spPr bwMode="auto">
            <a:xfrm>
              <a:off x="9002369" y="6375335"/>
              <a:ext cx="100057" cy="10005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1" name="Rectangle 324"/>
            <p:cNvSpPr>
              <a:spLocks noChangeArrowheads="1"/>
            </p:cNvSpPr>
            <p:nvPr/>
          </p:nvSpPr>
          <p:spPr bwMode="auto">
            <a:xfrm>
              <a:off x="8711296" y="6208575"/>
              <a:ext cx="97024" cy="9702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2" name="Rectangle 325"/>
            <p:cNvSpPr>
              <a:spLocks noChangeArrowheads="1"/>
            </p:cNvSpPr>
            <p:nvPr/>
          </p:nvSpPr>
          <p:spPr bwMode="auto">
            <a:xfrm>
              <a:off x="8893217" y="6526935"/>
              <a:ext cx="172825" cy="236496"/>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3" name="Rectangle 326"/>
            <p:cNvSpPr>
              <a:spLocks noChangeArrowheads="1"/>
            </p:cNvSpPr>
            <p:nvPr/>
          </p:nvSpPr>
          <p:spPr bwMode="auto">
            <a:xfrm>
              <a:off x="9150936" y="6375335"/>
              <a:ext cx="97024" cy="269847"/>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4" name="Rectangle 327"/>
            <p:cNvSpPr>
              <a:spLocks noChangeArrowheads="1"/>
            </p:cNvSpPr>
            <p:nvPr/>
          </p:nvSpPr>
          <p:spPr bwMode="auto">
            <a:xfrm>
              <a:off x="8711296" y="6375335"/>
              <a:ext cx="97024" cy="269847"/>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5" name="Freeform 328"/>
            <p:cNvSpPr>
              <a:spLocks/>
            </p:cNvSpPr>
            <p:nvPr/>
          </p:nvSpPr>
          <p:spPr bwMode="auto">
            <a:xfrm>
              <a:off x="8586983" y="5865958"/>
              <a:ext cx="794385" cy="175856"/>
            </a:xfrm>
            <a:custGeom>
              <a:avLst/>
              <a:gdLst>
                <a:gd name="T0" fmla="*/ 0 w 262"/>
                <a:gd name="T1" fmla="*/ 58 h 58"/>
                <a:gd name="T2" fmla="*/ 60 w 262"/>
                <a:gd name="T3" fmla="*/ 0 h 58"/>
                <a:gd name="T4" fmla="*/ 262 w 262"/>
                <a:gd name="T5" fmla="*/ 0 h 58"/>
                <a:gd name="T6" fmla="*/ 262 w 262"/>
                <a:gd name="T7" fmla="*/ 58 h 58"/>
                <a:gd name="T8" fmla="*/ 0 w 262"/>
                <a:gd name="T9" fmla="*/ 58 h 58"/>
              </a:gdLst>
              <a:ahLst/>
              <a:cxnLst>
                <a:cxn ang="0">
                  <a:pos x="T0" y="T1"/>
                </a:cxn>
                <a:cxn ang="0">
                  <a:pos x="T2" y="T3"/>
                </a:cxn>
                <a:cxn ang="0">
                  <a:pos x="T4" y="T5"/>
                </a:cxn>
                <a:cxn ang="0">
                  <a:pos x="T6" y="T7"/>
                </a:cxn>
                <a:cxn ang="0">
                  <a:pos x="T8" y="T9"/>
                </a:cxn>
              </a:cxnLst>
              <a:rect l="0" t="0" r="r" b="b"/>
              <a:pathLst>
                <a:path w="262" h="58">
                  <a:moveTo>
                    <a:pt x="0" y="58"/>
                  </a:moveTo>
                  <a:lnTo>
                    <a:pt x="60" y="0"/>
                  </a:lnTo>
                  <a:lnTo>
                    <a:pt x="262" y="0"/>
                  </a:lnTo>
                  <a:lnTo>
                    <a:pt x="262" y="58"/>
                  </a:lnTo>
                  <a:lnTo>
                    <a:pt x="0" y="58"/>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6" name="Freeform 329"/>
            <p:cNvSpPr>
              <a:spLocks/>
            </p:cNvSpPr>
            <p:nvPr/>
          </p:nvSpPr>
          <p:spPr bwMode="auto">
            <a:xfrm>
              <a:off x="8586983" y="5865958"/>
              <a:ext cx="794385" cy="175856"/>
            </a:xfrm>
            <a:custGeom>
              <a:avLst/>
              <a:gdLst>
                <a:gd name="T0" fmla="*/ 0 w 262"/>
                <a:gd name="T1" fmla="*/ 58 h 58"/>
                <a:gd name="T2" fmla="*/ 60 w 262"/>
                <a:gd name="T3" fmla="*/ 0 h 58"/>
                <a:gd name="T4" fmla="*/ 262 w 262"/>
                <a:gd name="T5" fmla="*/ 0 h 58"/>
                <a:gd name="T6" fmla="*/ 262 w 262"/>
                <a:gd name="T7" fmla="*/ 58 h 58"/>
                <a:gd name="T8" fmla="*/ 0 w 262"/>
                <a:gd name="T9" fmla="*/ 58 h 58"/>
              </a:gdLst>
              <a:ahLst/>
              <a:cxnLst>
                <a:cxn ang="0">
                  <a:pos x="T0" y="T1"/>
                </a:cxn>
                <a:cxn ang="0">
                  <a:pos x="T2" y="T3"/>
                </a:cxn>
                <a:cxn ang="0">
                  <a:pos x="T4" y="T5"/>
                </a:cxn>
                <a:cxn ang="0">
                  <a:pos x="T6" y="T7"/>
                </a:cxn>
                <a:cxn ang="0">
                  <a:pos x="T8" y="T9"/>
                </a:cxn>
              </a:cxnLst>
              <a:rect l="0" t="0" r="r" b="b"/>
              <a:pathLst>
                <a:path w="262" h="58">
                  <a:moveTo>
                    <a:pt x="0" y="58"/>
                  </a:moveTo>
                  <a:lnTo>
                    <a:pt x="60" y="0"/>
                  </a:lnTo>
                  <a:lnTo>
                    <a:pt x="262" y="0"/>
                  </a:lnTo>
                  <a:lnTo>
                    <a:pt x="262" y="58"/>
                  </a:lnTo>
                  <a:lnTo>
                    <a:pt x="0" y="58"/>
                  </a:lnTo>
                  <a:close/>
                </a:path>
              </a:pathLst>
            </a:custGeom>
            <a:solidFill>
              <a:srgbClr val="006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7" name="Freeform 330"/>
            <p:cNvSpPr>
              <a:spLocks/>
            </p:cNvSpPr>
            <p:nvPr/>
          </p:nvSpPr>
          <p:spPr bwMode="auto">
            <a:xfrm>
              <a:off x="9381368" y="5865958"/>
              <a:ext cx="385065" cy="175856"/>
            </a:xfrm>
            <a:custGeom>
              <a:avLst/>
              <a:gdLst>
                <a:gd name="T0" fmla="*/ 0 w 127"/>
                <a:gd name="T1" fmla="*/ 58 h 58"/>
                <a:gd name="T2" fmla="*/ 0 w 127"/>
                <a:gd name="T3" fmla="*/ 0 h 58"/>
                <a:gd name="T4" fmla="*/ 67 w 127"/>
                <a:gd name="T5" fmla="*/ 0 h 58"/>
                <a:gd name="T6" fmla="*/ 127 w 127"/>
                <a:gd name="T7" fmla="*/ 58 h 58"/>
                <a:gd name="T8" fmla="*/ 0 w 127"/>
                <a:gd name="T9" fmla="*/ 58 h 58"/>
              </a:gdLst>
              <a:ahLst/>
              <a:cxnLst>
                <a:cxn ang="0">
                  <a:pos x="T0" y="T1"/>
                </a:cxn>
                <a:cxn ang="0">
                  <a:pos x="T2" y="T3"/>
                </a:cxn>
                <a:cxn ang="0">
                  <a:pos x="T4" y="T5"/>
                </a:cxn>
                <a:cxn ang="0">
                  <a:pos x="T6" y="T7"/>
                </a:cxn>
                <a:cxn ang="0">
                  <a:pos x="T8" y="T9"/>
                </a:cxn>
              </a:cxnLst>
              <a:rect l="0" t="0" r="r" b="b"/>
              <a:pathLst>
                <a:path w="127" h="58">
                  <a:moveTo>
                    <a:pt x="0" y="58"/>
                  </a:moveTo>
                  <a:lnTo>
                    <a:pt x="0" y="0"/>
                  </a:lnTo>
                  <a:lnTo>
                    <a:pt x="67" y="0"/>
                  </a:lnTo>
                  <a:lnTo>
                    <a:pt x="127" y="58"/>
                  </a:lnTo>
                  <a:lnTo>
                    <a:pt x="0" y="58"/>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8" name="Freeform 331"/>
            <p:cNvSpPr>
              <a:spLocks/>
            </p:cNvSpPr>
            <p:nvPr/>
          </p:nvSpPr>
          <p:spPr bwMode="auto">
            <a:xfrm>
              <a:off x="9381368" y="5865958"/>
              <a:ext cx="385065" cy="175856"/>
            </a:xfrm>
            <a:custGeom>
              <a:avLst/>
              <a:gdLst>
                <a:gd name="T0" fmla="*/ 67 w 127"/>
                <a:gd name="T1" fmla="*/ 0 h 58"/>
                <a:gd name="T2" fmla="*/ 0 w 127"/>
                <a:gd name="T3" fmla="*/ 0 h 58"/>
                <a:gd name="T4" fmla="*/ 0 w 127"/>
                <a:gd name="T5" fmla="*/ 58 h 58"/>
                <a:gd name="T6" fmla="*/ 127 w 127"/>
                <a:gd name="T7" fmla="*/ 58 h 58"/>
                <a:gd name="T8" fmla="*/ 67 w 127"/>
                <a:gd name="T9" fmla="*/ 0 h 58"/>
              </a:gdLst>
              <a:ahLst/>
              <a:cxnLst>
                <a:cxn ang="0">
                  <a:pos x="T0" y="T1"/>
                </a:cxn>
                <a:cxn ang="0">
                  <a:pos x="T2" y="T3"/>
                </a:cxn>
                <a:cxn ang="0">
                  <a:pos x="T4" y="T5"/>
                </a:cxn>
                <a:cxn ang="0">
                  <a:pos x="T6" y="T7"/>
                </a:cxn>
                <a:cxn ang="0">
                  <a:pos x="T8" y="T9"/>
                </a:cxn>
              </a:cxnLst>
              <a:rect l="0" t="0" r="r" b="b"/>
              <a:pathLst>
                <a:path w="127" h="58">
                  <a:moveTo>
                    <a:pt x="67" y="0"/>
                  </a:moveTo>
                  <a:lnTo>
                    <a:pt x="0" y="0"/>
                  </a:lnTo>
                  <a:lnTo>
                    <a:pt x="0" y="58"/>
                  </a:lnTo>
                  <a:lnTo>
                    <a:pt x="127" y="58"/>
                  </a:lnTo>
                  <a:lnTo>
                    <a:pt x="67"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9" name="Rectangle 332"/>
            <p:cNvSpPr>
              <a:spLocks noChangeArrowheads="1"/>
            </p:cNvSpPr>
            <p:nvPr/>
          </p:nvSpPr>
          <p:spPr bwMode="auto">
            <a:xfrm>
              <a:off x="8365648" y="5365679"/>
              <a:ext cx="209209" cy="43660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0" name="Rectangle 333"/>
            <p:cNvSpPr>
              <a:spLocks noChangeArrowheads="1"/>
            </p:cNvSpPr>
            <p:nvPr/>
          </p:nvSpPr>
          <p:spPr bwMode="auto">
            <a:xfrm>
              <a:off x="10703321" y="3895156"/>
              <a:ext cx="3033" cy="30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1" name="Freeform 334"/>
            <p:cNvSpPr>
              <a:spLocks/>
            </p:cNvSpPr>
            <p:nvPr/>
          </p:nvSpPr>
          <p:spPr bwMode="auto">
            <a:xfrm>
              <a:off x="8911409" y="4216549"/>
              <a:ext cx="1570577" cy="1394721"/>
            </a:xfrm>
            <a:custGeom>
              <a:avLst/>
              <a:gdLst>
                <a:gd name="T0" fmla="*/ 162 w 590"/>
                <a:gd name="T1" fmla="*/ 526 h 526"/>
                <a:gd name="T2" fmla="*/ 0 w 590"/>
                <a:gd name="T3" fmla="*/ 526 h 526"/>
                <a:gd name="T4" fmla="*/ 0 w 590"/>
                <a:gd name="T5" fmla="*/ 514 h 526"/>
                <a:gd name="T6" fmla="*/ 162 w 590"/>
                <a:gd name="T7" fmla="*/ 514 h 526"/>
                <a:gd name="T8" fmla="*/ 241 w 590"/>
                <a:gd name="T9" fmla="*/ 434 h 526"/>
                <a:gd name="T10" fmla="*/ 241 w 590"/>
                <a:gd name="T11" fmla="*/ 283 h 526"/>
                <a:gd name="T12" fmla="*/ 333 w 590"/>
                <a:gd name="T13" fmla="*/ 192 h 526"/>
                <a:gd name="T14" fmla="*/ 499 w 590"/>
                <a:gd name="T15" fmla="*/ 192 h 526"/>
                <a:gd name="T16" fmla="*/ 578 w 590"/>
                <a:gd name="T17" fmla="*/ 112 h 526"/>
                <a:gd name="T18" fmla="*/ 578 w 590"/>
                <a:gd name="T19" fmla="*/ 0 h 526"/>
                <a:gd name="T20" fmla="*/ 590 w 590"/>
                <a:gd name="T21" fmla="*/ 0 h 526"/>
                <a:gd name="T22" fmla="*/ 590 w 590"/>
                <a:gd name="T23" fmla="*/ 112 h 526"/>
                <a:gd name="T24" fmla="*/ 499 w 590"/>
                <a:gd name="T25" fmla="*/ 204 h 526"/>
                <a:gd name="T26" fmla="*/ 333 w 590"/>
                <a:gd name="T27" fmla="*/ 204 h 526"/>
                <a:gd name="T28" fmla="*/ 253 w 590"/>
                <a:gd name="T29" fmla="*/ 283 h 526"/>
                <a:gd name="T30" fmla="*/ 253 w 590"/>
                <a:gd name="T31" fmla="*/ 434 h 526"/>
                <a:gd name="T32" fmla="*/ 162 w 590"/>
                <a:gd name="T3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0" h="526">
                  <a:moveTo>
                    <a:pt x="162" y="526"/>
                  </a:moveTo>
                  <a:cubicBezTo>
                    <a:pt x="0" y="526"/>
                    <a:pt x="0" y="526"/>
                    <a:pt x="0" y="526"/>
                  </a:cubicBezTo>
                  <a:cubicBezTo>
                    <a:pt x="0" y="514"/>
                    <a:pt x="0" y="514"/>
                    <a:pt x="0" y="514"/>
                  </a:cubicBezTo>
                  <a:cubicBezTo>
                    <a:pt x="162" y="514"/>
                    <a:pt x="162" y="514"/>
                    <a:pt x="162" y="514"/>
                  </a:cubicBezTo>
                  <a:cubicBezTo>
                    <a:pt x="206" y="514"/>
                    <a:pt x="241" y="478"/>
                    <a:pt x="241" y="434"/>
                  </a:cubicBezTo>
                  <a:cubicBezTo>
                    <a:pt x="241" y="283"/>
                    <a:pt x="241" y="283"/>
                    <a:pt x="241" y="283"/>
                  </a:cubicBezTo>
                  <a:cubicBezTo>
                    <a:pt x="241" y="233"/>
                    <a:pt x="282" y="192"/>
                    <a:pt x="333" y="192"/>
                  </a:cubicBezTo>
                  <a:cubicBezTo>
                    <a:pt x="499" y="192"/>
                    <a:pt x="499" y="192"/>
                    <a:pt x="499" y="192"/>
                  </a:cubicBezTo>
                  <a:cubicBezTo>
                    <a:pt x="542" y="192"/>
                    <a:pt x="578" y="156"/>
                    <a:pt x="578" y="112"/>
                  </a:cubicBezTo>
                  <a:cubicBezTo>
                    <a:pt x="578" y="0"/>
                    <a:pt x="578" y="0"/>
                    <a:pt x="578" y="0"/>
                  </a:cubicBezTo>
                  <a:cubicBezTo>
                    <a:pt x="590" y="0"/>
                    <a:pt x="590" y="0"/>
                    <a:pt x="590" y="0"/>
                  </a:cubicBezTo>
                  <a:cubicBezTo>
                    <a:pt x="590" y="112"/>
                    <a:pt x="590" y="112"/>
                    <a:pt x="590" y="112"/>
                  </a:cubicBezTo>
                  <a:cubicBezTo>
                    <a:pt x="590" y="163"/>
                    <a:pt x="549" y="204"/>
                    <a:pt x="499" y="204"/>
                  </a:cubicBezTo>
                  <a:cubicBezTo>
                    <a:pt x="333" y="204"/>
                    <a:pt x="333" y="204"/>
                    <a:pt x="333" y="204"/>
                  </a:cubicBezTo>
                  <a:cubicBezTo>
                    <a:pt x="289" y="204"/>
                    <a:pt x="253" y="239"/>
                    <a:pt x="253" y="283"/>
                  </a:cubicBezTo>
                  <a:cubicBezTo>
                    <a:pt x="253" y="434"/>
                    <a:pt x="253" y="434"/>
                    <a:pt x="253" y="434"/>
                  </a:cubicBezTo>
                  <a:cubicBezTo>
                    <a:pt x="253" y="485"/>
                    <a:pt x="212" y="526"/>
                    <a:pt x="162" y="5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2" name="Freeform 335"/>
            <p:cNvSpPr>
              <a:spLocks/>
            </p:cNvSpPr>
            <p:nvPr/>
          </p:nvSpPr>
          <p:spPr bwMode="auto">
            <a:xfrm>
              <a:off x="9839201" y="3534349"/>
              <a:ext cx="1252218" cy="700392"/>
            </a:xfrm>
            <a:custGeom>
              <a:avLst/>
              <a:gdLst>
                <a:gd name="T0" fmla="*/ 194 w 470"/>
                <a:gd name="T1" fmla="*/ 52 h 265"/>
                <a:gd name="T2" fmla="*/ 283 w 470"/>
                <a:gd name="T3" fmla="*/ 0 h 265"/>
                <a:gd name="T4" fmla="*/ 386 w 470"/>
                <a:gd name="T5" fmla="*/ 101 h 265"/>
                <a:gd name="T6" fmla="*/ 387 w 470"/>
                <a:gd name="T7" fmla="*/ 101 h 265"/>
                <a:gd name="T8" fmla="*/ 470 w 470"/>
                <a:gd name="T9" fmla="*/ 183 h 265"/>
                <a:gd name="T10" fmla="*/ 387 w 470"/>
                <a:gd name="T11" fmla="*/ 265 h 265"/>
                <a:gd name="T12" fmla="*/ 66 w 470"/>
                <a:gd name="T13" fmla="*/ 265 h 265"/>
                <a:gd name="T14" fmla="*/ 0 w 470"/>
                <a:gd name="T15" fmla="*/ 200 h 265"/>
                <a:gd name="T16" fmla="*/ 64 w 470"/>
                <a:gd name="T17" fmla="*/ 134 h 265"/>
                <a:gd name="T18" fmla="*/ 63 w 470"/>
                <a:gd name="T19" fmla="*/ 118 h 265"/>
                <a:gd name="T20" fmla="*/ 145 w 470"/>
                <a:gd name="T21" fmla="*/ 35 h 265"/>
                <a:gd name="T22" fmla="*/ 194 w 470"/>
                <a:gd name="T23" fmla="*/ 5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265">
                  <a:moveTo>
                    <a:pt x="194" y="52"/>
                  </a:moveTo>
                  <a:cubicBezTo>
                    <a:pt x="212" y="21"/>
                    <a:pt x="245" y="0"/>
                    <a:pt x="283" y="0"/>
                  </a:cubicBezTo>
                  <a:cubicBezTo>
                    <a:pt x="340" y="0"/>
                    <a:pt x="385" y="45"/>
                    <a:pt x="386" y="101"/>
                  </a:cubicBezTo>
                  <a:cubicBezTo>
                    <a:pt x="387" y="101"/>
                    <a:pt x="387" y="101"/>
                    <a:pt x="387" y="101"/>
                  </a:cubicBezTo>
                  <a:cubicBezTo>
                    <a:pt x="433" y="101"/>
                    <a:pt x="470" y="138"/>
                    <a:pt x="470" y="183"/>
                  </a:cubicBezTo>
                  <a:cubicBezTo>
                    <a:pt x="470" y="229"/>
                    <a:pt x="433" y="265"/>
                    <a:pt x="387" y="265"/>
                  </a:cubicBezTo>
                  <a:cubicBezTo>
                    <a:pt x="66" y="265"/>
                    <a:pt x="66" y="265"/>
                    <a:pt x="66" y="265"/>
                  </a:cubicBezTo>
                  <a:cubicBezTo>
                    <a:pt x="30" y="265"/>
                    <a:pt x="0" y="236"/>
                    <a:pt x="0" y="200"/>
                  </a:cubicBezTo>
                  <a:cubicBezTo>
                    <a:pt x="0" y="164"/>
                    <a:pt x="29" y="135"/>
                    <a:pt x="64" y="134"/>
                  </a:cubicBezTo>
                  <a:cubicBezTo>
                    <a:pt x="63" y="129"/>
                    <a:pt x="63" y="123"/>
                    <a:pt x="63" y="118"/>
                  </a:cubicBezTo>
                  <a:cubicBezTo>
                    <a:pt x="63" y="72"/>
                    <a:pt x="99" y="35"/>
                    <a:pt x="145" y="35"/>
                  </a:cubicBezTo>
                  <a:cubicBezTo>
                    <a:pt x="163" y="35"/>
                    <a:pt x="180" y="41"/>
                    <a:pt x="194"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3" name="Freeform 336"/>
            <p:cNvSpPr>
              <a:spLocks/>
            </p:cNvSpPr>
            <p:nvPr/>
          </p:nvSpPr>
          <p:spPr bwMode="auto">
            <a:xfrm>
              <a:off x="9889917" y="3826327"/>
              <a:ext cx="1209770" cy="415383"/>
            </a:xfrm>
            <a:custGeom>
              <a:avLst/>
              <a:gdLst>
                <a:gd name="T0" fmla="*/ 405 w 454"/>
                <a:gd name="T1" fmla="*/ 0 h 157"/>
                <a:gd name="T2" fmla="*/ 428 w 454"/>
                <a:gd name="T3" fmla="*/ 57 h 157"/>
                <a:gd name="T4" fmla="*/ 346 w 454"/>
                <a:gd name="T5" fmla="*/ 139 h 157"/>
                <a:gd name="T6" fmla="*/ 24 w 454"/>
                <a:gd name="T7" fmla="*/ 139 h 157"/>
                <a:gd name="T8" fmla="*/ 0 w 454"/>
                <a:gd name="T9" fmla="*/ 135 h 157"/>
                <a:gd name="T10" fmla="*/ 50 w 454"/>
                <a:gd name="T11" fmla="*/ 157 h 157"/>
                <a:gd name="T12" fmla="*/ 371 w 454"/>
                <a:gd name="T13" fmla="*/ 157 h 157"/>
                <a:gd name="T14" fmla="*/ 454 w 454"/>
                <a:gd name="T15" fmla="*/ 75 h 157"/>
                <a:gd name="T16" fmla="*/ 405 w 454"/>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57">
                  <a:moveTo>
                    <a:pt x="405" y="0"/>
                  </a:moveTo>
                  <a:cubicBezTo>
                    <a:pt x="420" y="15"/>
                    <a:pt x="428" y="35"/>
                    <a:pt x="428" y="57"/>
                  </a:cubicBezTo>
                  <a:cubicBezTo>
                    <a:pt x="428" y="102"/>
                    <a:pt x="391" y="139"/>
                    <a:pt x="346" y="139"/>
                  </a:cubicBezTo>
                  <a:cubicBezTo>
                    <a:pt x="24" y="139"/>
                    <a:pt x="24" y="139"/>
                    <a:pt x="24" y="139"/>
                  </a:cubicBezTo>
                  <a:cubicBezTo>
                    <a:pt x="16" y="139"/>
                    <a:pt x="8" y="138"/>
                    <a:pt x="0" y="135"/>
                  </a:cubicBezTo>
                  <a:cubicBezTo>
                    <a:pt x="12" y="149"/>
                    <a:pt x="30" y="157"/>
                    <a:pt x="50" y="157"/>
                  </a:cubicBezTo>
                  <a:cubicBezTo>
                    <a:pt x="371" y="157"/>
                    <a:pt x="371" y="157"/>
                    <a:pt x="371" y="157"/>
                  </a:cubicBezTo>
                  <a:cubicBezTo>
                    <a:pt x="417" y="157"/>
                    <a:pt x="454" y="121"/>
                    <a:pt x="454" y="75"/>
                  </a:cubicBezTo>
                  <a:cubicBezTo>
                    <a:pt x="454" y="42"/>
                    <a:pt x="434" y="13"/>
                    <a:pt x="405"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4" name="Freeform 337"/>
            <p:cNvSpPr>
              <a:spLocks/>
            </p:cNvSpPr>
            <p:nvPr/>
          </p:nvSpPr>
          <p:spPr bwMode="auto">
            <a:xfrm>
              <a:off x="8468736" y="5526374"/>
              <a:ext cx="81865" cy="133408"/>
            </a:xfrm>
            <a:custGeom>
              <a:avLst/>
              <a:gdLst>
                <a:gd name="T0" fmla="*/ 22 w 31"/>
                <a:gd name="T1" fmla="*/ 0 h 51"/>
                <a:gd name="T2" fmla="*/ 0 w 31"/>
                <a:gd name="T3" fmla="*/ 0 h 51"/>
                <a:gd name="T4" fmla="*/ 0 w 31"/>
                <a:gd name="T5" fmla="*/ 51 h 51"/>
                <a:gd name="T6" fmla="*/ 22 w 31"/>
                <a:gd name="T7" fmla="*/ 51 h 51"/>
                <a:gd name="T8" fmla="*/ 31 w 31"/>
                <a:gd name="T9" fmla="*/ 43 h 51"/>
                <a:gd name="T10" fmla="*/ 31 w 31"/>
                <a:gd name="T11" fmla="*/ 9 h 51"/>
                <a:gd name="T12" fmla="*/ 22 w 31"/>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31" h="51">
                  <a:moveTo>
                    <a:pt x="22" y="0"/>
                  </a:moveTo>
                  <a:cubicBezTo>
                    <a:pt x="0" y="0"/>
                    <a:pt x="0" y="0"/>
                    <a:pt x="0" y="0"/>
                  </a:cubicBezTo>
                  <a:cubicBezTo>
                    <a:pt x="0" y="51"/>
                    <a:pt x="0" y="51"/>
                    <a:pt x="0" y="51"/>
                  </a:cubicBezTo>
                  <a:cubicBezTo>
                    <a:pt x="22" y="51"/>
                    <a:pt x="22" y="51"/>
                    <a:pt x="22" y="51"/>
                  </a:cubicBezTo>
                  <a:cubicBezTo>
                    <a:pt x="27" y="51"/>
                    <a:pt x="31" y="48"/>
                    <a:pt x="31" y="43"/>
                  </a:cubicBezTo>
                  <a:cubicBezTo>
                    <a:pt x="31" y="9"/>
                    <a:pt x="31" y="9"/>
                    <a:pt x="31" y="9"/>
                  </a:cubicBezTo>
                  <a:cubicBezTo>
                    <a:pt x="31" y="4"/>
                    <a:pt x="27"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5" name="Freeform 338"/>
            <p:cNvSpPr>
              <a:spLocks/>
            </p:cNvSpPr>
            <p:nvPr/>
          </p:nvSpPr>
          <p:spPr bwMode="auto">
            <a:xfrm>
              <a:off x="8911409" y="5550630"/>
              <a:ext cx="69737" cy="81863"/>
            </a:xfrm>
            <a:custGeom>
              <a:avLst/>
              <a:gdLst>
                <a:gd name="T0" fmla="*/ 11 w 26"/>
                <a:gd name="T1" fmla="*/ 31 h 31"/>
                <a:gd name="T2" fmla="*/ 26 w 26"/>
                <a:gd name="T3" fmla="*/ 16 h 31"/>
                <a:gd name="T4" fmla="*/ 11 w 26"/>
                <a:gd name="T5" fmla="*/ 0 h 31"/>
                <a:gd name="T6" fmla="*/ 0 w 26"/>
                <a:gd name="T7" fmla="*/ 0 h 31"/>
                <a:gd name="T8" fmla="*/ 0 w 26"/>
                <a:gd name="T9" fmla="*/ 31 h 31"/>
                <a:gd name="T10" fmla="*/ 11 w 26"/>
                <a:gd name="T11" fmla="*/ 31 h 31"/>
              </a:gdLst>
              <a:ahLst/>
              <a:cxnLst>
                <a:cxn ang="0">
                  <a:pos x="T0" y="T1"/>
                </a:cxn>
                <a:cxn ang="0">
                  <a:pos x="T2" y="T3"/>
                </a:cxn>
                <a:cxn ang="0">
                  <a:pos x="T4" y="T5"/>
                </a:cxn>
                <a:cxn ang="0">
                  <a:pos x="T6" y="T7"/>
                </a:cxn>
                <a:cxn ang="0">
                  <a:pos x="T8" y="T9"/>
                </a:cxn>
                <a:cxn ang="0">
                  <a:pos x="T10" y="T11"/>
                </a:cxn>
              </a:cxnLst>
              <a:rect l="0" t="0" r="r" b="b"/>
              <a:pathLst>
                <a:path w="26" h="31">
                  <a:moveTo>
                    <a:pt x="11" y="31"/>
                  </a:moveTo>
                  <a:cubicBezTo>
                    <a:pt x="19" y="31"/>
                    <a:pt x="26" y="24"/>
                    <a:pt x="26" y="16"/>
                  </a:cubicBezTo>
                  <a:cubicBezTo>
                    <a:pt x="26" y="7"/>
                    <a:pt x="19" y="0"/>
                    <a:pt x="11" y="0"/>
                  </a:cubicBezTo>
                  <a:cubicBezTo>
                    <a:pt x="0" y="0"/>
                    <a:pt x="0" y="0"/>
                    <a:pt x="0" y="0"/>
                  </a:cubicBezTo>
                  <a:cubicBezTo>
                    <a:pt x="0" y="31"/>
                    <a:pt x="0" y="31"/>
                    <a:pt x="0" y="31"/>
                  </a:cubicBezTo>
                  <a:lnTo>
                    <a:pt x="11" y="31"/>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6" name="Freeform 339"/>
            <p:cNvSpPr>
              <a:spLocks/>
            </p:cNvSpPr>
            <p:nvPr/>
          </p:nvSpPr>
          <p:spPr bwMode="auto">
            <a:xfrm>
              <a:off x="8502087" y="5489990"/>
              <a:ext cx="412352" cy="203143"/>
            </a:xfrm>
            <a:custGeom>
              <a:avLst/>
              <a:gdLst>
                <a:gd name="T0" fmla="*/ 154 w 154"/>
                <a:gd name="T1" fmla="*/ 23 h 77"/>
                <a:gd name="T2" fmla="*/ 121 w 154"/>
                <a:gd name="T3" fmla="*/ 4 h 77"/>
                <a:gd name="T4" fmla="*/ 105 w 154"/>
                <a:gd name="T5" fmla="*/ 0 h 77"/>
                <a:gd name="T6" fmla="*/ 8 w 154"/>
                <a:gd name="T7" fmla="*/ 0 h 77"/>
                <a:gd name="T8" fmla="*/ 0 w 154"/>
                <a:gd name="T9" fmla="*/ 9 h 77"/>
                <a:gd name="T10" fmla="*/ 0 w 154"/>
                <a:gd name="T11" fmla="*/ 68 h 77"/>
                <a:gd name="T12" fmla="*/ 8 w 154"/>
                <a:gd name="T13" fmla="*/ 77 h 77"/>
                <a:gd name="T14" fmla="*/ 105 w 154"/>
                <a:gd name="T15" fmla="*/ 77 h 77"/>
                <a:gd name="T16" fmla="*/ 121 w 154"/>
                <a:gd name="T17" fmla="*/ 73 h 77"/>
                <a:gd name="T18" fmla="*/ 154 w 154"/>
                <a:gd name="T19" fmla="*/ 54 h 77"/>
                <a:gd name="T20" fmla="*/ 154 w 154"/>
                <a:gd name="T21"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77">
                  <a:moveTo>
                    <a:pt x="154" y="23"/>
                  </a:moveTo>
                  <a:cubicBezTo>
                    <a:pt x="121" y="4"/>
                    <a:pt x="121" y="4"/>
                    <a:pt x="121" y="4"/>
                  </a:cubicBezTo>
                  <a:cubicBezTo>
                    <a:pt x="117" y="2"/>
                    <a:pt x="110" y="0"/>
                    <a:pt x="105" y="0"/>
                  </a:cubicBezTo>
                  <a:cubicBezTo>
                    <a:pt x="8" y="0"/>
                    <a:pt x="8" y="0"/>
                    <a:pt x="8" y="0"/>
                  </a:cubicBezTo>
                  <a:cubicBezTo>
                    <a:pt x="4" y="0"/>
                    <a:pt x="0" y="4"/>
                    <a:pt x="0" y="9"/>
                  </a:cubicBezTo>
                  <a:cubicBezTo>
                    <a:pt x="0" y="68"/>
                    <a:pt x="0" y="68"/>
                    <a:pt x="0" y="68"/>
                  </a:cubicBezTo>
                  <a:cubicBezTo>
                    <a:pt x="0" y="73"/>
                    <a:pt x="4" y="77"/>
                    <a:pt x="8" y="77"/>
                  </a:cubicBezTo>
                  <a:cubicBezTo>
                    <a:pt x="105" y="77"/>
                    <a:pt x="105" y="77"/>
                    <a:pt x="105" y="77"/>
                  </a:cubicBezTo>
                  <a:cubicBezTo>
                    <a:pt x="110" y="77"/>
                    <a:pt x="117" y="75"/>
                    <a:pt x="121" y="73"/>
                  </a:cubicBezTo>
                  <a:cubicBezTo>
                    <a:pt x="154" y="54"/>
                    <a:pt x="154" y="54"/>
                    <a:pt x="154" y="54"/>
                  </a:cubicBezTo>
                  <a:lnTo>
                    <a:pt x="154" y="2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7" name="Freeform 340"/>
            <p:cNvSpPr>
              <a:spLocks/>
            </p:cNvSpPr>
            <p:nvPr/>
          </p:nvSpPr>
          <p:spPr bwMode="auto">
            <a:xfrm>
              <a:off x="8502087" y="5493023"/>
              <a:ext cx="412352" cy="200112"/>
            </a:xfrm>
            <a:custGeom>
              <a:avLst/>
              <a:gdLst>
                <a:gd name="T0" fmla="*/ 5 w 154"/>
                <a:gd name="T1" fmla="*/ 0 h 76"/>
                <a:gd name="T2" fmla="*/ 5 w 154"/>
                <a:gd name="T3" fmla="*/ 59 h 76"/>
                <a:gd name="T4" fmla="*/ 13 w 154"/>
                <a:gd name="T5" fmla="*/ 67 h 76"/>
                <a:gd name="T6" fmla="*/ 110 w 154"/>
                <a:gd name="T7" fmla="*/ 67 h 76"/>
                <a:gd name="T8" fmla="*/ 126 w 154"/>
                <a:gd name="T9" fmla="*/ 64 h 76"/>
                <a:gd name="T10" fmla="*/ 154 w 154"/>
                <a:gd name="T11" fmla="*/ 47 h 76"/>
                <a:gd name="T12" fmla="*/ 154 w 154"/>
                <a:gd name="T13" fmla="*/ 53 h 76"/>
                <a:gd name="T14" fmla="*/ 121 w 154"/>
                <a:gd name="T15" fmla="*/ 72 h 76"/>
                <a:gd name="T16" fmla="*/ 105 w 154"/>
                <a:gd name="T17" fmla="*/ 76 h 76"/>
                <a:gd name="T18" fmla="*/ 8 w 154"/>
                <a:gd name="T19" fmla="*/ 76 h 76"/>
                <a:gd name="T20" fmla="*/ 0 w 154"/>
                <a:gd name="T21" fmla="*/ 67 h 76"/>
                <a:gd name="T22" fmla="*/ 0 w 154"/>
                <a:gd name="T23" fmla="*/ 8 h 76"/>
                <a:gd name="T24" fmla="*/ 5 w 154"/>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76">
                  <a:moveTo>
                    <a:pt x="5" y="0"/>
                  </a:moveTo>
                  <a:cubicBezTo>
                    <a:pt x="5" y="59"/>
                    <a:pt x="5" y="59"/>
                    <a:pt x="5" y="59"/>
                  </a:cubicBezTo>
                  <a:cubicBezTo>
                    <a:pt x="5" y="64"/>
                    <a:pt x="9" y="67"/>
                    <a:pt x="13" y="67"/>
                  </a:cubicBezTo>
                  <a:cubicBezTo>
                    <a:pt x="110" y="67"/>
                    <a:pt x="110" y="67"/>
                    <a:pt x="110" y="67"/>
                  </a:cubicBezTo>
                  <a:cubicBezTo>
                    <a:pt x="115" y="67"/>
                    <a:pt x="122" y="66"/>
                    <a:pt x="126" y="64"/>
                  </a:cubicBezTo>
                  <a:cubicBezTo>
                    <a:pt x="154" y="47"/>
                    <a:pt x="154" y="47"/>
                    <a:pt x="154" y="47"/>
                  </a:cubicBezTo>
                  <a:cubicBezTo>
                    <a:pt x="154" y="53"/>
                    <a:pt x="154" y="53"/>
                    <a:pt x="154" y="53"/>
                  </a:cubicBezTo>
                  <a:cubicBezTo>
                    <a:pt x="121" y="72"/>
                    <a:pt x="121" y="72"/>
                    <a:pt x="121" y="72"/>
                  </a:cubicBezTo>
                  <a:cubicBezTo>
                    <a:pt x="117" y="74"/>
                    <a:pt x="110" y="76"/>
                    <a:pt x="105" y="76"/>
                  </a:cubicBezTo>
                  <a:cubicBezTo>
                    <a:pt x="8" y="76"/>
                    <a:pt x="8" y="76"/>
                    <a:pt x="8" y="76"/>
                  </a:cubicBezTo>
                  <a:cubicBezTo>
                    <a:pt x="4" y="76"/>
                    <a:pt x="0" y="72"/>
                    <a:pt x="0" y="67"/>
                  </a:cubicBezTo>
                  <a:cubicBezTo>
                    <a:pt x="0" y="8"/>
                    <a:pt x="0" y="8"/>
                    <a:pt x="0" y="8"/>
                  </a:cubicBezTo>
                  <a:cubicBezTo>
                    <a:pt x="0" y="5"/>
                    <a:pt x="2" y="2"/>
                    <a:pt x="5" y="0"/>
                  </a:cubicBezTo>
                  <a:close/>
                </a:path>
              </a:pathLst>
            </a:custGeom>
            <a:solidFill>
              <a:srgbClr val="DB7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8" name="Rectangle 341"/>
            <p:cNvSpPr>
              <a:spLocks noChangeArrowheads="1"/>
            </p:cNvSpPr>
            <p:nvPr/>
          </p:nvSpPr>
          <p:spPr bwMode="auto">
            <a:xfrm>
              <a:off x="8468736" y="5626431"/>
              <a:ext cx="33353" cy="3335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9" name="Freeform 342"/>
            <p:cNvSpPr>
              <a:spLocks/>
            </p:cNvSpPr>
            <p:nvPr/>
          </p:nvSpPr>
          <p:spPr bwMode="auto">
            <a:xfrm>
              <a:off x="8911409" y="5587014"/>
              <a:ext cx="69737" cy="45479"/>
            </a:xfrm>
            <a:custGeom>
              <a:avLst/>
              <a:gdLst>
                <a:gd name="T0" fmla="*/ 26 w 26"/>
                <a:gd name="T1" fmla="*/ 0 h 18"/>
                <a:gd name="T2" fmla="*/ 26 w 26"/>
                <a:gd name="T3" fmla="*/ 3 h 18"/>
                <a:gd name="T4" fmla="*/ 11 w 26"/>
                <a:gd name="T5" fmla="*/ 18 h 18"/>
                <a:gd name="T6" fmla="*/ 0 w 26"/>
                <a:gd name="T7" fmla="*/ 18 h 18"/>
                <a:gd name="T8" fmla="*/ 0 w 26"/>
                <a:gd name="T9" fmla="*/ 13 h 18"/>
                <a:gd name="T10" fmla="*/ 11 w 26"/>
                <a:gd name="T11" fmla="*/ 13 h 18"/>
                <a:gd name="T12" fmla="*/ 26 w 2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6" h="18">
                  <a:moveTo>
                    <a:pt x="26" y="0"/>
                  </a:moveTo>
                  <a:cubicBezTo>
                    <a:pt x="26" y="1"/>
                    <a:pt x="26" y="2"/>
                    <a:pt x="26" y="3"/>
                  </a:cubicBezTo>
                  <a:cubicBezTo>
                    <a:pt x="26" y="11"/>
                    <a:pt x="19" y="18"/>
                    <a:pt x="11" y="18"/>
                  </a:cubicBezTo>
                  <a:cubicBezTo>
                    <a:pt x="0" y="18"/>
                    <a:pt x="0" y="18"/>
                    <a:pt x="0" y="18"/>
                  </a:cubicBezTo>
                  <a:cubicBezTo>
                    <a:pt x="0" y="13"/>
                    <a:pt x="0" y="13"/>
                    <a:pt x="0" y="13"/>
                  </a:cubicBezTo>
                  <a:cubicBezTo>
                    <a:pt x="11" y="13"/>
                    <a:pt x="11" y="13"/>
                    <a:pt x="11" y="13"/>
                  </a:cubicBezTo>
                  <a:cubicBezTo>
                    <a:pt x="19" y="13"/>
                    <a:pt x="25" y="7"/>
                    <a:pt x="26" y="0"/>
                  </a:cubicBezTo>
                  <a:close/>
                </a:path>
              </a:pathLst>
            </a:custGeom>
            <a:solidFill>
              <a:srgbClr val="DB7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30" name="Freeform 343"/>
            <p:cNvSpPr>
              <a:spLocks/>
            </p:cNvSpPr>
            <p:nvPr/>
          </p:nvSpPr>
          <p:spPr bwMode="auto">
            <a:xfrm>
              <a:off x="7022470" y="6469328"/>
              <a:ext cx="66704" cy="148567"/>
            </a:xfrm>
            <a:custGeom>
              <a:avLst/>
              <a:gdLst>
                <a:gd name="T0" fmla="*/ 22 w 22"/>
                <a:gd name="T1" fmla="*/ 0 h 49"/>
                <a:gd name="T2" fmla="*/ 19 w 22"/>
                <a:gd name="T3" fmla="*/ 0 h 49"/>
                <a:gd name="T4" fmla="*/ 0 w 22"/>
                <a:gd name="T5" fmla="*/ 34 h 49"/>
                <a:gd name="T6" fmla="*/ 0 w 22"/>
                <a:gd name="T7" fmla="*/ 49 h 49"/>
                <a:gd name="T8" fmla="*/ 22 w 22"/>
                <a:gd name="T9" fmla="*/ 49 h 49"/>
                <a:gd name="T10" fmla="*/ 22 w 22"/>
                <a:gd name="T11" fmla="*/ 0 h 49"/>
              </a:gdLst>
              <a:ahLst/>
              <a:cxnLst>
                <a:cxn ang="0">
                  <a:pos x="T0" y="T1"/>
                </a:cxn>
                <a:cxn ang="0">
                  <a:pos x="T2" y="T3"/>
                </a:cxn>
                <a:cxn ang="0">
                  <a:pos x="T4" y="T5"/>
                </a:cxn>
                <a:cxn ang="0">
                  <a:pos x="T6" y="T7"/>
                </a:cxn>
                <a:cxn ang="0">
                  <a:pos x="T8" y="T9"/>
                </a:cxn>
                <a:cxn ang="0">
                  <a:pos x="T10" y="T11"/>
                </a:cxn>
              </a:cxnLst>
              <a:rect l="0" t="0" r="r" b="b"/>
              <a:pathLst>
                <a:path w="22" h="49">
                  <a:moveTo>
                    <a:pt x="22" y="0"/>
                  </a:moveTo>
                  <a:lnTo>
                    <a:pt x="19" y="0"/>
                  </a:lnTo>
                  <a:lnTo>
                    <a:pt x="0" y="34"/>
                  </a:lnTo>
                  <a:lnTo>
                    <a:pt x="0" y="49"/>
                  </a:lnTo>
                  <a:lnTo>
                    <a:pt x="22" y="49"/>
                  </a:lnTo>
                  <a:lnTo>
                    <a:pt x="22" y="0"/>
                  </a:lnTo>
                  <a:close/>
                </a:path>
              </a:pathLst>
            </a:custGeom>
            <a:solidFill>
              <a:srgbClr val="398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31" name="Freeform 344"/>
            <p:cNvSpPr>
              <a:spLocks/>
            </p:cNvSpPr>
            <p:nvPr/>
          </p:nvSpPr>
          <p:spPr bwMode="auto">
            <a:xfrm>
              <a:off x="7022470" y="6469328"/>
              <a:ext cx="66704" cy="148567"/>
            </a:xfrm>
            <a:custGeom>
              <a:avLst/>
              <a:gdLst>
                <a:gd name="T0" fmla="*/ 22 w 22"/>
                <a:gd name="T1" fmla="*/ 0 h 49"/>
                <a:gd name="T2" fmla="*/ 19 w 22"/>
                <a:gd name="T3" fmla="*/ 0 h 49"/>
                <a:gd name="T4" fmla="*/ 0 w 22"/>
                <a:gd name="T5" fmla="*/ 34 h 49"/>
                <a:gd name="T6" fmla="*/ 0 w 22"/>
                <a:gd name="T7" fmla="*/ 49 h 49"/>
                <a:gd name="T8" fmla="*/ 22 w 22"/>
                <a:gd name="T9" fmla="*/ 49 h 49"/>
                <a:gd name="T10" fmla="*/ 22 w 22"/>
                <a:gd name="T11" fmla="*/ 0 h 49"/>
              </a:gdLst>
              <a:ahLst/>
              <a:cxnLst>
                <a:cxn ang="0">
                  <a:pos x="T0" y="T1"/>
                </a:cxn>
                <a:cxn ang="0">
                  <a:pos x="T2" y="T3"/>
                </a:cxn>
                <a:cxn ang="0">
                  <a:pos x="T4" y="T5"/>
                </a:cxn>
                <a:cxn ang="0">
                  <a:pos x="T6" y="T7"/>
                </a:cxn>
                <a:cxn ang="0">
                  <a:pos x="T8" y="T9"/>
                </a:cxn>
                <a:cxn ang="0">
                  <a:pos x="T10" y="T11"/>
                </a:cxn>
              </a:cxnLst>
              <a:rect l="0" t="0" r="r" b="b"/>
              <a:pathLst>
                <a:path w="22" h="49">
                  <a:moveTo>
                    <a:pt x="22" y="0"/>
                  </a:moveTo>
                  <a:lnTo>
                    <a:pt x="19" y="0"/>
                  </a:lnTo>
                  <a:lnTo>
                    <a:pt x="0" y="34"/>
                  </a:lnTo>
                  <a:lnTo>
                    <a:pt x="0" y="49"/>
                  </a:lnTo>
                  <a:lnTo>
                    <a:pt x="22" y="49"/>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32" name="Freeform 345"/>
            <p:cNvSpPr>
              <a:spLocks/>
            </p:cNvSpPr>
            <p:nvPr/>
          </p:nvSpPr>
          <p:spPr bwMode="auto">
            <a:xfrm>
              <a:off x="6588895" y="6572416"/>
              <a:ext cx="433577" cy="45479"/>
            </a:xfrm>
            <a:custGeom>
              <a:avLst/>
              <a:gdLst>
                <a:gd name="T0" fmla="*/ 143 w 143"/>
                <a:gd name="T1" fmla="*/ 0 h 15"/>
                <a:gd name="T2" fmla="*/ 143 w 143"/>
                <a:gd name="T3" fmla="*/ 0 h 15"/>
                <a:gd name="T4" fmla="*/ 126 w 143"/>
                <a:gd name="T5" fmla="*/ 0 h 15"/>
                <a:gd name="T6" fmla="*/ 101 w 143"/>
                <a:gd name="T7" fmla="*/ 0 h 15"/>
                <a:gd name="T8" fmla="*/ 84 w 143"/>
                <a:gd name="T9" fmla="*/ 0 h 15"/>
                <a:gd name="T10" fmla="*/ 59 w 143"/>
                <a:gd name="T11" fmla="*/ 0 h 15"/>
                <a:gd name="T12" fmla="*/ 43 w 143"/>
                <a:gd name="T13" fmla="*/ 0 h 15"/>
                <a:gd name="T14" fmla="*/ 18 w 143"/>
                <a:gd name="T15" fmla="*/ 0 h 15"/>
                <a:gd name="T16" fmla="*/ 0 w 143"/>
                <a:gd name="T17" fmla="*/ 0 h 15"/>
                <a:gd name="T18" fmla="*/ 18 w 143"/>
                <a:gd name="T19" fmla="*/ 0 h 15"/>
                <a:gd name="T20" fmla="*/ 18 w 143"/>
                <a:gd name="T21" fmla="*/ 15 h 15"/>
                <a:gd name="T22" fmla="*/ 43 w 143"/>
                <a:gd name="T23" fmla="*/ 15 h 15"/>
                <a:gd name="T24" fmla="*/ 43 w 143"/>
                <a:gd name="T25" fmla="*/ 0 h 15"/>
                <a:gd name="T26" fmla="*/ 59 w 143"/>
                <a:gd name="T27" fmla="*/ 0 h 15"/>
                <a:gd name="T28" fmla="*/ 59 w 143"/>
                <a:gd name="T29" fmla="*/ 15 h 15"/>
                <a:gd name="T30" fmla="*/ 84 w 143"/>
                <a:gd name="T31" fmla="*/ 15 h 15"/>
                <a:gd name="T32" fmla="*/ 84 w 143"/>
                <a:gd name="T33" fmla="*/ 0 h 15"/>
                <a:gd name="T34" fmla="*/ 101 w 143"/>
                <a:gd name="T35" fmla="*/ 0 h 15"/>
                <a:gd name="T36" fmla="*/ 101 w 143"/>
                <a:gd name="T37" fmla="*/ 15 h 15"/>
                <a:gd name="T38" fmla="*/ 126 w 143"/>
                <a:gd name="T39" fmla="*/ 15 h 15"/>
                <a:gd name="T40" fmla="*/ 126 w 143"/>
                <a:gd name="T41" fmla="*/ 0 h 15"/>
                <a:gd name="T42" fmla="*/ 143 w 143"/>
                <a:gd name="T43" fmla="*/ 0 h 15"/>
                <a:gd name="T44" fmla="*/ 143 w 143"/>
                <a:gd name="T45" fmla="*/ 15 h 15"/>
                <a:gd name="T46" fmla="*/ 143 w 143"/>
                <a:gd name="T4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5">
                  <a:moveTo>
                    <a:pt x="143" y="0"/>
                  </a:moveTo>
                  <a:lnTo>
                    <a:pt x="143" y="0"/>
                  </a:lnTo>
                  <a:lnTo>
                    <a:pt x="126" y="0"/>
                  </a:lnTo>
                  <a:lnTo>
                    <a:pt x="101" y="0"/>
                  </a:lnTo>
                  <a:lnTo>
                    <a:pt x="84" y="0"/>
                  </a:lnTo>
                  <a:lnTo>
                    <a:pt x="59" y="0"/>
                  </a:lnTo>
                  <a:lnTo>
                    <a:pt x="43" y="0"/>
                  </a:lnTo>
                  <a:lnTo>
                    <a:pt x="18" y="0"/>
                  </a:lnTo>
                  <a:lnTo>
                    <a:pt x="0" y="0"/>
                  </a:lnTo>
                  <a:lnTo>
                    <a:pt x="18" y="0"/>
                  </a:lnTo>
                  <a:lnTo>
                    <a:pt x="18" y="15"/>
                  </a:lnTo>
                  <a:lnTo>
                    <a:pt x="43" y="15"/>
                  </a:lnTo>
                  <a:lnTo>
                    <a:pt x="43" y="0"/>
                  </a:lnTo>
                  <a:lnTo>
                    <a:pt x="59" y="0"/>
                  </a:lnTo>
                  <a:lnTo>
                    <a:pt x="59" y="15"/>
                  </a:lnTo>
                  <a:lnTo>
                    <a:pt x="84" y="15"/>
                  </a:lnTo>
                  <a:lnTo>
                    <a:pt x="84" y="0"/>
                  </a:lnTo>
                  <a:lnTo>
                    <a:pt x="101" y="0"/>
                  </a:lnTo>
                  <a:lnTo>
                    <a:pt x="101" y="15"/>
                  </a:lnTo>
                  <a:lnTo>
                    <a:pt x="126" y="15"/>
                  </a:lnTo>
                  <a:lnTo>
                    <a:pt x="126" y="0"/>
                  </a:lnTo>
                  <a:lnTo>
                    <a:pt x="143" y="0"/>
                  </a:lnTo>
                  <a:lnTo>
                    <a:pt x="143" y="15"/>
                  </a:lnTo>
                  <a:lnTo>
                    <a:pt x="143" y="0"/>
                  </a:lnTo>
                  <a:close/>
                </a:path>
              </a:pathLst>
            </a:custGeom>
            <a:solidFill>
              <a:srgbClr val="398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33" name="Freeform 346"/>
            <p:cNvSpPr>
              <a:spLocks/>
            </p:cNvSpPr>
            <p:nvPr/>
          </p:nvSpPr>
          <p:spPr bwMode="auto">
            <a:xfrm>
              <a:off x="6588895" y="6572416"/>
              <a:ext cx="433577" cy="45479"/>
            </a:xfrm>
            <a:custGeom>
              <a:avLst/>
              <a:gdLst>
                <a:gd name="T0" fmla="*/ 143 w 143"/>
                <a:gd name="T1" fmla="*/ 0 h 15"/>
                <a:gd name="T2" fmla="*/ 143 w 143"/>
                <a:gd name="T3" fmla="*/ 0 h 15"/>
                <a:gd name="T4" fmla="*/ 126 w 143"/>
                <a:gd name="T5" fmla="*/ 0 h 15"/>
                <a:gd name="T6" fmla="*/ 101 w 143"/>
                <a:gd name="T7" fmla="*/ 0 h 15"/>
                <a:gd name="T8" fmla="*/ 84 w 143"/>
                <a:gd name="T9" fmla="*/ 0 h 15"/>
                <a:gd name="T10" fmla="*/ 59 w 143"/>
                <a:gd name="T11" fmla="*/ 0 h 15"/>
                <a:gd name="T12" fmla="*/ 43 w 143"/>
                <a:gd name="T13" fmla="*/ 0 h 15"/>
                <a:gd name="T14" fmla="*/ 18 w 143"/>
                <a:gd name="T15" fmla="*/ 0 h 15"/>
                <a:gd name="T16" fmla="*/ 0 w 143"/>
                <a:gd name="T17" fmla="*/ 0 h 15"/>
                <a:gd name="T18" fmla="*/ 18 w 143"/>
                <a:gd name="T19" fmla="*/ 0 h 15"/>
                <a:gd name="T20" fmla="*/ 18 w 143"/>
                <a:gd name="T21" fmla="*/ 15 h 15"/>
                <a:gd name="T22" fmla="*/ 43 w 143"/>
                <a:gd name="T23" fmla="*/ 15 h 15"/>
                <a:gd name="T24" fmla="*/ 43 w 143"/>
                <a:gd name="T25" fmla="*/ 0 h 15"/>
                <a:gd name="T26" fmla="*/ 59 w 143"/>
                <a:gd name="T27" fmla="*/ 0 h 15"/>
                <a:gd name="T28" fmla="*/ 59 w 143"/>
                <a:gd name="T29" fmla="*/ 15 h 15"/>
                <a:gd name="T30" fmla="*/ 84 w 143"/>
                <a:gd name="T31" fmla="*/ 15 h 15"/>
                <a:gd name="T32" fmla="*/ 84 w 143"/>
                <a:gd name="T33" fmla="*/ 0 h 15"/>
                <a:gd name="T34" fmla="*/ 101 w 143"/>
                <a:gd name="T35" fmla="*/ 0 h 15"/>
                <a:gd name="T36" fmla="*/ 101 w 143"/>
                <a:gd name="T37" fmla="*/ 15 h 15"/>
                <a:gd name="T38" fmla="*/ 126 w 143"/>
                <a:gd name="T39" fmla="*/ 15 h 15"/>
                <a:gd name="T40" fmla="*/ 126 w 143"/>
                <a:gd name="T41" fmla="*/ 0 h 15"/>
                <a:gd name="T42" fmla="*/ 143 w 143"/>
                <a:gd name="T43" fmla="*/ 0 h 15"/>
                <a:gd name="T44" fmla="*/ 143 w 143"/>
                <a:gd name="T45" fmla="*/ 15 h 15"/>
                <a:gd name="T46" fmla="*/ 143 w 143"/>
                <a:gd name="T4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5">
                  <a:moveTo>
                    <a:pt x="143" y="0"/>
                  </a:moveTo>
                  <a:lnTo>
                    <a:pt x="143" y="0"/>
                  </a:lnTo>
                  <a:lnTo>
                    <a:pt x="126" y="0"/>
                  </a:lnTo>
                  <a:lnTo>
                    <a:pt x="101" y="0"/>
                  </a:lnTo>
                  <a:lnTo>
                    <a:pt x="84" y="0"/>
                  </a:lnTo>
                  <a:lnTo>
                    <a:pt x="59" y="0"/>
                  </a:lnTo>
                  <a:lnTo>
                    <a:pt x="43" y="0"/>
                  </a:lnTo>
                  <a:lnTo>
                    <a:pt x="18" y="0"/>
                  </a:lnTo>
                  <a:lnTo>
                    <a:pt x="0" y="0"/>
                  </a:lnTo>
                  <a:lnTo>
                    <a:pt x="18" y="0"/>
                  </a:lnTo>
                  <a:lnTo>
                    <a:pt x="18" y="15"/>
                  </a:lnTo>
                  <a:lnTo>
                    <a:pt x="43" y="15"/>
                  </a:lnTo>
                  <a:lnTo>
                    <a:pt x="43" y="0"/>
                  </a:lnTo>
                  <a:lnTo>
                    <a:pt x="59" y="0"/>
                  </a:lnTo>
                  <a:lnTo>
                    <a:pt x="59" y="15"/>
                  </a:lnTo>
                  <a:lnTo>
                    <a:pt x="84" y="15"/>
                  </a:lnTo>
                  <a:lnTo>
                    <a:pt x="84" y="0"/>
                  </a:lnTo>
                  <a:lnTo>
                    <a:pt x="101" y="0"/>
                  </a:lnTo>
                  <a:lnTo>
                    <a:pt x="101" y="15"/>
                  </a:lnTo>
                  <a:lnTo>
                    <a:pt x="126" y="15"/>
                  </a:lnTo>
                  <a:lnTo>
                    <a:pt x="126" y="0"/>
                  </a:lnTo>
                  <a:lnTo>
                    <a:pt x="143" y="0"/>
                  </a:lnTo>
                  <a:lnTo>
                    <a:pt x="143" y="15"/>
                  </a:lnTo>
                  <a:lnTo>
                    <a:pt x="1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34" name="Rectangle 347"/>
            <p:cNvSpPr>
              <a:spLocks noChangeArrowheads="1"/>
            </p:cNvSpPr>
            <p:nvPr/>
          </p:nvSpPr>
          <p:spPr bwMode="auto">
            <a:xfrm>
              <a:off x="6970927" y="6572416"/>
              <a:ext cx="51545" cy="45479"/>
            </a:xfrm>
            <a:prstGeom prst="rect">
              <a:avLst/>
            </a:prstGeom>
            <a:solidFill>
              <a:srgbClr val="0016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35" name="Rectangle 348"/>
            <p:cNvSpPr>
              <a:spLocks noChangeArrowheads="1"/>
            </p:cNvSpPr>
            <p:nvPr/>
          </p:nvSpPr>
          <p:spPr bwMode="auto">
            <a:xfrm>
              <a:off x="6970927" y="6572416"/>
              <a:ext cx="51545" cy="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36" name="Rectangle 349"/>
            <p:cNvSpPr>
              <a:spLocks noChangeArrowheads="1"/>
            </p:cNvSpPr>
            <p:nvPr/>
          </p:nvSpPr>
          <p:spPr bwMode="auto">
            <a:xfrm>
              <a:off x="6843583" y="6572416"/>
              <a:ext cx="51545" cy="45479"/>
            </a:xfrm>
            <a:prstGeom prst="rect">
              <a:avLst/>
            </a:prstGeom>
            <a:solidFill>
              <a:srgbClr val="0016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37" name="Rectangle 350"/>
            <p:cNvSpPr>
              <a:spLocks noChangeArrowheads="1"/>
            </p:cNvSpPr>
            <p:nvPr/>
          </p:nvSpPr>
          <p:spPr bwMode="auto">
            <a:xfrm>
              <a:off x="6843583" y="6572416"/>
              <a:ext cx="51545" cy="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38" name="Rectangle 351"/>
            <p:cNvSpPr>
              <a:spLocks noChangeArrowheads="1"/>
            </p:cNvSpPr>
            <p:nvPr/>
          </p:nvSpPr>
          <p:spPr bwMode="auto">
            <a:xfrm>
              <a:off x="6719270" y="6572416"/>
              <a:ext cx="48512" cy="45479"/>
            </a:xfrm>
            <a:prstGeom prst="rect">
              <a:avLst/>
            </a:prstGeom>
            <a:solidFill>
              <a:srgbClr val="0016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39" name="Rectangle 352"/>
            <p:cNvSpPr>
              <a:spLocks noChangeArrowheads="1"/>
            </p:cNvSpPr>
            <p:nvPr/>
          </p:nvSpPr>
          <p:spPr bwMode="auto">
            <a:xfrm>
              <a:off x="6719270" y="6572416"/>
              <a:ext cx="48512" cy="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40" name="Rectangle 353"/>
            <p:cNvSpPr>
              <a:spLocks noChangeArrowheads="1"/>
            </p:cNvSpPr>
            <p:nvPr/>
          </p:nvSpPr>
          <p:spPr bwMode="auto">
            <a:xfrm>
              <a:off x="6588895" y="6572416"/>
              <a:ext cx="54576" cy="45479"/>
            </a:xfrm>
            <a:prstGeom prst="rect">
              <a:avLst/>
            </a:prstGeom>
            <a:solidFill>
              <a:srgbClr val="0016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41" name="Rectangle 354"/>
            <p:cNvSpPr>
              <a:spLocks noChangeArrowheads="1"/>
            </p:cNvSpPr>
            <p:nvPr/>
          </p:nvSpPr>
          <p:spPr bwMode="auto">
            <a:xfrm>
              <a:off x="6588895" y="6572416"/>
              <a:ext cx="54576" cy="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spTree>
    <p:extLst>
      <p:ext uri="{BB962C8B-B14F-4D97-AF65-F5344CB8AC3E}">
        <p14:creationId xmlns:p14="http://schemas.microsoft.com/office/powerpoint/2010/main" val="12172346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190" spc="-96"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2" y="3878574"/>
            <a:ext cx="7171337" cy="1792326"/>
          </a:xfrm>
          <a:noFill/>
        </p:spPr>
        <p:txBody>
          <a:bodyPr lIns="164592" tIns="109728" rIns="164592" bIns="109728">
            <a:noAutofit/>
          </a:bodyPr>
          <a:lstStyle>
            <a:lvl1pPr marL="0" indent="0">
              <a:spcBef>
                <a:spcPts val="0"/>
              </a:spcBef>
              <a:buNone/>
              <a:defRPr sz="3075" spc="0" baseline="0">
                <a:gradFill>
                  <a:gsLst>
                    <a:gs pos="91000">
                      <a:schemeClr val="tx1"/>
                    </a:gs>
                    <a:gs pos="0">
                      <a:schemeClr val="tx1"/>
                    </a:gs>
                  </a:gsLst>
                  <a:lin ang="5400000" scaled="0"/>
                </a:gradFill>
                <a:latin typeface="+mn-lt"/>
              </a:defRPr>
            </a:lvl1pPr>
          </a:lstStyle>
          <a:p>
            <a:pPr lvl="0"/>
            <a:r>
              <a:rPr lang="en-US"/>
              <a:t>Speaker name</a:t>
            </a:r>
          </a:p>
        </p:txBody>
      </p:sp>
      <p:pic>
        <p:nvPicPr>
          <p:cNvPr id="6"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1633" y="470067"/>
            <a:ext cx="1423303" cy="304828"/>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l="-33002"/>
          <a:stretch/>
        </p:blipFill>
        <p:spPr>
          <a:xfrm>
            <a:off x="7599824" y="4985515"/>
            <a:ext cx="4592176" cy="1872486"/>
          </a:xfrm>
          <a:prstGeom prst="rect">
            <a:avLst/>
          </a:prstGeom>
        </p:spPr>
      </p:pic>
      <p:sp>
        <p:nvSpPr>
          <p:cNvPr id="8" name="Text Placeholder 3"/>
          <p:cNvSpPr>
            <a:spLocks noGrp="1"/>
          </p:cNvSpPr>
          <p:nvPr>
            <p:ph type="body" sz="quarter" idx="15" hasCustomPrompt="1"/>
          </p:nvPr>
        </p:nvSpPr>
        <p:spPr>
          <a:xfrm>
            <a:off x="9233488" y="291070"/>
            <a:ext cx="2689274" cy="452654"/>
          </a:xfrm>
        </p:spPr>
        <p:txBody>
          <a:bodyPr/>
          <a:lstStyle>
            <a:lvl1pPr marL="0" marR="0" indent="0" algn="r" defTabSz="896354" rtl="0" eaLnBrk="1" fontAlgn="auto" latinLnBrk="0" hangingPunct="1">
              <a:lnSpc>
                <a:spcPct val="90000"/>
              </a:lnSpc>
              <a:spcBef>
                <a:spcPct val="20000"/>
              </a:spcBef>
              <a:spcAft>
                <a:spcPts val="0"/>
              </a:spcAft>
              <a:buClrTx/>
              <a:buSzPct val="90000"/>
              <a:buFont typeface="Arial" pitchFamily="34" charset="0"/>
              <a:buNone/>
              <a:tabLst/>
              <a:defRPr lang="en-US" sz="1922" kern="1200" spc="0" baseline="0" dirty="0">
                <a:gradFill>
                  <a:gsLst>
                    <a:gs pos="1250">
                      <a:schemeClr val="tx1"/>
                    </a:gs>
                    <a:gs pos="100000">
                      <a:schemeClr val="tx1"/>
                    </a:gs>
                  </a:gsLst>
                  <a:lin ang="5400000" scaled="0"/>
                </a:gradFill>
                <a:latin typeface="+mn-lt"/>
                <a:ea typeface="+mn-ea"/>
                <a:cs typeface="+mn-cs"/>
              </a:defRPr>
            </a:lvl1pPr>
          </a:lstStyle>
          <a:p>
            <a:pPr lvl="0"/>
            <a:r>
              <a:rPr lang="en-US"/>
              <a:t>Session Code</a:t>
            </a:r>
          </a:p>
        </p:txBody>
      </p:sp>
      <p:sp>
        <p:nvSpPr>
          <p:cNvPr id="4" name="Rectangle 3"/>
          <p:cNvSpPr/>
          <p:nvPr userDrawn="1"/>
        </p:nvSpPr>
        <p:spPr>
          <a:xfrm>
            <a:off x="277181" y="5923423"/>
            <a:ext cx="1601979" cy="651821"/>
          </a:xfrm>
          <a:prstGeom prst="rect">
            <a:avLst/>
          </a:prstGeom>
        </p:spPr>
        <p:txBody>
          <a:bodyPr wrap="none" lIns="175761" tIns="140609" rIns="175761" bIns="140609">
            <a:spAutoFit/>
          </a:bodyPr>
          <a:lstStyle/>
          <a:p>
            <a:r>
              <a:rPr lang="en-US" sz="2307">
                <a:gradFill>
                  <a:gsLst>
                    <a:gs pos="2597">
                      <a:srgbClr val="FFFFFF"/>
                    </a:gs>
                    <a:gs pos="18182">
                      <a:srgbClr val="FFFFFF"/>
                    </a:gs>
                  </a:gsLst>
                  <a:lin ang="5400000" scaled="1"/>
                </a:gradFill>
              </a:rPr>
              <a:t>#</a:t>
            </a:r>
            <a:r>
              <a:rPr lang="en-US" sz="2307" err="1">
                <a:gradFill>
                  <a:gsLst>
                    <a:gs pos="2597">
                      <a:srgbClr val="FFFFFF"/>
                    </a:gs>
                    <a:gs pos="18182">
                      <a:srgbClr val="FFFFFF"/>
                    </a:gs>
                  </a:gsLst>
                  <a:lin ang="5400000" scaled="1"/>
                </a:gradFill>
              </a:rPr>
              <a:t>MSBuild</a:t>
            </a:r>
            <a:endParaRPr lang="en-US" sz="2307">
              <a:gradFill>
                <a:gsLst>
                  <a:gs pos="2597">
                    <a:srgbClr val="FFFFFF"/>
                  </a:gs>
                  <a:gs pos="18182">
                    <a:srgbClr val="FFFFFF"/>
                  </a:gs>
                </a:gsLst>
                <a:lin ang="5400000" scaled="1"/>
              </a:gradFill>
            </a:endParaRPr>
          </a:p>
        </p:txBody>
      </p:sp>
    </p:spTree>
    <p:extLst>
      <p:ext uri="{BB962C8B-B14F-4D97-AF65-F5344CB8AC3E}">
        <p14:creationId xmlns:p14="http://schemas.microsoft.com/office/powerpoint/2010/main" val="2867728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7"/>
            <a:ext cx="11655078" cy="2263268"/>
          </a:xfrm>
        </p:spPr>
        <p:txBody>
          <a:bodyPr>
            <a:spAutoFit/>
          </a:bodyPr>
          <a:lstStyle>
            <a:lvl1pPr marL="0" indent="0">
              <a:buNone/>
              <a:defRPr/>
            </a:lvl1pPr>
            <a:lvl2pPr marL="219682" indent="0">
              <a:buNone/>
              <a:defRPr/>
            </a:lvl2pPr>
            <a:lvl3pPr marL="439364" indent="0">
              <a:buNone/>
              <a:defRPr/>
            </a:lvl3pPr>
            <a:lvl4pPr marL="659046" indent="0">
              <a:buNone/>
              <a:defRPr/>
            </a:lvl4pPr>
            <a:lvl5pPr marL="87872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981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4" y="1187645"/>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05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7644"/>
            <a:ext cx="5378548" cy="2115402"/>
          </a:xfrm>
        </p:spPr>
        <p:txBody>
          <a:bodyPr wrap="square">
            <a:spAutoFit/>
          </a:bodyPr>
          <a:lstStyle>
            <a:lvl1pPr marL="0" indent="0">
              <a:spcBef>
                <a:spcPts val="1176"/>
              </a:spcBef>
              <a:buClr>
                <a:schemeClr val="tx1"/>
              </a:buClr>
              <a:buFont typeface="Wingdings" panose="05000000000000000000" pitchFamily="2" charset="2"/>
              <a:buNone/>
              <a:defRPr sz="2883" b="0">
                <a:latin typeface="+mn-lt"/>
              </a:defRPr>
            </a:lvl1pPr>
            <a:lvl2pPr marL="245617" indent="0">
              <a:buFont typeface="Wingdings" panose="05000000000000000000" pitchFamily="2" charset="2"/>
              <a:buNone/>
              <a:defRPr sz="2307" b="0"/>
            </a:lvl2pPr>
            <a:lvl3pPr marL="433261" indent="0">
              <a:buFont typeface="Wingdings" panose="05000000000000000000" pitchFamily="2" charset="2"/>
              <a:buNone/>
              <a:tabLst/>
              <a:defRPr sz="2115" b="0"/>
            </a:lvl3pPr>
            <a:lvl4pPr marL="627008" indent="0">
              <a:buFont typeface="Wingdings" panose="05000000000000000000" pitchFamily="2" charset="2"/>
              <a:buNone/>
              <a:defRPr sz="2115" b="0"/>
            </a:lvl4pPr>
            <a:lvl5pPr marL="820756" indent="0">
              <a:buFont typeface="Wingdings" panose="05000000000000000000" pitchFamily="2" charset="2"/>
              <a:buNone/>
              <a:tabLst/>
              <a:defRPr sz="2115"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5"/>
            <a:ext cx="5378548" cy="2429576"/>
          </a:xfrm>
        </p:spPr>
        <p:txBody>
          <a:bodyPr wrap="square">
            <a:spAutoFit/>
          </a:bodyPr>
          <a:lstStyle>
            <a:lvl1pPr marL="0" indent="0">
              <a:spcBef>
                <a:spcPts val="1176"/>
              </a:spcBef>
              <a:buClr>
                <a:schemeClr val="tx1"/>
              </a:buClr>
              <a:buFont typeface="Arial" panose="020B0604020202020204" pitchFamily="34" charset="0"/>
              <a:buNone/>
              <a:defRPr lang="en-US" sz="2883" b="0" kern="1200" spc="0" baseline="0" dirty="0">
                <a:gradFill>
                  <a:gsLst>
                    <a:gs pos="1250">
                      <a:schemeClr val="tx1"/>
                    </a:gs>
                    <a:gs pos="100000">
                      <a:schemeClr val="tx1"/>
                    </a:gs>
                  </a:gsLst>
                  <a:lin ang="5400000" scaled="0"/>
                </a:gradFill>
                <a:latin typeface="+mn-lt"/>
                <a:ea typeface="+mn-ea"/>
                <a:cs typeface="+mn-cs"/>
              </a:defRPr>
            </a:lvl1pPr>
            <a:lvl2pPr marL="245617" indent="0">
              <a:buFont typeface="Arial" panose="020B0604020202020204" pitchFamily="34" charset="0"/>
              <a:buNone/>
              <a:defRPr lang="en-US" sz="2307" b="0" kern="1200" spc="0" baseline="0" dirty="0">
                <a:gradFill>
                  <a:gsLst>
                    <a:gs pos="1250">
                      <a:schemeClr val="tx1"/>
                    </a:gs>
                    <a:gs pos="100000">
                      <a:schemeClr val="tx1"/>
                    </a:gs>
                  </a:gsLst>
                  <a:lin ang="5400000" scaled="0"/>
                </a:gradFill>
                <a:latin typeface="+mn-lt"/>
                <a:ea typeface="+mn-ea"/>
                <a:cs typeface="+mn-cs"/>
              </a:defRPr>
            </a:lvl2pPr>
            <a:lvl3pPr marL="433261" indent="0">
              <a:buFont typeface="Arial" panose="020B0604020202020204" pitchFamily="34" charset="0"/>
              <a:buNone/>
              <a:tabLst/>
              <a:defRPr lang="en-US" sz="2115" b="0" kern="1200" spc="0" baseline="0" dirty="0">
                <a:gradFill>
                  <a:gsLst>
                    <a:gs pos="1250">
                      <a:schemeClr val="tx1"/>
                    </a:gs>
                    <a:gs pos="100000">
                      <a:schemeClr val="tx1"/>
                    </a:gs>
                  </a:gsLst>
                  <a:lin ang="5400000" scaled="0"/>
                </a:gradFill>
                <a:latin typeface="+mn-lt"/>
                <a:ea typeface="+mn-ea"/>
                <a:cs typeface="+mn-cs"/>
              </a:defRPr>
            </a:lvl3pPr>
            <a:lvl4pPr marL="627008" indent="0">
              <a:buFont typeface="Arial" panose="020B0604020202020204" pitchFamily="34" charset="0"/>
              <a:buNone/>
              <a:defRPr lang="en-US" sz="2115" b="0" kern="1200" spc="0" baseline="0" dirty="0">
                <a:gradFill>
                  <a:gsLst>
                    <a:gs pos="1250">
                      <a:schemeClr val="tx1"/>
                    </a:gs>
                    <a:gs pos="100000">
                      <a:schemeClr val="tx1"/>
                    </a:gs>
                  </a:gsLst>
                  <a:lin ang="5400000" scaled="0"/>
                </a:gradFill>
                <a:latin typeface="+mn-lt"/>
                <a:ea typeface="+mn-ea"/>
                <a:cs typeface="+mn-cs"/>
              </a:defRPr>
            </a:lvl4pPr>
            <a:lvl5pPr marL="820756" indent="0">
              <a:buFont typeface="Arial" panose="020B0604020202020204" pitchFamily="34" charset="0"/>
              <a:buNone/>
              <a:tabLst/>
              <a:defRPr lang="en-US" sz="2115" b="0" kern="1200" spc="0" baseline="0" dirty="0">
                <a:gradFill>
                  <a:gsLst>
                    <a:gs pos="1250">
                      <a:schemeClr val="tx1"/>
                    </a:gs>
                    <a:gs pos="100000">
                      <a:schemeClr val="tx1"/>
                    </a:gs>
                  </a:gsLst>
                  <a:lin ang="5400000" scaled="0"/>
                </a:gradFill>
                <a:latin typeface="+mn-lt"/>
                <a:ea typeface="+mn-ea"/>
                <a:cs typeface="+mn-cs"/>
              </a:defRPr>
            </a:lvl5pPr>
          </a:lstStyle>
          <a:p>
            <a:pPr marL="494284" marR="0" lvl="0" indent="-494284" algn="l" defTabSz="896354" rtl="0" eaLnBrk="1" fontAlgn="auto" latinLnBrk="0" hangingPunct="1">
              <a:lnSpc>
                <a:spcPct val="90000"/>
              </a:lnSpc>
              <a:spcBef>
                <a:spcPts val="1176"/>
              </a:spcBef>
              <a:spcAft>
                <a:spcPts val="0"/>
              </a:spcAft>
              <a:buClr>
                <a:schemeClr val="tx1"/>
              </a:buClr>
              <a:buSzPct val="90000"/>
              <a:tabLst/>
            </a:pPr>
            <a:r>
              <a:rPr lang="en-US"/>
              <a:t>Edit Master text styles</a:t>
            </a:r>
          </a:p>
          <a:p>
            <a:pPr marL="494284" marR="0" lvl="1" indent="-494284" algn="l" defTabSz="896354" rtl="0" eaLnBrk="1" fontAlgn="auto" latinLnBrk="0" hangingPunct="1">
              <a:lnSpc>
                <a:spcPct val="90000"/>
              </a:lnSpc>
              <a:spcBef>
                <a:spcPts val="1176"/>
              </a:spcBef>
              <a:spcAft>
                <a:spcPts val="0"/>
              </a:spcAft>
              <a:buClr>
                <a:schemeClr val="tx1"/>
              </a:buClr>
              <a:buSzPct val="90000"/>
              <a:tabLst/>
            </a:pPr>
            <a:r>
              <a:rPr lang="en-US"/>
              <a:t>Second level</a:t>
            </a:r>
          </a:p>
          <a:p>
            <a:pPr marL="494284" marR="0" lvl="2" indent="-494284" algn="l" defTabSz="896354" rtl="0" eaLnBrk="1" fontAlgn="auto" latinLnBrk="0" hangingPunct="1">
              <a:lnSpc>
                <a:spcPct val="90000"/>
              </a:lnSpc>
              <a:spcBef>
                <a:spcPts val="1176"/>
              </a:spcBef>
              <a:spcAft>
                <a:spcPts val="0"/>
              </a:spcAft>
              <a:buClr>
                <a:schemeClr val="tx1"/>
              </a:buClr>
              <a:buSzPct val="90000"/>
              <a:tabLst/>
            </a:pPr>
            <a:r>
              <a:rPr lang="en-US"/>
              <a:t>Third level</a:t>
            </a:r>
          </a:p>
          <a:p>
            <a:pPr marL="494284" marR="0" lvl="3" indent="-494284" algn="l" defTabSz="896354" rtl="0" eaLnBrk="1" fontAlgn="auto" latinLnBrk="0" hangingPunct="1">
              <a:lnSpc>
                <a:spcPct val="90000"/>
              </a:lnSpc>
              <a:spcBef>
                <a:spcPts val="1176"/>
              </a:spcBef>
              <a:spcAft>
                <a:spcPts val="0"/>
              </a:spcAft>
              <a:buClr>
                <a:schemeClr val="tx1"/>
              </a:buClr>
              <a:buSzPct val="90000"/>
              <a:tabLst/>
            </a:pPr>
            <a:r>
              <a:rPr lang="en-US"/>
              <a:t>Fourth level</a:t>
            </a:r>
          </a:p>
          <a:p>
            <a:pPr marL="494284" marR="0" lvl="4" indent="-494284" algn="l" defTabSz="896354" rtl="0" eaLnBrk="1" fontAlgn="auto" latinLnBrk="0" hangingPunct="1">
              <a:lnSpc>
                <a:spcPct val="90000"/>
              </a:lnSpc>
              <a:spcBef>
                <a:spcPts val="1176"/>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31708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7644"/>
            <a:ext cx="5378548" cy="2115402"/>
          </a:xfrm>
        </p:spPr>
        <p:txBody>
          <a:bodyPr wrap="square">
            <a:spAutoFit/>
          </a:bodyPr>
          <a:lstStyle>
            <a:lvl1pPr marL="222733" indent="-222733">
              <a:spcBef>
                <a:spcPts val="1176"/>
              </a:spcBef>
              <a:buClr>
                <a:schemeClr val="tx1"/>
              </a:buClr>
              <a:buFont typeface="Wingdings" panose="05000000000000000000" pitchFamily="2" charset="2"/>
              <a:buChar char=""/>
              <a:defRPr sz="2883" b="0">
                <a:latin typeface="+mn-lt"/>
              </a:defRPr>
            </a:lvl1pPr>
            <a:lvl2pPr marL="410378" indent="-164761">
              <a:buFont typeface="Wingdings" panose="05000000000000000000" pitchFamily="2" charset="2"/>
              <a:buChar char=""/>
              <a:defRPr sz="2307" b="0"/>
            </a:lvl2pPr>
            <a:lvl3pPr marL="614805" indent="-181543">
              <a:buFont typeface="Wingdings" panose="05000000000000000000" pitchFamily="2" charset="2"/>
              <a:buChar char=""/>
              <a:tabLst/>
              <a:defRPr sz="2115" b="0"/>
            </a:lvl3pPr>
            <a:lvl4pPr marL="796347" indent="-169339">
              <a:buFont typeface="Wingdings" panose="05000000000000000000" pitchFamily="2" charset="2"/>
              <a:buChar char=""/>
              <a:defRPr sz="2115" b="0"/>
            </a:lvl4pPr>
            <a:lvl5pPr marL="983992" indent="-163237">
              <a:buFont typeface="Wingdings" panose="05000000000000000000" pitchFamily="2" charset="2"/>
              <a:buChar char=""/>
              <a:tabLst/>
              <a:defRPr sz="2115"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5"/>
            <a:ext cx="5378548" cy="2429576"/>
          </a:xfrm>
        </p:spPr>
        <p:txBody>
          <a:bodyPr wrap="square">
            <a:spAutoFit/>
          </a:bodyPr>
          <a:lstStyle>
            <a:lvl1pPr marL="276128" indent="-276128">
              <a:spcBef>
                <a:spcPts val="1176"/>
              </a:spcBef>
              <a:buClr>
                <a:schemeClr val="tx1"/>
              </a:buClr>
              <a:buFont typeface="Arial" pitchFamily="34" charset="0"/>
              <a:buChar char="•"/>
              <a:defRPr lang="en-US" sz="2883" b="0" kern="1200" spc="0" baseline="0" dirty="0">
                <a:gradFill>
                  <a:gsLst>
                    <a:gs pos="1250">
                      <a:schemeClr val="tx1"/>
                    </a:gs>
                    <a:gs pos="100000">
                      <a:schemeClr val="tx1"/>
                    </a:gs>
                  </a:gsLst>
                  <a:lin ang="5400000" scaled="0"/>
                </a:gradFill>
                <a:latin typeface="+mn-lt"/>
                <a:ea typeface="+mn-ea"/>
                <a:cs typeface="+mn-cs"/>
              </a:defRPr>
            </a:lvl1pPr>
            <a:lvl2pPr marL="575140" indent="-329523">
              <a:defRPr lang="en-US" sz="2307" b="0" kern="1200" spc="0" baseline="0" dirty="0">
                <a:gradFill>
                  <a:gsLst>
                    <a:gs pos="1250">
                      <a:schemeClr val="tx1"/>
                    </a:gs>
                    <a:gs pos="100000">
                      <a:schemeClr val="tx1"/>
                    </a:gs>
                  </a:gsLst>
                  <a:lin ang="5400000" scaled="0"/>
                </a:gradFill>
                <a:latin typeface="+mn-lt"/>
                <a:ea typeface="+mn-ea"/>
                <a:cs typeface="+mn-cs"/>
              </a:defRPr>
            </a:lvl2pPr>
            <a:lvl3pPr marL="762784" indent="-329523">
              <a:tabLst/>
              <a:defRPr lang="en-US" sz="2115" b="0" kern="1200" spc="0" baseline="0" dirty="0">
                <a:gradFill>
                  <a:gsLst>
                    <a:gs pos="1250">
                      <a:schemeClr val="tx1"/>
                    </a:gs>
                    <a:gs pos="100000">
                      <a:schemeClr val="tx1"/>
                    </a:gs>
                  </a:gsLst>
                  <a:lin ang="5400000" scaled="0"/>
                </a:gradFill>
                <a:latin typeface="+mn-lt"/>
                <a:ea typeface="+mn-ea"/>
                <a:cs typeface="+mn-cs"/>
              </a:defRPr>
            </a:lvl3pPr>
            <a:lvl4pPr marL="956531" indent="-329523">
              <a:defRPr lang="en-US" sz="2115" b="0" kern="1200" spc="0" baseline="0" dirty="0">
                <a:gradFill>
                  <a:gsLst>
                    <a:gs pos="1250">
                      <a:schemeClr val="tx1"/>
                    </a:gs>
                    <a:gs pos="100000">
                      <a:schemeClr val="tx1"/>
                    </a:gs>
                  </a:gsLst>
                  <a:lin ang="5400000" scaled="0"/>
                </a:gradFill>
                <a:latin typeface="+mn-lt"/>
                <a:ea typeface="+mn-ea"/>
                <a:cs typeface="+mn-cs"/>
              </a:defRPr>
            </a:lvl4pPr>
            <a:lvl5pPr marL="1150279" indent="-329523">
              <a:tabLst/>
              <a:defRPr lang="en-US" sz="2115" b="0" kern="1200" spc="0" baseline="0" dirty="0">
                <a:gradFill>
                  <a:gsLst>
                    <a:gs pos="1250">
                      <a:schemeClr val="tx1"/>
                    </a:gs>
                    <a:gs pos="100000">
                      <a:schemeClr val="tx1"/>
                    </a:gs>
                  </a:gsLst>
                  <a:lin ang="5400000" scaled="0"/>
                </a:gradFill>
                <a:latin typeface="+mn-lt"/>
                <a:ea typeface="+mn-ea"/>
                <a:cs typeface="+mn-cs"/>
              </a:defRPr>
            </a:lvl5pPr>
          </a:lstStyle>
          <a:p>
            <a:pPr marL="222733" marR="0" lvl="0" indent="-222733" algn="l" defTabSz="896354" rtl="0" eaLnBrk="1" fontAlgn="auto" latinLnBrk="0" hangingPunct="1">
              <a:lnSpc>
                <a:spcPct val="90000"/>
              </a:lnSpc>
              <a:spcBef>
                <a:spcPts val="1176"/>
              </a:spcBef>
              <a:spcAft>
                <a:spcPts val="0"/>
              </a:spcAft>
              <a:buClr>
                <a:schemeClr val="tx1"/>
              </a:buClr>
              <a:buSzPct val="90000"/>
              <a:buFont typeface="Wingdings" panose="05000000000000000000" pitchFamily="2" charset="2"/>
              <a:buChar char=""/>
              <a:tabLst/>
            </a:pPr>
            <a:r>
              <a:rPr lang="en-US"/>
              <a:t>Edit Master text styles</a:t>
            </a:r>
          </a:p>
          <a:p>
            <a:pPr marL="222733" marR="0" lvl="1" indent="-222733" algn="l" defTabSz="896354" rtl="0" eaLnBrk="1" fontAlgn="auto" latinLnBrk="0" hangingPunct="1">
              <a:lnSpc>
                <a:spcPct val="90000"/>
              </a:lnSpc>
              <a:spcBef>
                <a:spcPts val="1176"/>
              </a:spcBef>
              <a:spcAft>
                <a:spcPts val="0"/>
              </a:spcAft>
              <a:buClr>
                <a:schemeClr val="tx1"/>
              </a:buClr>
              <a:buSzPct val="90000"/>
              <a:buFont typeface="Wingdings" panose="05000000000000000000" pitchFamily="2" charset="2"/>
              <a:buChar char=""/>
              <a:tabLst/>
            </a:pPr>
            <a:r>
              <a:rPr lang="en-US"/>
              <a:t>Second level</a:t>
            </a:r>
          </a:p>
          <a:p>
            <a:pPr marL="222733" marR="0" lvl="2" indent="-222733" algn="l" defTabSz="896354" rtl="0" eaLnBrk="1" fontAlgn="auto" latinLnBrk="0" hangingPunct="1">
              <a:lnSpc>
                <a:spcPct val="90000"/>
              </a:lnSpc>
              <a:spcBef>
                <a:spcPts val="1176"/>
              </a:spcBef>
              <a:spcAft>
                <a:spcPts val="0"/>
              </a:spcAft>
              <a:buClr>
                <a:schemeClr val="tx1"/>
              </a:buClr>
              <a:buSzPct val="90000"/>
              <a:buFont typeface="Wingdings" panose="05000000000000000000" pitchFamily="2" charset="2"/>
              <a:buChar char=""/>
              <a:tabLst/>
            </a:pPr>
            <a:r>
              <a:rPr lang="en-US"/>
              <a:t>Third level</a:t>
            </a:r>
          </a:p>
          <a:p>
            <a:pPr marL="222733" marR="0" lvl="3" indent="-222733" algn="l" defTabSz="896354" rtl="0" eaLnBrk="1" fontAlgn="auto" latinLnBrk="0" hangingPunct="1">
              <a:lnSpc>
                <a:spcPct val="90000"/>
              </a:lnSpc>
              <a:spcBef>
                <a:spcPts val="1176"/>
              </a:spcBef>
              <a:spcAft>
                <a:spcPts val="0"/>
              </a:spcAft>
              <a:buClr>
                <a:schemeClr val="tx1"/>
              </a:buClr>
              <a:buSzPct val="90000"/>
              <a:buFont typeface="Wingdings" panose="05000000000000000000" pitchFamily="2" charset="2"/>
              <a:buChar char=""/>
              <a:tabLst/>
            </a:pPr>
            <a:r>
              <a:rPr lang="en-US"/>
              <a:t>Fourth level</a:t>
            </a:r>
          </a:p>
          <a:p>
            <a:pPr marL="222733" marR="0" lvl="4" indent="-222733" algn="l" defTabSz="896354" rtl="0" eaLnBrk="1" fontAlgn="auto" latinLnBrk="0" hangingPunct="1">
              <a:lnSpc>
                <a:spcPct val="90000"/>
              </a:lnSpc>
              <a:spcBef>
                <a:spcPts val="1176"/>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272081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082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6919" spc="-96"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1" y="3877277"/>
            <a:ext cx="9860674" cy="724246"/>
          </a:xfrm>
          <a:noFill/>
        </p:spPr>
        <p:txBody>
          <a:bodyPr lIns="182880" tIns="146304" rIns="182880" bIns="146304">
            <a:spAutoFit/>
          </a:bodyPr>
          <a:lstStyle>
            <a:lvl1pPr marL="0" indent="0">
              <a:spcBef>
                <a:spcPts val="0"/>
              </a:spcBef>
              <a:buNone/>
              <a:defRPr sz="3075"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4139155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6919" b="0" kern="1200" cap="none" spc="-96"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954883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6919" spc="-96"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994485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6919" spc="-96"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6238775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bg bwMode="auto">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auto">
          <a:xfrm>
            <a:off x="269302" y="2105636"/>
            <a:ext cx="8964185" cy="1748215"/>
          </a:xfrm>
          <a:noFill/>
        </p:spPr>
        <p:txBody>
          <a:bodyPr lIns="146304" tIns="91440" rIns="146304" bIns="91440" anchor="t" anchorCtr="0"/>
          <a:lstStyle>
            <a:lvl1pPr>
              <a:defRPr sz="5293" spc="-98" baseline="0">
                <a:gradFill>
                  <a:gsLst>
                    <a:gs pos="75897">
                      <a:schemeClr val="tx1"/>
                    </a:gs>
                    <a:gs pos="50000">
                      <a:schemeClr val="tx1"/>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auto">
          <a:xfrm>
            <a:off x="269302" y="4177832"/>
            <a:ext cx="7171337" cy="1359117"/>
          </a:xfrm>
          <a:noFill/>
        </p:spPr>
        <p:txBody>
          <a:bodyPr lIns="146304" tIns="109728" rIns="146304" bIns="109728">
            <a:noAutofit/>
          </a:bodyPr>
          <a:lstStyle>
            <a:lvl1pPr marL="0" indent="0">
              <a:spcBef>
                <a:spcPts val="0"/>
              </a:spcBef>
              <a:buNone/>
              <a:defRPr sz="2745" spc="0" baseline="0">
                <a:gradFill>
                  <a:gsLst>
                    <a:gs pos="91000">
                      <a:schemeClr val="tx1"/>
                    </a:gs>
                    <a:gs pos="0">
                      <a:schemeClr val="tx1"/>
                    </a:gs>
                  </a:gsLst>
                  <a:lin ang="5400000" scaled="0"/>
                </a:gradFill>
                <a:latin typeface="Segoe UI Semilight" panose="020B0402040204020203" pitchFamily="34" charset="0"/>
                <a:cs typeface="Segoe UI Semilight" panose="020B0402040204020203" pitchFamily="34" charset="0"/>
              </a:defRPr>
            </a:lvl1pPr>
          </a:lstStyle>
          <a:p>
            <a:pPr lvl="0"/>
            <a:r>
              <a:rPr lang="en-US" dirty="0"/>
              <a:t>Speaker Name</a:t>
            </a:r>
          </a:p>
        </p:txBody>
      </p:sp>
      <p:grpSp>
        <p:nvGrpSpPr>
          <p:cNvPr id="7" name="Group 6"/>
          <p:cNvGrpSpPr>
            <a:grpSpLocks noChangeAspect="1"/>
          </p:cNvGrpSpPr>
          <p:nvPr userDrawn="1"/>
        </p:nvGrpSpPr>
        <p:grpSpPr bwMode="black">
          <a:xfrm>
            <a:off x="455833" y="470067"/>
            <a:ext cx="1419662" cy="304828"/>
            <a:chOff x="457200" y="1643393"/>
            <a:chExt cx="4492753" cy="96454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3"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sp>
        <p:nvSpPr>
          <p:cNvPr id="14" name="Freeform 228"/>
          <p:cNvSpPr>
            <a:spLocks/>
          </p:cNvSpPr>
          <p:nvPr userDrawn="1"/>
        </p:nvSpPr>
        <p:spPr bwMode="auto">
          <a:xfrm>
            <a:off x="3855551" y="4907180"/>
            <a:ext cx="8349471" cy="1587486"/>
          </a:xfrm>
          <a:custGeom>
            <a:avLst/>
            <a:gdLst>
              <a:gd name="T0" fmla="*/ 2690 w 2809"/>
              <a:gd name="T1" fmla="*/ 237 h 534"/>
              <a:gd name="T2" fmla="*/ 2533 w 2809"/>
              <a:gd name="T3" fmla="*/ 299 h 534"/>
              <a:gd name="T4" fmla="*/ 2419 w 2809"/>
              <a:gd name="T5" fmla="*/ 154 h 534"/>
              <a:gd name="T6" fmla="*/ 2385 w 2809"/>
              <a:gd name="T7" fmla="*/ 108 h 534"/>
              <a:gd name="T8" fmla="*/ 2285 w 2809"/>
              <a:gd name="T9" fmla="*/ 154 h 534"/>
              <a:gd name="T10" fmla="*/ 2251 w 2809"/>
              <a:gd name="T11" fmla="*/ 193 h 534"/>
              <a:gd name="T12" fmla="*/ 2171 w 2809"/>
              <a:gd name="T13" fmla="*/ 65 h 534"/>
              <a:gd name="T14" fmla="*/ 2025 w 2809"/>
              <a:gd name="T15" fmla="*/ 0 h 534"/>
              <a:gd name="T16" fmla="*/ 1793 w 2809"/>
              <a:gd name="T17" fmla="*/ 154 h 534"/>
              <a:gd name="T18" fmla="*/ 1761 w 2809"/>
              <a:gd name="T19" fmla="*/ 108 h 534"/>
              <a:gd name="T20" fmla="*/ 1661 w 2809"/>
              <a:gd name="T21" fmla="*/ 154 h 534"/>
              <a:gd name="T22" fmla="*/ 1627 w 2809"/>
              <a:gd name="T23" fmla="*/ 299 h 534"/>
              <a:gd name="T24" fmla="*/ 1512 w 2809"/>
              <a:gd name="T25" fmla="*/ 237 h 534"/>
              <a:gd name="T26" fmla="*/ 1356 w 2809"/>
              <a:gd name="T27" fmla="*/ 193 h 534"/>
              <a:gd name="T28" fmla="*/ 1177 w 2809"/>
              <a:gd name="T29" fmla="*/ 55 h 534"/>
              <a:gd name="T30" fmla="*/ 1054 w 2809"/>
              <a:gd name="T31" fmla="*/ 280 h 534"/>
              <a:gd name="T32" fmla="*/ 943 w 2809"/>
              <a:gd name="T33" fmla="*/ 237 h 534"/>
              <a:gd name="T34" fmla="*/ 797 w 2809"/>
              <a:gd name="T35" fmla="*/ 237 h 534"/>
              <a:gd name="T36" fmla="*/ 776 w 2809"/>
              <a:gd name="T37" fmla="*/ 299 h 534"/>
              <a:gd name="T38" fmla="*/ 661 w 2809"/>
              <a:gd name="T39" fmla="*/ 257 h 534"/>
              <a:gd name="T40" fmla="*/ 628 w 2809"/>
              <a:gd name="T41" fmla="*/ 211 h 534"/>
              <a:gd name="T42" fmla="*/ 527 w 2809"/>
              <a:gd name="T43" fmla="*/ 257 h 534"/>
              <a:gd name="T44" fmla="*/ 494 w 2809"/>
              <a:gd name="T45" fmla="*/ 381 h 534"/>
              <a:gd name="T46" fmla="*/ 341 w 2809"/>
              <a:gd name="T47" fmla="*/ 280 h 534"/>
              <a:gd name="T48" fmla="*/ 195 w 2809"/>
              <a:gd name="T49" fmla="*/ 363 h 534"/>
              <a:gd name="T50" fmla="*/ 0 w 2809"/>
              <a:gd name="T51" fmla="*/ 534 h 534"/>
              <a:gd name="T52" fmla="*/ 196 w 2809"/>
              <a:gd name="T53" fmla="*/ 534 h 534"/>
              <a:gd name="T54" fmla="*/ 341 w 2809"/>
              <a:gd name="T55" fmla="*/ 534 h 534"/>
              <a:gd name="T56" fmla="*/ 517 w 2809"/>
              <a:gd name="T57" fmla="*/ 534 h 534"/>
              <a:gd name="T58" fmla="*/ 661 w 2809"/>
              <a:gd name="T59" fmla="*/ 534 h 534"/>
              <a:gd name="T60" fmla="*/ 725 w 2809"/>
              <a:gd name="T61" fmla="*/ 534 h 534"/>
              <a:gd name="T62" fmla="*/ 795 w 2809"/>
              <a:gd name="T63" fmla="*/ 534 h 534"/>
              <a:gd name="T64" fmla="*/ 810 w 2809"/>
              <a:gd name="T65" fmla="*/ 534 h 534"/>
              <a:gd name="T66" fmla="*/ 934 w 2809"/>
              <a:gd name="T67" fmla="*/ 534 h 534"/>
              <a:gd name="T68" fmla="*/ 1054 w 2809"/>
              <a:gd name="T69" fmla="*/ 534 h 534"/>
              <a:gd name="T70" fmla="*/ 1099 w 2809"/>
              <a:gd name="T71" fmla="*/ 534 h 534"/>
              <a:gd name="T72" fmla="*/ 1356 w 2809"/>
              <a:gd name="T73" fmla="*/ 534 h 534"/>
              <a:gd name="T74" fmla="*/ 1512 w 2809"/>
              <a:gd name="T75" fmla="*/ 534 h 534"/>
              <a:gd name="T76" fmla="*/ 1650 w 2809"/>
              <a:gd name="T77" fmla="*/ 534 h 534"/>
              <a:gd name="T78" fmla="*/ 1794 w 2809"/>
              <a:gd name="T79" fmla="*/ 534 h 534"/>
              <a:gd name="T80" fmla="*/ 2025 w 2809"/>
              <a:gd name="T81" fmla="*/ 534 h 534"/>
              <a:gd name="T82" fmla="*/ 2171 w 2809"/>
              <a:gd name="T83" fmla="*/ 534 h 534"/>
              <a:gd name="T84" fmla="*/ 2275 w 2809"/>
              <a:gd name="T85" fmla="*/ 534 h 534"/>
              <a:gd name="T86" fmla="*/ 2419 w 2809"/>
              <a:gd name="T87" fmla="*/ 534 h 534"/>
              <a:gd name="T88" fmla="*/ 2533 w 2809"/>
              <a:gd name="T89" fmla="*/ 534 h 534"/>
              <a:gd name="T90" fmla="*/ 2690 w 2809"/>
              <a:gd name="T91" fmla="*/ 534 h 534"/>
              <a:gd name="T92" fmla="*/ 2809 w 2809"/>
              <a:gd name="T93" fmla="*/ 4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9" h="534">
                <a:moveTo>
                  <a:pt x="2690" y="434"/>
                </a:moveTo>
                <a:lnTo>
                  <a:pt x="2690" y="237"/>
                </a:lnTo>
                <a:lnTo>
                  <a:pt x="2533" y="237"/>
                </a:lnTo>
                <a:lnTo>
                  <a:pt x="2533" y="299"/>
                </a:lnTo>
                <a:lnTo>
                  <a:pt x="2419" y="299"/>
                </a:lnTo>
                <a:lnTo>
                  <a:pt x="2419" y="154"/>
                </a:lnTo>
                <a:lnTo>
                  <a:pt x="2385" y="154"/>
                </a:lnTo>
                <a:lnTo>
                  <a:pt x="2385" y="108"/>
                </a:lnTo>
                <a:lnTo>
                  <a:pt x="2285" y="108"/>
                </a:lnTo>
                <a:lnTo>
                  <a:pt x="2285" y="154"/>
                </a:lnTo>
                <a:lnTo>
                  <a:pt x="2251" y="154"/>
                </a:lnTo>
                <a:lnTo>
                  <a:pt x="2251" y="193"/>
                </a:lnTo>
                <a:lnTo>
                  <a:pt x="2171" y="193"/>
                </a:lnTo>
                <a:lnTo>
                  <a:pt x="2171" y="65"/>
                </a:lnTo>
                <a:lnTo>
                  <a:pt x="2025" y="184"/>
                </a:lnTo>
                <a:lnTo>
                  <a:pt x="2025" y="0"/>
                </a:lnTo>
                <a:lnTo>
                  <a:pt x="1793" y="0"/>
                </a:lnTo>
                <a:lnTo>
                  <a:pt x="1793" y="154"/>
                </a:lnTo>
                <a:lnTo>
                  <a:pt x="1761" y="154"/>
                </a:lnTo>
                <a:lnTo>
                  <a:pt x="1761" y="108"/>
                </a:lnTo>
                <a:lnTo>
                  <a:pt x="1661" y="108"/>
                </a:lnTo>
                <a:lnTo>
                  <a:pt x="1661" y="154"/>
                </a:lnTo>
                <a:lnTo>
                  <a:pt x="1627" y="154"/>
                </a:lnTo>
                <a:lnTo>
                  <a:pt x="1627" y="299"/>
                </a:lnTo>
                <a:lnTo>
                  <a:pt x="1512" y="299"/>
                </a:lnTo>
                <a:lnTo>
                  <a:pt x="1512" y="237"/>
                </a:lnTo>
                <a:lnTo>
                  <a:pt x="1356" y="237"/>
                </a:lnTo>
                <a:lnTo>
                  <a:pt x="1356" y="193"/>
                </a:lnTo>
                <a:lnTo>
                  <a:pt x="1177" y="193"/>
                </a:lnTo>
                <a:lnTo>
                  <a:pt x="1177" y="55"/>
                </a:lnTo>
                <a:lnTo>
                  <a:pt x="1054" y="55"/>
                </a:lnTo>
                <a:lnTo>
                  <a:pt x="1054" y="280"/>
                </a:lnTo>
                <a:lnTo>
                  <a:pt x="943" y="280"/>
                </a:lnTo>
                <a:lnTo>
                  <a:pt x="943" y="237"/>
                </a:lnTo>
                <a:lnTo>
                  <a:pt x="933" y="237"/>
                </a:lnTo>
                <a:lnTo>
                  <a:pt x="797" y="237"/>
                </a:lnTo>
                <a:lnTo>
                  <a:pt x="776" y="237"/>
                </a:lnTo>
                <a:lnTo>
                  <a:pt x="776" y="299"/>
                </a:lnTo>
                <a:lnTo>
                  <a:pt x="661" y="299"/>
                </a:lnTo>
                <a:lnTo>
                  <a:pt x="661" y="257"/>
                </a:lnTo>
                <a:lnTo>
                  <a:pt x="628" y="257"/>
                </a:lnTo>
                <a:lnTo>
                  <a:pt x="628" y="211"/>
                </a:lnTo>
                <a:lnTo>
                  <a:pt x="527" y="211"/>
                </a:lnTo>
                <a:lnTo>
                  <a:pt x="527" y="257"/>
                </a:lnTo>
                <a:lnTo>
                  <a:pt x="494" y="257"/>
                </a:lnTo>
                <a:lnTo>
                  <a:pt x="494" y="381"/>
                </a:lnTo>
                <a:lnTo>
                  <a:pt x="341" y="381"/>
                </a:lnTo>
                <a:lnTo>
                  <a:pt x="341" y="280"/>
                </a:lnTo>
                <a:lnTo>
                  <a:pt x="195" y="280"/>
                </a:lnTo>
                <a:lnTo>
                  <a:pt x="195" y="363"/>
                </a:lnTo>
                <a:lnTo>
                  <a:pt x="0" y="363"/>
                </a:lnTo>
                <a:lnTo>
                  <a:pt x="0" y="534"/>
                </a:lnTo>
                <a:lnTo>
                  <a:pt x="195" y="534"/>
                </a:lnTo>
                <a:lnTo>
                  <a:pt x="196" y="534"/>
                </a:lnTo>
                <a:lnTo>
                  <a:pt x="338" y="534"/>
                </a:lnTo>
                <a:lnTo>
                  <a:pt x="341" y="534"/>
                </a:lnTo>
                <a:lnTo>
                  <a:pt x="494" y="534"/>
                </a:lnTo>
                <a:lnTo>
                  <a:pt x="517" y="534"/>
                </a:lnTo>
                <a:lnTo>
                  <a:pt x="639" y="534"/>
                </a:lnTo>
                <a:lnTo>
                  <a:pt x="661" y="534"/>
                </a:lnTo>
                <a:lnTo>
                  <a:pt x="664" y="534"/>
                </a:lnTo>
                <a:lnTo>
                  <a:pt x="725" y="534"/>
                </a:lnTo>
                <a:lnTo>
                  <a:pt x="776" y="534"/>
                </a:lnTo>
                <a:lnTo>
                  <a:pt x="795" y="534"/>
                </a:lnTo>
                <a:lnTo>
                  <a:pt x="797" y="534"/>
                </a:lnTo>
                <a:lnTo>
                  <a:pt x="810" y="534"/>
                </a:lnTo>
                <a:lnTo>
                  <a:pt x="933" y="534"/>
                </a:lnTo>
                <a:lnTo>
                  <a:pt x="934" y="534"/>
                </a:lnTo>
                <a:lnTo>
                  <a:pt x="943" y="534"/>
                </a:lnTo>
                <a:lnTo>
                  <a:pt x="1054" y="534"/>
                </a:lnTo>
                <a:lnTo>
                  <a:pt x="1080" y="534"/>
                </a:lnTo>
                <a:lnTo>
                  <a:pt x="1099" y="534"/>
                </a:lnTo>
                <a:lnTo>
                  <a:pt x="1177" y="534"/>
                </a:lnTo>
                <a:lnTo>
                  <a:pt x="1356" y="534"/>
                </a:lnTo>
                <a:lnTo>
                  <a:pt x="1494" y="534"/>
                </a:lnTo>
                <a:lnTo>
                  <a:pt x="1512" y="534"/>
                </a:lnTo>
                <a:lnTo>
                  <a:pt x="1627" y="534"/>
                </a:lnTo>
                <a:lnTo>
                  <a:pt x="1650" y="534"/>
                </a:lnTo>
                <a:lnTo>
                  <a:pt x="1793" y="534"/>
                </a:lnTo>
                <a:lnTo>
                  <a:pt x="1794" y="534"/>
                </a:lnTo>
                <a:lnTo>
                  <a:pt x="2020" y="534"/>
                </a:lnTo>
                <a:lnTo>
                  <a:pt x="2025" y="534"/>
                </a:lnTo>
                <a:lnTo>
                  <a:pt x="2095" y="534"/>
                </a:lnTo>
                <a:lnTo>
                  <a:pt x="2171" y="534"/>
                </a:lnTo>
                <a:lnTo>
                  <a:pt x="2251" y="534"/>
                </a:lnTo>
                <a:lnTo>
                  <a:pt x="2275" y="534"/>
                </a:lnTo>
                <a:lnTo>
                  <a:pt x="2396" y="534"/>
                </a:lnTo>
                <a:lnTo>
                  <a:pt x="2419" y="534"/>
                </a:lnTo>
                <a:lnTo>
                  <a:pt x="2482" y="534"/>
                </a:lnTo>
                <a:lnTo>
                  <a:pt x="2533" y="534"/>
                </a:lnTo>
                <a:lnTo>
                  <a:pt x="2552" y="534"/>
                </a:lnTo>
                <a:lnTo>
                  <a:pt x="2690" y="534"/>
                </a:lnTo>
                <a:lnTo>
                  <a:pt x="2809" y="534"/>
                </a:lnTo>
                <a:lnTo>
                  <a:pt x="2809" y="434"/>
                </a:lnTo>
                <a:lnTo>
                  <a:pt x="2690" y="4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FFFFFF"/>
              </a:solidFill>
            </a:endParaRPr>
          </a:p>
        </p:txBody>
      </p:sp>
      <p:grpSp>
        <p:nvGrpSpPr>
          <p:cNvPr id="982" name="map" hidden="1"/>
          <p:cNvGrpSpPr/>
          <p:nvPr userDrawn="1"/>
        </p:nvGrpSpPr>
        <p:grpSpPr>
          <a:xfrm>
            <a:off x="7085804" y="3782331"/>
            <a:ext cx="4790271" cy="2538675"/>
            <a:chOff x="7227888" y="3857626"/>
            <a:chExt cx="4886326" cy="2589213"/>
          </a:xfrm>
        </p:grpSpPr>
        <p:sp>
          <p:nvSpPr>
            <p:cNvPr id="783" name="Freeform 571"/>
            <p:cNvSpPr>
              <a:spLocks/>
            </p:cNvSpPr>
            <p:nvPr userDrawn="1"/>
          </p:nvSpPr>
          <p:spPr bwMode="auto">
            <a:xfrm>
              <a:off x="10837863" y="5757864"/>
              <a:ext cx="592138" cy="419100"/>
            </a:xfrm>
            <a:custGeom>
              <a:avLst/>
              <a:gdLst>
                <a:gd name="T0" fmla="*/ 354 w 383"/>
                <a:gd name="T1" fmla="*/ 56 h 272"/>
                <a:gd name="T2" fmla="*/ 235 w 383"/>
                <a:gd name="T3" fmla="*/ 0 h 272"/>
                <a:gd name="T4" fmla="*/ 183 w 383"/>
                <a:gd name="T5" fmla="*/ 0 h 272"/>
                <a:gd name="T6" fmla="*/ 82 w 383"/>
                <a:gd name="T7" fmla="*/ 31 h 272"/>
                <a:gd name="T8" fmla="*/ 18 w 383"/>
                <a:gd name="T9" fmla="*/ 75 h 272"/>
                <a:gd name="T10" fmla="*/ 6 w 383"/>
                <a:gd name="T11" fmla="*/ 109 h 272"/>
                <a:gd name="T12" fmla="*/ 17 w 383"/>
                <a:gd name="T13" fmla="*/ 145 h 272"/>
                <a:gd name="T14" fmla="*/ 100 w 383"/>
                <a:gd name="T15" fmla="*/ 203 h 272"/>
                <a:gd name="T16" fmla="*/ 180 w 383"/>
                <a:gd name="T17" fmla="*/ 203 h 272"/>
                <a:gd name="T18" fmla="*/ 225 w 383"/>
                <a:gd name="T19" fmla="*/ 224 h 272"/>
                <a:gd name="T20" fmla="*/ 257 w 383"/>
                <a:gd name="T21" fmla="*/ 263 h 272"/>
                <a:gd name="T22" fmla="*/ 275 w 383"/>
                <a:gd name="T23" fmla="*/ 272 h 272"/>
                <a:gd name="T24" fmla="*/ 306 w 383"/>
                <a:gd name="T25" fmla="*/ 272 h 272"/>
                <a:gd name="T26" fmla="*/ 361 w 383"/>
                <a:gd name="T27" fmla="*/ 212 h 272"/>
                <a:gd name="T28" fmla="*/ 379 w 383"/>
                <a:gd name="T29" fmla="*/ 133 h 272"/>
                <a:gd name="T30" fmla="*/ 373 w 383"/>
                <a:gd name="T31" fmla="*/ 92 h 272"/>
                <a:gd name="T32" fmla="*/ 354 w 383"/>
                <a:gd name="T33" fmla="*/ 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3" h="272">
                  <a:moveTo>
                    <a:pt x="354" y="56"/>
                  </a:moveTo>
                  <a:cubicBezTo>
                    <a:pt x="354" y="56"/>
                    <a:pt x="324" y="0"/>
                    <a:pt x="235" y="0"/>
                  </a:cubicBezTo>
                  <a:cubicBezTo>
                    <a:pt x="183" y="0"/>
                    <a:pt x="183" y="0"/>
                    <a:pt x="183" y="0"/>
                  </a:cubicBezTo>
                  <a:cubicBezTo>
                    <a:pt x="183" y="0"/>
                    <a:pt x="128" y="0"/>
                    <a:pt x="82" y="31"/>
                  </a:cubicBezTo>
                  <a:cubicBezTo>
                    <a:pt x="18" y="75"/>
                    <a:pt x="18" y="75"/>
                    <a:pt x="18" y="75"/>
                  </a:cubicBezTo>
                  <a:cubicBezTo>
                    <a:pt x="18" y="75"/>
                    <a:pt x="0" y="88"/>
                    <a:pt x="6" y="109"/>
                  </a:cubicBezTo>
                  <a:cubicBezTo>
                    <a:pt x="17" y="145"/>
                    <a:pt x="17" y="145"/>
                    <a:pt x="17" y="145"/>
                  </a:cubicBezTo>
                  <a:cubicBezTo>
                    <a:pt x="17" y="145"/>
                    <a:pt x="34" y="203"/>
                    <a:pt x="100" y="203"/>
                  </a:cubicBezTo>
                  <a:cubicBezTo>
                    <a:pt x="180" y="203"/>
                    <a:pt x="180" y="203"/>
                    <a:pt x="180" y="203"/>
                  </a:cubicBezTo>
                  <a:cubicBezTo>
                    <a:pt x="180" y="203"/>
                    <a:pt x="208" y="203"/>
                    <a:pt x="225" y="224"/>
                  </a:cubicBezTo>
                  <a:cubicBezTo>
                    <a:pt x="257" y="263"/>
                    <a:pt x="257" y="263"/>
                    <a:pt x="257" y="263"/>
                  </a:cubicBezTo>
                  <a:cubicBezTo>
                    <a:pt x="257" y="263"/>
                    <a:pt x="264" y="272"/>
                    <a:pt x="275" y="272"/>
                  </a:cubicBezTo>
                  <a:cubicBezTo>
                    <a:pt x="306" y="272"/>
                    <a:pt x="306" y="272"/>
                    <a:pt x="306" y="272"/>
                  </a:cubicBezTo>
                  <a:cubicBezTo>
                    <a:pt x="306" y="272"/>
                    <a:pt x="348" y="272"/>
                    <a:pt x="361" y="212"/>
                  </a:cubicBezTo>
                  <a:cubicBezTo>
                    <a:pt x="379" y="133"/>
                    <a:pt x="379" y="133"/>
                    <a:pt x="379" y="133"/>
                  </a:cubicBezTo>
                  <a:cubicBezTo>
                    <a:pt x="379" y="133"/>
                    <a:pt x="383" y="112"/>
                    <a:pt x="373" y="92"/>
                  </a:cubicBezTo>
                  <a:lnTo>
                    <a:pt x="354" y="56"/>
                  </a:ln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84" name="Freeform 572"/>
            <p:cNvSpPr>
              <a:spLocks/>
            </p:cNvSpPr>
            <p:nvPr userDrawn="1"/>
          </p:nvSpPr>
          <p:spPr bwMode="auto">
            <a:xfrm>
              <a:off x="7227888" y="4079876"/>
              <a:ext cx="1906588" cy="2366963"/>
            </a:xfrm>
            <a:custGeom>
              <a:avLst/>
              <a:gdLst>
                <a:gd name="T0" fmla="*/ 1128 w 1232"/>
                <a:gd name="T1" fmla="*/ 923 h 1536"/>
                <a:gd name="T2" fmla="*/ 1100 w 1232"/>
                <a:gd name="T3" fmla="*/ 938 h 1536"/>
                <a:gd name="T4" fmla="*/ 1079 w 1232"/>
                <a:gd name="T5" fmla="*/ 925 h 1536"/>
                <a:gd name="T6" fmla="*/ 1061 w 1232"/>
                <a:gd name="T7" fmla="*/ 893 h 1536"/>
                <a:gd name="T8" fmla="*/ 988 w 1232"/>
                <a:gd name="T9" fmla="*/ 812 h 1536"/>
                <a:gd name="T10" fmla="*/ 889 w 1232"/>
                <a:gd name="T11" fmla="*/ 793 h 1536"/>
                <a:gd name="T12" fmla="*/ 667 w 1232"/>
                <a:gd name="T13" fmla="*/ 700 h 1536"/>
                <a:gd name="T14" fmla="*/ 643 w 1232"/>
                <a:gd name="T15" fmla="*/ 617 h 1536"/>
                <a:gd name="T16" fmla="*/ 720 w 1232"/>
                <a:gd name="T17" fmla="*/ 578 h 1536"/>
                <a:gd name="T18" fmla="*/ 783 w 1232"/>
                <a:gd name="T19" fmla="*/ 633 h 1536"/>
                <a:gd name="T20" fmla="*/ 803 w 1232"/>
                <a:gd name="T21" fmla="*/ 605 h 1536"/>
                <a:gd name="T22" fmla="*/ 808 w 1232"/>
                <a:gd name="T23" fmla="*/ 540 h 1536"/>
                <a:gd name="T24" fmla="*/ 879 w 1232"/>
                <a:gd name="T25" fmla="*/ 438 h 1536"/>
                <a:gd name="T26" fmla="*/ 933 w 1232"/>
                <a:gd name="T27" fmla="*/ 389 h 1536"/>
                <a:gd name="T28" fmla="*/ 960 w 1232"/>
                <a:gd name="T29" fmla="*/ 373 h 1536"/>
                <a:gd name="T30" fmla="*/ 933 w 1232"/>
                <a:gd name="T31" fmla="*/ 330 h 1536"/>
                <a:gd name="T32" fmla="*/ 982 w 1232"/>
                <a:gd name="T33" fmla="*/ 314 h 1536"/>
                <a:gd name="T34" fmla="*/ 967 w 1232"/>
                <a:gd name="T35" fmla="*/ 209 h 1536"/>
                <a:gd name="T36" fmla="*/ 891 w 1232"/>
                <a:gd name="T37" fmla="*/ 175 h 1536"/>
                <a:gd name="T38" fmla="*/ 680 w 1232"/>
                <a:gd name="T39" fmla="*/ 218 h 1536"/>
                <a:gd name="T40" fmla="*/ 701 w 1232"/>
                <a:gd name="T41" fmla="*/ 138 h 1536"/>
                <a:gd name="T42" fmla="*/ 746 w 1232"/>
                <a:gd name="T43" fmla="*/ 127 h 1536"/>
                <a:gd name="T44" fmla="*/ 776 w 1232"/>
                <a:gd name="T45" fmla="*/ 88 h 1536"/>
                <a:gd name="T46" fmla="*/ 696 w 1232"/>
                <a:gd name="T47" fmla="*/ 13 h 1536"/>
                <a:gd name="T48" fmla="*/ 631 w 1232"/>
                <a:gd name="T49" fmla="*/ 42 h 1536"/>
                <a:gd name="T50" fmla="*/ 331 w 1232"/>
                <a:gd name="T51" fmla="*/ 65 h 1536"/>
                <a:gd name="T52" fmla="*/ 156 w 1232"/>
                <a:gd name="T53" fmla="*/ 14 h 1536"/>
                <a:gd name="T54" fmla="*/ 36 w 1232"/>
                <a:gd name="T55" fmla="*/ 35 h 1536"/>
                <a:gd name="T56" fmla="*/ 9 w 1232"/>
                <a:gd name="T57" fmla="*/ 142 h 1536"/>
                <a:gd name="T58" fmla="*/ 71 w 1232"/>
                <a:gd name="T59" fmla="*/ 215 h 1536"/>
                <a:gd name="T60" fmla="*/ 120 w 1232"/>
                <a:gd name="T61" fmla="*/ 189 h 1536"/>
                <a:gd name="T62" fmla="*/ 222 w 1232"/>
                <a:gd name="T63" fmla="*/ 187 h 1536"/>
                <a:gd name="T64" fmla="*/ 376 w 1232"/>
                <a:gd name="T65" fmla="*/ 346 h 1536"/>
                <a:gd name="T66" fmla="*/ 388 w 1232"/>
                <a:gd name="T67" fmla="*/ 421 h 1536"/>
                <a:gd name="T68" fmla="*/ 497 w 1232"/>
                <a:gd name="T69" fmla="*/ 611 h 1536"/>
                <a:gd name="T70" fmla="*/ 771 w 1232"/>
                <a:gd name="T71" fmla="*/ 818 h 1536"/>
                <a:gd name="T72" fmla="*/ 803 w 1232"/>
                <a:gd name="T73" fmla="*/ 821 h 1536"/>
                <a:gd name="T74" fmla="*/ 797 w 1232"/>
                <a:gd name="T75" fmla="*/ 887 h 1536"/>
                <a:gd name="T76" fmla="*/ 779 w 1232"/>
                <a:gd name="T77" fmla="*/ 1016 h 1536"/>
                <a:gd name="T78" fmla="*/ 851 w 1232"/>
                <a:gd name="T79" fmla="*/ 1089 h 1536"/>
                <a:gd name="T80" fmla="*/ 880 w 1232"/>
                <a:gd name="T81" fmla="*/ 1231 h 1536"/>
                <a:gd name="T82" fmla="*/ 867 w 1232"/>
                <a:gd name="T83" fmla="*/ 1525 h 1536"/>
                <a:gd name="T84" fmla="*/ 904 w 1232"/>
                <a:gd name="T85" fmla="*/ 1536 h 1536"/>
                <a:gd name="T86" fmla="*/ 939 w 1232"/>
                <a:gd name="T87" fmla="*/ 1488 h 1536"/>
                <a:gd name="T88" fmla="*/ 930 w 1232"/>
                <a:gd name="T89" fmla="*/ 1426 h 1536"/>
                <a:gd name="T90" fmla="*/ 968 w 1232"/>
                <a:gd name="T91" fmla="*/ 1365 h 1536"/>
                <a:gd name="T92" fmla="*/ 1063 w 1232"/>
                <a:gd name="T93" fmla="*/ 1278 h 1536"/>
                <a:gd name="T94" fmla="*/ 1114 w 1232"/>
                <a:gd name="T95" fmla="*/ 1186 h 1536"/>
                <a:gd name="T96" fmla="*/ 1178 w 1232"/>
                <a:gd name="T97" fmla="*/ 1142 h 1536"/>
                <a:gd name="T98" fmla="*/ 1206 w 1232"/>
                <a:gd name="T99" fmla="*/ 1041 h 1536"/>
                <a:gd name="T100" fmla="*/ 1232 w 1232"/>
                <a:gd name="T101" fmla="*/ 993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2" h="1536">
                  <a:moveTo>
                    <a:pt x="1187" y="951"/>
                  </a:moveTo>
                  <a:cubicBezTo>
                    <a:pt x="1128" y="923"/>
                    <a:pt x="1128" y="923"/>
                    <a:pt x="1128" y="923"/>
                  </a:cubicBezTo>
                  <a:cubicBezTo>
                    <a:pt x="1128" y="923"/>
                    <a:pt x="1123" y="921"/>
                    <a:pt x="1118" y="924"/>
                  </a:cubicBezTo>
                  <a:cubicBezTo>
                    <a:pt x="1100" y="938"/>
                    <a:pt x="1100" y="938"/>
                    <a:pt x="1100" y="938"/>
                  </a:cubicBezTo>
                  <a:cubicBezTo>
                    <a:pt x="1100" y="938"/>
                    <a:pt x="1095" y="941"/>
                    <a:pt x="1091" y="937"/>
                  </a:cubicBezTo>
                  <a:cubicBezTo>
                    <a:pt x="1079" y="925"/>
                    <a:pt x="1079" y="925"/>
                    <a:pt x="1079" y="925"/>
                  </a:cubicBezTo>
                  <a:cubicBezTo>
                    <a:pt x="1079" y="925"/>
                    <a:pt x="1075" y="921"/>
                    <a:pt x="1073" y="916"/>
                  </a:cubicBezTo>
                  <a:cubicBezTo>
                    <a:pt x="1061" y="893"/>
                    <a:pt x="1061" y="893"/>
                    <a:pt x="1061" y="893"/>
                  </a:cubicBezTo>
                  <a:cubicBezTo>
                    <a:pt x="1061" y="893"/>
                    <a:pt x="1047" y="865"/>
                    <a:pt x="1022" y="843"/>
                  </a:cubicBezTo>
                  <a:cubicBezTo>
                    <a:pt x="988" y="812"/>
                    <a:pt x="988" y="812"/>
                    <a:pt x="988" y="812"/>
                  </a:cubicBezTo>
                  <a:cubicBezTo>
                    <a:pt x="988" y="812"/>
                    <a:pt x="967" y="793"/>
                    <a:pt x="939" y="793"/>
                  </a:cubicBezTo>
                  <a:cubicBezTo>
                    <a:pt x="889" y="793"/>
                    <a:pt x="889" y="793"/>
                    <a:pt x="889" y="793"/>
                  </a:cubicBezTo>
                  <a:cubicBezTo>
                    <a:pt x="889" y="793"/>
                    <a:pt x="812" y="793"/>
                    <a:pt x="746" y="751"/>
                  </a:cubicBezTo>
                  <a:cubicBezTo>
                    <a:pt x="667" y="700"/>
                    <a:pt x="667" y="700"/>
                    <a:pt x="667" y="700"/>
                  </a:cubicBezTo>
                  <a:cubicBezTo>
                    <a:pt x="667" y="700"/>
                    <a:pt x="643" y="685"/>
                    <a:pt x="643" y="657"/>
                  </a:cubicBezTo>
                  <a:cubicBezTo>
                    <a:pt x="643" y="617"/>
                    <a:pt x="643" y="617"/>
                    <a:pt x="643" y="617"/>
                  </a:cubicBezTo>
                  <a:cubicBezTo>
                    <a:pt x="643" y="617"/>
                    <a:pt x="643" y="589"/>
                    <a:pt x="671" y="585"/>
                  </a:cubicBezTo>
                  <a:cubicBezTo>
                    <a:pt x="720" y="578"/>
                    <a:pt x="720" y="578"/>
                    <a:pt x="720" y="578"/>
                  </a:cubicBezTo>
                  <a:cubicBezTo>
                    <a:pt x="720" y="578"/>
                    <a:pt x="747" y="573"/>
                    <a:pt x="762" y="597"/>
                  </a:cubicBezTo>
                  <a:cubicBezTo>
                    <a:pt x="783" y="633"/>
                    <a:pt x="783" y="633"/>
                    <a:pt x="783" y="633"/>
                  </a:cubicBezTo>
                  <a:cubicBezTo>
                    <a:pt x="793" y="633"/>
                    <a:pt x="793" y="633"/>
                    <a:pt x="793" y="633"/>
                  </a:cubicBezTo>
                  <a:cubicBezTo>
                    <a:pt x="793" y="633"/>
                    <a:pt x="803" y="633"/>
                    <a:pt x="803" y="605"/>
                  </a:cubicBezTo>
                  <a:cubicBezTo>
                    <a:pt x="803" y="560"/>
                    <a:pt x="803" y="560"/>
                    <a:pt x="803" y="560"/>
                  </a:cubicBezTo>
                  <a:cubicBezTo>
                    <a:pt x="803" y="560"/>
                    <a:pt x="803" y="549"/>
                    <a:pt x="808" y="540"/>
                  </a:cubicBezTo>
                  <a:cubicBezTo>
                    <a:pt x="823" y="511"/>
                    <a:pt x="823" y="511"/>
                    <a:pt x="823" y="511"/>
                  </a:cubicBezTo>
                  <a:cubicBezTo>
                    <a:pt x="823" y="511"/>
                    <a:pt x="843" y="473"/>
                    <a:pt x="879" y="438"/>
                  </a:cubicBezTo>
                  <a:cubicBezTo>
                    <a:pt x="923" y="393"/>
                    <a:pt x="923" y="393"/>
                    <a:pt x="923" y="393"/>
                  </a:cubicBezTo>
                  <a:cubicBezTo>
                    <a:pt x="923" y="393"/>
                    <a:pt x="927" y="389"/>
                    <a:pt x="933" y="389"/>
                  </a:cubicBezTo>
                  <a:cubicBezTo>
                    <a:pt x="953" y="389"/>
                    <a:pt x="953" y="389"/>
                    <a:pt x="953" y="389"/>
                  </a:cubicBezTo>
                  <a:cubicBezTo>
                    <a:pt x="953" y="389"/>
                    <a:pt x="975" y="389"/>
                    <a:pt x="960" y="373"/>
                  </a:cubicBezTo>
                  <a:cubicBezTo>
                    <a:pt x="935" y="346"/>
                    <a:pt x="935" y="346"/>
                    <a:pt x="935" y="346"/>
                  </a:cubicBezTo>
                  <a:cubicBezTo>
                    <a:pt x="933" y="330"/>
                    <a:pt x="933" y="330"/>
                    <a:pt x="933" y="330"/>
                  </a:cubicBezTo>
                  <a:cubicBezTo>
                    <a:pt x="933" y="330"/>
                    <a:pt x="932" y="314"/>
                    <a:pt x="949" y="314"/>
                  </a:cubicBezTo>
                  <a:cubicBezTo>
                    <a:pt x="982" y="314"/>
                    <a:pt x="982" y="314"/>
                    <a:pt x="982" y="314"/>
                  </a:cubicBezTo>
                  <a:cubicBezTo>
                    <a:pt x="982" y="314"/>
                    <a:pt x="1031" y="314"/>
                    <a:pt x="1002" y="266"/>
                  </a:cubicBezTo>
                  <a:cubicBezTo>
                    <a:pt x="967" y="209"/>
                    <a:pt x="967" y="209"/>
                    <a:pt x="967" y="209"/>
                  </a:cubicBezTo>
                  <a:cubicBezTo>
                    <a:pt x="967" y="209"/>
                    <a:pt x="955" y="190"/>
                    <a:pt x="933" y="185"/>
                  </a:cubicBezTo>
                  <a:cubicBezTo>
                    <a:pt x="891" y="175"/>
                    <a:pt x="891" y="175"/>
                    <a:pt x="891" y="175"/>
                  </a:cubicBezTo>
                  <a:cubicBezTo>
                    <a:pt x="891" y="175"/>
                    <a:pt x="775" y="274"/>
                    <a:pt x="737" y="251"/>
                  </a:cubicBezTo>
                  <a:cubicBezTo>
                    <a:pt x="680" y="218"/>
                    <a:pt x="680" y="218"/>
                    <a:pt x="680" y="218"/>
                  </a:cubicBezTo>
                  <a:cubicBezTo>
                    <a:pt x="680" y="218"/>
                    <a:pt x="651" y="202"/>
                    <a:pt x="672" y="175"/>
                  </a:cubicBezTo>
                  <a:cubicBezTo>
                    <a:pt x="701" y="138"/>
                    <a:pt x="701" y="138"/>
                    <a:pt x="701" y="138"/>
                  </a:cubicBezTo>
                  <a:cubicBezTo>
                    <a:pt x="701" y="138"/>
                    <a:pt x="707" y="130"/>
                    <a:pt x="718" y="129"/>
                  </a:cubicBezTo>
                  <a:cubicBezTo>
                    <a:pt x="746" y="127"/>
                    <a:pt x="746" y="127"/>
                    <a:pt x="746" y="127"/>
                  </a:cubicBezTo>
                  <a:cubicBezTo>
                    <a:pt x="746" y="127"/>
                    <a:pt x="757" y="126"/>
                    <a:pt x="762" y="116"/>
                  </a:cubicBezTo>
                  <a:cubicBezTo>
                    <a:pt x="776" y="88"/>
                    <a:pt x="776" y="88"/>
                    <a:pt x="776" y="88"/>
                  </a:cubicBezTo>
                  <a:cubicBezTo>
                    <a:pt x="776" y="88"/>
                    <a:pt x="795" y="50"/>
                    <a:pt x="743" y="31"/>
                  </a:cubicBezTo>
                  <a:cubicBezTo>
                    <a:pt x="696" y="13"/>
                    <a:pt x="696" y="13"/>
                    <a:pt x="696" y="13"/>
                  </a:cubicBezTo>
                  <a:cubicBezTo>
                    <a:pt x="696" y="13"/>
                    <a:pt x="675" y="6"/>
                    <a:pt x="658" y="20"/>
                  </a:cubicBezTo>
                  <a:cubicBezTo>
                    <a:pt x="631" y="42"/>
                    <a:pt x="631" y="42"/>
                    <a:pt x="631" y="42"/>
                  </a:cubicBezTo>
                  <a:cubicBezTo>
                    <a:pt x="631" y="42"/>
                    <a:pt x="587" y="78"/>
                    <a:pt x="465" y="72"/>
                  </a:cubicBezTo>
                  <a:cubicBezTo>
                    <a:pt x="331" y="65"/>
                    <a:pt x="331" y="65"/>
                    <a:pt x="331" y="65"/>
                  </a:cubicBezTo>
                  <a:cubicBezTo>
                    <a:pt x="331" y="65"/>
                    <a:pt x="276" y="62"/>
                    <a:pt x="224" y="41"/>
                  </a:cubicBezTo>
                  <a:cubicBezTo>
                    <a:pt x="156" y="14"/>
                    <a:pt x="156" y="14"/>
                    <a:pt x="156" y="14"/>
                  </a:cubicBezTo>
                  <a:cubicBezTo>
                    <a:pt x="156" y="14"/>
                    <a:pt x="120" y="0"/>
                    <a:pt x="84" y="15"/>
                  </a:cubicBezTo>
                  <a:cubicBezTo>
                    <a:pt x="36" y="35"/>
                    <a:pt x="36" y="35"/>
                    <a:pt x="36" y="35"/>
                  </a:cubicBezTo>
                  <a:cubicBezTo>
                    <a:pt x="36" y="35"/>
                    <a:pt x="0" y="50"/>
                    <a:pt x="4" y="88"/>
                  </a:cubicBezTo>
                  <a:cubicBezTo>
                    <a:pt x="9" y="142"/>
                    <a:pt x="9" y="142"/>
                    <a:pt x="9" y="142"/>
                  </a:cubicBezTo>
                  <a:cubicBezTo>
                    <a:pt x="9" y="142"/>
                    <a:pt x="12" y="170"/>
                    <a:pt x="34" y="187"/>
                  </a:cubicBezTo>
                  <a:cubicBezTo>
                    <a:pt x="71" y="215"/>
                    <a:pt x="71" y="215"/>
                    <a:pt x="71" y="215"/>
                  </a:cubicBezTo>
                  <a:cubicBezTo>
                    <a:pt x="71" y="215"/>
                    <a:pt x="84" y="226"/>
                    <a:pt x="96" y="214"/>
                  </a:cubicBezTo>
                  <a:cubicBezTo>
                    <a:pt x="120" y="189"/>
                    <a:pt x="120" y="189"/>
                    <a:pt x="120" y="189"/>
                  </a:cubicBezTo>
                  <a:cubicBezTo>
                    <a:pt x="120" y="189"/>
                    <a:pt x="144" y="166"/>
                    <a:pt x="176" y="174"/>
                  </a:cubicBezTo>
                  <a:cubicBezTo>
                    <a:pt x="222" y="187"/>
                    <a:pt x="222" y="187"/>
                    <a:pt x="222" y="187"/>
                  </a:cubicBezTo>
                  <a:cubicBezTo>
                    <a:pt x="222" y="187"/>
                    <a:pt x="292" y="206"/>
                    <a:pt x="329" y="268"/>
                  </a:cubicBezTo>
                  <a:cubicBezTo>
                    <a:pt x="376" y="346"/>
                    <a:pt x="376" y="346"/>
                    <a:pt x="376" y="346"/>
                  </a:cubicBezTo>
                  <a:cubicBezTo>
                    <a:pt x="376" y="346"/>
                    <a:pt x="388" y="366"/>
                    <a:pt x="388" y="388"/>
                  </a:cubicBezTo>
                  <a:cubicBezTo>
                    <a:pt x="388" y="421"/>
                    <a:pt x="388" y="421"/>
                    <a:pt x="388" y="421"/>
                  </a:cubicBezTo>
                  <a:cubicBezTo>
                    <a:pt x="388" y="421"/>
                    <a:pt x="388" y="477"/>
                    <a:pt x="437" y="538"/>
                  </a:cubicBezTo>
                  <a:cubicBezTo>
                    <a:pt x="497" y="611"/>
                    <a:pt x="497" y="611"/>
                    <a:pt x="497" y="611"/>
                  </a:cubicBezTo>
                  <a:cubicBezTo>
                    <a:pt x="497" y="611"/>
                    <a:pt x="568" y="697"/>
                    <a:pt x="663" y="754"/>
                  </a:cubicBezTo>
                  <a:cubicBezTo>
                    <a:pt x="771" y="818"/>
                    <a:pt x="771" y="818"/>
                    <a:pt x="771" y="818"/>
                  </a:cubicBezTo>
                  <a:cubicBezTo>
                    <a:pt x="771" y="818"/>
                    <a:pt x="775" y="821"/>
                    <a:pt x="781" y="821"/>
                  </a:cubicBezTo>
                  <a:cubicBezTo>
                    <a:pt x="803" y="821"/>
                    <a:pt x="803" y="821"/>
                    <a:pt x="803" y="821"/>
                  </a:cubicBezTo>
                  <a:cubicBezTo>
                    <a:pt x="803" y="821"/>
                    <a:pt x="831" y="821"/>
                    <a:pt x="818" y="846"/>
                  </a:cubicBezTo>
                  <a:cubicBezTo>
                    <a:pt x="797" y="887"/>
                    <a:pt x="797" y="887"/>
                    <a:pt x="797" y="887"/>
                  </a:cubicBezTo>
                  <a:cubicBezTo>
                    <a:pt x="797" y="887"/>
                    <a:pt x="779" y="921"/>
                    <a:pt x="779" y="960"/>
                  </a:cubicBezTo>
                  <a:cubicBezTo>
                    <a:pt x="779" y="1016"/>
                    <a:pt x="779" y="1016"/>
                    <a:pt x="779" y="1016"/>
                  </a:cubicBezTo>
                  <a:cubicBezTo>
                    <a:pt x="779" y="1016"/>
                    <a:pt x="779" y="1049"/>
                    <a:pt x="808" y="1065"/>
                  </a:cubicBezTo>
                  <a:cubicBezTo>
                    <a:pt x="851" y="1089"/>
                    <a:pt x="851" y="1089"/>
                    <a:pt x="851" y="1089"/>
                  </a:cubicBezTo>
                  <a:cubicBezTo>
                    <a:pt x="851" y="1089"/>
                    <a:pt x="895" y="1113"/>
                    <a:pt x="889" y="1162"/>
                  </a:cubicBezTo>
                  <a:cubicBezTo>
                    <a:pt x="880" y="1231"/>
                    <a:pt x="880" y="1231"/>
                    <a:pt x="880" y="1231"/>
                  </a:cubicBezTo>
                  <a:cubicBezTo>
                    <a:pt x="880" y="1231"/>
                    <a:pt x="867" y="1325"/>
                    <a:pt x="867" y="1419"/>
                  </a:cubicBezTo>
                  <a:cubicBezTo>
                    <a:pt x="867" y="1525"/>
                    <a:pt x="867" y="1525"/>
                    <a:pt x="867" y="1525"/>
                  </a:cubicBezTo>
                  <a:cubicBezTo>
                    <a:pt x="867" y="1525"/>
                    <a:pt x="867" y="1536"/>
                    <a:pt x="878" y="1536"/>
                  </a:cubicBezTo>
                  <a:cubicBezTo>
                    <a:pt x="904" y="1536"/>
                    <a:pt x="904" y="1536"/>
                    <a:pt x="904" y="1536"/>
                  </a:cubicBezTo>
                  <a:cubicBezTo>
                    <a:pt x="904" y="1536"/>
                    <a:pt x="921" y="1536"/>
                    <a:pt x="927" y="1521"/>
                  </a:cubicBezTo>
                  <a:cubicBezTo>
                    <a:pt x="939" y="1488"/>
                    <a:pt x="939" y="1488"/>
                    <a:pt x="939" y="1488"/>
                  </a:cubicBezTo>
                  <a:cubicBezTo>
                    <a:pt x="927" y="1473"/>
                    <a:pt x="927" y="1473"/>
                    <a:pt x="927" y="1473"/>
                  </a:cubicBezTo>
                  <a:cubicBezTo>
                    <a:pt x="927" y="1473"/>
                    <a:pt x="915" y="1456"/>
                    <a:pt x="930" y="1426"/>
                  </a:cubicBezTo>
                  <a:cubicBezTo>
                    <a:pt x="952" y="1379"/>
                    <a:pt x="952" y="1379"/>
                    <a:pt x="952" y="1379"/>
                  </a:cubicBezTo>
                  <a:cubicBezTo>
                    <a:pt x="952" y="1379"/>
                    <a:pt x="957" y="1369"/>
                    <a:pt x="968" y="1365"/>
                  </a:cubicBezTo>
                  <a:cubicBezTo>
                    <a:pt x="996" y="1357"/>
                    <a:pt x="996" y="1357"/>
                    <a:pt x="996" y="1357"/>
                  </a:cubicBezTo>
                  <a:cubicBezTo>
                    <a:pt x="996" y="1357"/>
                    <a:pt x="1035" y="1345"/>
                    <a:pt x="1063" y="1278"/>
                  </a:cubicBezTo>
                  <a:cubicBezTo>
                    <a:pt x="1099" y="1196"/>
                    <a:pt x="1099" y="1196"/>
                    <a:pt x="1099" y="1196"/>
                  </a:cubicBezTo>
                  <a:cubicBezTo>
                    <a:pt x="1099" y="1196"/>
                    <a:pt x="1103" y="1186"/>
                    <a:pt x="1114" y="1186"/>
                  </a:cubicBezTo>
                  <a:cubicBezTo>
                    <a:pt x="1137" y="1186"/>
                    <a:pt x="1137" y="1186"/>
                    <a:pt x="1137" y="1186"/>
                  </a:cubicBezTo>
                  <a:cubicBezTo>
                    <a:pt x="1137" y="1186"/>
                    <a:pt x="1171" y="1186"/>
                    <a:pt x="1178" y="1142"/>
                  </a:cubicBezTo>
                  <a:cubicBezTo>
                    <a:pt x="1188" y="1079"/>
                    <a:pt x="1188" y="1079"/>
                    <a:pt x="1188" y="1079"/>
                  </a:cubicBezTo>
                  <a:cubicBezTo>
                    <a:pt x="1188" y="1079"/>
                    <a:pt x="1191" y="1057"/>
                    <a:pt x="1206" y="1041"/>
                  </a:cubicBezTo>
                  <a:cubicBezTo>
                    <a:pt x="1232" y="1013"/>
                    <a:pt x="1232" y="1013"/>
                    <a:pt x="1232" y="1013"/>
                  </a:cubicBezTo>
                  <a:cubicBezTo>
                    <a:pt x="1232" y="993"/>
                    <a:pt x="1232" y="993"/>
                    <a:pt x="1232" y="993"/>
                  </a:cubicBezTo>
                  <a:cubicBezTo>
                    <a:pt x="1232" y="993"/>
                    <a:pt x="1232" y="973"/>
                    <a:pt x="1187" y="951"/>
                  </a:cubicBezTo>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85" name="Freeform 573"/>
            <p:cNvSpPr>
              <a:spLocks/>
            </p:cNvSpPr>
            <p:nvPr userDrawn="1"/>
          </p:nvSpPr>
          <p:spPr bwMode="auto">
            <a:xfrm>
              <a:off x="8620126" y="3857626"/>
              <a:ext cx="779463" cy="671513"/>
            </a:xfrm>
            <a:custGeom>
              <a:avLst/>
              <a:gdLst>
                <a:gd name="T0" fmla="*/ 61 w 504"/>
                <a:gd name="T1" fmla="*/ 165 h 436"/>
                <a:gd name="T2" fmla="*/ 33 w 504"/>
                <a:gd name="T3" fmla="*/ 225 h 436"/>
                <a:gd name="T4" fmla="*/ 127 w 504"/>
                <a:gd name="T5" fmla="*/ 330 h 436"/>
                <a:gd name="T6" fmla="*/ 193 w 504"/>
                <a:gd name="T7" fmla="*/ 419 h 436"/>
                <a:gd name="T8" fmla="*/ 229 w 504"/>
                <a:gd name="T9" fmla="*/ 426 h 436"/>
                <a:gd name="T10" fmla="*/ 348 w 504"/>
                <a:gd name="T11" fmla="*/ 350 h 436"/>
                <a:gd name="T12" fmla="*/ 407 w 504"/>
                <a:gd name="T13" fmla="*/ 297 h 436"/>
                <a:gd name="T14" fmla="*/ 460 w 504"/>
                <a:gd name="T15" fmla="*/ 205 h 436"/>
                <a:gd name="T16" fmla="*/ 476 w 504"/>
                <a:gd name="T17" fmla="*/ 130 h 436"/>
                <a:gd name="T18" fmla="*/ 344 w 504"/>
                <a:gd name="T19" fmla="*/ 0 h 436"/>
                <a:gd name="T20" fmla="*/ 146 w 504"/>
                <a:gd name="T21" fmla="*/ 0 h 436"/>
                <a:gd name="T22" fmla="*/ 76 w 504"/>
                <a:gd name="T23" fmla="*/ 34 h 436"/>
                <a:gd name="T24" fmla="*/ 41 w 504"/>
                <a:gd name="T25" fmla="*/ 79 h 436"/>
                <a:gd name="T26" fmla="*/ 61 w 504"/>
                <a:gd name="T27" fmla="*/ 16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4" h="436">
                  <a:moveTo>
                    <a:pt x="61" y="165"/>
                  </a:moveTo>
                  <a:cubicBezTo>
                    <a:pt x="33" y="225"/>
                    <a:pt x="33" y="225"/>
                    <a:pt x="33" y="225"/>
                  </a:cubicBezTo>
                  <a:cubicBezTo>
                    <a:pt x="33" y="225"/>
                    <a:pt x="134" y="249"/>
                    <a:pt x="127" y="330"/>
                  </a:cubicBezTo>
                  <a:cubicBezTo>
                    <a:pt x="127" y="330"/>
                    <a:pt x="181" y="403"/>
                    <a:pt x="193" y="419"/>
                  </a:cubicBezTo>
                  <a:cubicBezTo>
                    <a:pt x="206" y="436"/>
                    <a:pt x="229" y="426"/>
                    <a:pt x="229" y="426"/>
                  </a:cubicBezTo>
                  <a:cubicBezTo>
                    <a:pt x="229" y="426"/>
                    <a:pt x="265" y="426"/>
                    <a:pt x="348" y="350"/>
                  </a:cubicBezTo>
                  <a:cubicBezTo>
                    <a:pt x="407" y="297"/>
                    <a:pt x="407" y="297"/>
                    <a:pt x="407" y="297"/>
                  </a:cubicBezTo>
                  <a:cubicBezTo>
                    <a:pt x="407" y="297"/>
                    <a:pt x="449" y="260"/>
                    <a:pt x="460" y="205"/>
                  </a:cubicBezTo>
                  <a:cubicBezTo>
                    <a:pt x="476" y="130"/>
                    <a:pt x="476" y="130"/>
                    <a:pt x="476" y="130"/>
                  </a:cubicBezTo>
                  <a:cubicBezTo>
                    <a:pt x="476" y="130"/>
                    <a:pt x="504" y="0"/>
                    <a:pt x="344" y="0"/>
                  </a:cubicBezTo>
                  <a:cubicBezTo>
                    <a:pt x="146" y="0"/>
                    <a:pt x="146" y="0"/>
                    <a:pt x="146" y="0"/>
                  </a:cubicBezTo>
                  <a:cubicBezTo>
                    <a:pt x="146" y="0"/>
                    <a:pt x="102" y="0"/>
                    <a:pt x="76" y="34"/>
                  </a:cubicBezTo>
                  <a:cubicBezTo>
                    <a:pt x="41" y="79"/>
                    <a:pt x="41" y="79"/>
                    <a:pt x="41" y="79"/>
                  </a:cubicBezTo>
                  <a:cubicBezTo>
                    <a:pt x="41" y="79"/>
                    <a:pt x="0" y="134"/>
                    <a:pt x="61" y="165"/>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86" name="Freeform 574"/>
            <p:cNvSpPr>
              <a:spLocks/>
            </p:cNvSpPr>
            <p:nvPr userDrawn="1"/>
          </p:nvSpPr>
          <p:spPr bwMode="auto">
            <a:xfrm>
              <a:off x="9096376" y="3924301"/>
              <a:ext cx="3017838" cy="2184400"/>
            </a:xfrm>
            <a:custGeom>
              <a:avLst/>
              <a:gdLst>
                <a:gd name="T0" fmla="*/ 1668 w 1950"/>
                <a:gd name="T1" fmla="*/ 128 h 1419"/>
                <a:gd name="T2" fmla="*/ 1235 w 1950"/>
                <a:gd name="T3" fmla="*/ 36 h 1419"/>
                <a:gd name="T4" fmla="*/ 991 w 1950"/>
                <a:gd name="T5" fmla="*/ 92 h 1419"/>
                <a:gd name="T6" fmla="*/ 916 w 1950"/>
                <a:gd name="T7" fmla="*/ 132 h 1419"/>
                <a:gd name="T8" fmla="*/ 508 w 1950"/>
                <a:gd name="T9" fmla="*/ 232 h 1419"/>
                <a:gd name="T10" fmla="*/ 539 w 1950"/>
                <a:gd name="T11" fmla="*/ 180 h 1419"/>
                <a:gd name="T12" fmla="*/ 472 w 1950"/>
                <a:gd name="T13" fmla="*/ 121 h 1419"/>
                <a:gd name="T14" fmla="*/ 392 w 1950"/>
                <a:gd name="T15" fmla="*/ 220 h 1419"/>
                <a:gd name="T16" fmla="*/ 370 w 1950"/>
                <a:gd name="T17" fmla="*/ 273 h 1419"/>
                <a:gd name="T18" fmla="*/ 438 w 1950"/>
                <a:gd name="T19" fmla="*/ 282 h 1419"/>
                <a:gd name="T20" fmla="*/ 337 w 1950"/>
                <a:gd name="T21" fmla="*/ 325 h 1419"/>
                <a:gd name="T22" fmla="*/ 134 w 1950"/>
                <a:gd name="T23" fmla="*/ 447 h 1419"/>
                <a:gd name="T24" fmla="*/ 109 w 1950"/>
                <a:gd name="T25" fmla="*/ 516 h 1419"/>
                <a:gd name="T26" fmla="*/ 77 w 1950"/>
                <a:gd name="T27" fmla="*/ 570 h 1419"/>
                <a:gd name="T28" fmla="*/ 157 w 1950"/>
                <a:gd name="T29" fmla="*/ 565 h 1419"/>
                <a:gd name="T30" fmla="*/ 270 w 1950"/>
                <a:gd name="T31" fmla="*/ 519 h 1419"/>
                <a:gd name="T32" fmla="*/ 386 w 1950"/>
                <a:gd name="T33" fmla="*/ 553 h 1419"/>
                <a:gd name="T34" fmla="*/ 496 w 1950"/>
                <a:gd name="T35" fmla="*/ 479 h 1419"/>
                <a:gd name="T36" fmla="*/ 514 w 1950"/>
                <a:gd name="T37" fmla="*/ 547 h 1419"/>
                <a:gd name="T38" fmla="*/ 433 w 1950"/>
                <a:gd name="T39" fmla="*/ 571 h 1419"/>
                <a:gd name="T40" fmla="*/ 497 w 1950"/>
                <a:gd name="T41" fmla="*/ 602 h 1419"/>
                <a:gd name="T42" fmla="*/ 372 w 1950"/>
                <a:gd name="T43" fmla="*/ 667 h 1419"/>
                <a:gd name="T44" fmla="*/ 170 w 1950"/>
                <a:gd name="T45" fmla="*/ 607 h 1419"/>
                <a:gd name="T46" fmla="*/ 72 w 1950"/>
                <a:gd name="T47" fmla="*/ 659 h 1419"/>
                <a:gd name="T48" fmla="*/ 0 w 1950"/>
                <a:gd name="T49" fmla="*/ 789 h 1419"/>
                <a:gd name="T50" fmla="*/ 55 w 1950"/>
                <a:gd name="T51" fmla="*/ 949 h 1419"/>
                <a:gd name="T52" fmla="*/ 226 w 1950"/>
                <a:gd name="T53" fmla="*/ 1036 h 1419"/>
                <a:gd name="T54" fmla="*/ 258 w 1950"/>
                <a:gd name="T55" fmla="*/ 1157 h 1419"/>
                <a:gd name="T56" fmla="*/ 327 w 1950"/>
                <a:gd name="T57" fmla="*/ 1419 h 1419"/>
                <a:gd name="T58" fmla="*/ 544 w 1950"/>
                <a:gd name="T59" fmla="*/ 1165 h 1419"/>
                <a:gd name="T60" fmla="*/ 574 w 1950"/>
                <a:gd name="T61" fmla="*/ 998 h 1419"/>
                <a:gd name="T62" fmla="*/ 607 w 1950"/>
                <a:gd name="T63" fmla="*/ 903 h 1419"/>
                <a:gd name="T64" fmla="*/ 451 w 1950"/>
                <a:gd name="T65" fmla="*/ 703 h 1419"/>
                <a:gd name="T66" fmla="*/ 555 w 1950"/>
                <a:gd name="T67" fmla="*/ 799 h 1419"/>
                <a:gd name="T68" fmla="*/ 721 w 1950"/>
                <a:gd name="T69" fmla="*/ 771 h 1419"/>
                <a:gd name="T70" fmla="*/ 654 w 1950"/>
                <a:gd name="T71" fmla="*/ 742 h 1419"/>
                <a:gd name="T72" fmla="*/ 708 w 1950"/>
                <a:gd name="T73" fmla="*/ 708 h 1419"/>
                <a:gd name="T74" fmla="*/ 827 w 1950"/>
                <a:gd name="T75" fmla="*/ 793 h 1419"/>
                <a:gd name="T76" fmla="*/ 897 w 1950"/>
                <a:gd name="T77" fmla="*/ 915 h 1419"/>
                <a:gd name="T78" fmla="*/ 924 w 1950"/>
                <a:gd name="T79" fmla="*/ 837 h 1419"/>
                <a:gd name="T80" fmla="*/ 1111 w 1950"/>
                <a:gd name="T81" fmla="*/ 895 h 1419"/>
                <a:gd name="T82" fmla="*/ 1170 w 1950"/>
                <a:gd name="T83" fmla="*/ 867 h 1419"/>
                <a:gd name="T84" fmla="*/ 1227 w 1950"/>
                <a:gd name="T85" fmla="*/ 787 h 1419"/>
                <a:gd name="T86" fmla="*/ 1297 w 1950"/>
                <a:gd name="T87" fmla="*/ 641 h 1419"/>
                <a:gd name="T88" fmla="*/ 1317 w 1950"/>
                <a:gd name="T89" fmla="*/ 567 h 1419"/>
                <a:gd name="T90" fmla="*/ 1399 w 1950"/>
                <a:gd name="T91" fmla="*/ 543 h 1419"/>
                <a:gd name="T92" fmla="*/ 1477 w 1950"/>
                <a:gd name="T93" fmla="*/ 376 h 1419"/>
                <a:gd name="T94" fmla="*/ 1465 w 1950"/>
                <a:gd name="T95" fmla="*/ 336 h 1419"/>
                <a:gd name="T96" fmla="*/ 1633 w 1950"/>
                <a:gd name="T97" fmla="*/ 300 h 1419"/>
                <a:gd name="T98" fmla="*/ 1622 w 1950"/>
                <a:gd name="T99" fmla="*/ 356 h 1419"/>
                <a:gd name="T100" fmla="*/ 1656 w 1950"/>
                <a:gd name="T101" fmla="*/ 404 h 1419"/>
                <a:gd name="T102" fmla="*/ 1723 w 1950"/>
                <a:gd name="T103" fmla="*/ 300 h 1419"/>
                <a:gd name="T104" fmla="*/ 1855 w 1950"/>
                <a:gd name="T105" fmla="*/ 227 h 1419"/>
                <a:gd name="T106" fmla="*/ 1932 w 1950"/>
                <a:gd name="T107" fmla="*/ 217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0" h="1419">
                  <a:moveTo>
                    <a:pt x="1925" y="177"/>
                  </a:moveTo>
                  <a:cubicBezTo>
                    <a:pt x="1880" y="158"/>
                    <a:pt x="1880" y="158"/>
                    <a:pt x="1880" y="158"/>
                  </a:cubicBezTo>
                  <a:cubicBezTo>
                    <a:pt x="1880" y="158"/>
                    <a:pt x="1810" y="128"/>
                    <a:pt x="1668" y="128"/>
                  </a:cubicBezTo>
                  <a:cubicBezTo>
                    <a:pt x="1456" y="128"/>
                    <a:pt x="1456" y="128"/>
                    <a:pt x="1456" y="128"/>
                  </a:cubicBezTo>
                  <a:cubicBezTo>
                    <a:pt x="1456" y="128"/>
                    <a:pt x="1379" y="128"/>
                    <a:pt x="1313" y="86"/>
                  </a:cubicBezTo>
                  <a:cubicBezTo>
                    <a:pt x="1235" y="36"/>
                    <a:pt x="1235" y="36"/>
                    <a:pt x="1235" y="36"/>
                  </a:cubicBezTo>
                  <a:cubicBezTo>
                    <a:pt x="1235" y="36"/>
                    <a:pt x="1179" y="0"/>
                    <a:pt x="1116" y="23"/>
                  </a:cubicBezTo>
                  <a:cubicBezTo>
                    <a:pt x="1037" y="51"/>
                    <a:pt x="1037" y="51"/>
                    <a:pt x="1037" y="51"/>
                  </a:cubicBezTo>
                  <a:cubicBezTo>
                    <a:pt x="1037" y="51"/>
                    <a:pt x="1006" y="62"/>
                    <a:pt x="991" y="92"/>
                  </a:cubicBezTo>
                  <a:cubicBezTo>
                    <a:pt x="967" y="140"/>
                    <a:pt x="967" y="140"/>
                    <a:pt x="967" y="140"/>
                  </a:cubicBezTo>
                  <a:cubicBezTo>
                    <a:pt x="967" y="140"/>
                    <a:pt x="959" y="154"/>
                    <a:pt x="944" y="147"/>
                  </a:cubicBezTo>
                  <a:cubicBezTo>
                    <a:pt x="916" y="132"/>
                    <a:pt x="916" y="132"/>
                    <a:pt x="916" y="132"/>
                  </a:cubicBezTo>
                  <a:cubicBezTo>
                    <a:pt x="916" y="132"/>
                    <a:pt x="873" y="110"/>
                    <a:pt x="739" y="159"/>
                  </a:cubicBezTo>
                  <a:cubicBezTo>
                    <a:pt x="526" y="236"/>
                    <a:pt x="526" y="236"/>
                    <a:pt x="526" y="236"/>
                  </a:cubicBezTo>
                  <a:cubicBezTo>
                    <a:pt x="526" y="236"/>
                    <a:pt x="516" y="240"/>
                    <a:pt x="508" y="232"/>
                  </a:cubicBezTo>
                  <a:cubicBezTo>
                    <a:pt x="487" y="209"/>
                    <a:pt x="487" y="209"/>
                    <a:pt x="487" y="209"/>
                  </a:cubicBezTo>
                  <a:cubicBezTo>
                    <a:pt x="487" y="209"/>
                    <a:pt x="468" y="189"/>
                    <a:pt x="495" y="185"/>
                  </a:cubicBezTo>
                  <a:cubicBezTo>
                    <a:pt x="539" y="180"/>
                    <a:pt x="539" y="180"/>
                    <a:pt x="539" y="180"/>
                  </a:cubicBezTo>
                  <a:cubicBezTo>
                    <a:pt x="539" y="160"/>
                    <a:pt x="539" y="160"/>
                    <a:pt x="539" y="160"/>
                  </a:cubicBezTo>
                  <a:cubicBezTo>
                    <a:pt x="539" y="160"/>
                    <a:pt x="539" y="140"/>
                    <a:pt x="513" y="132"/>
                  </a:cubicBezTo>
                  <a:cubicBezTo>
                    <a:pt x="472" y="121"/>
                    <a:pt x="472" y="121"/>
                    <a:pt x="472" y="121"/>
                  </a:cubicBezTo>
                  <a:cubicBezTo>
                    <a:pt x="472" y="121"/>
                    <a:pt x="404" y="102"/>
                    <a:pt x="325" y="171"/>
                  </a:cubicBezTo>
                  <a:cubicBezTo>
                    <a:pt x="380" y="212"/>
                    <a:pt x="380" y="212"/>
                    <a:pt x="380" y="212"/>
                  </a:cubicBezTo>
                  <a:cubicBezTo>
                    <a:pt x="392" y="220"/>
                    <a:pt x="392" y="220"/>
                    <a:pt x="392" y="220"/>
                  </a:cubicBezTo>
                  <a:cubicBezTo>
                    <a:pt x="392" y="220"/>
                    <a:pt x="404" y="228"/>
                    <a:pt x="391" y="239"/>
                  </a:cubicBezTo>
                  <a:cubicBezTo>
                    <a:pt x="368" y="260"/>
                    <a:pt x="368" y="260"/>
                    <a:pt x="368" y="260"/>
                  </a:cubicBezTo>
                  <a:cubicBezTo>
                    <a:pt x="368" y="260"/>
                    <a:pt x="360" y="268"/>
                    <a:pt x="370" y="273"/>
                  </a:cubicBezTo>
                  <a:cubicBezTo>
                    <a:pt x="390" y="283"/>
                    <a:pt x="390" y="283"/>
                    <a:pt x="390" y="283"/>
                  </a:cubicBezTo>
                  <a:cubicBezTo>
                    <a:pt x="390" y="283"/>
                    <a:pt x="400" y="289"/>
                    <a:pt x="411" y="287"/>
                  </a:cubicBezTo>
                  <a:cubicBezTo>
                    <a:pt x="438" y="282"/>
                    <a:pt x="438" y="282"/>
                    <a:pt x="438" y="282"/>
                  </a:cubicBezTo>
                  <a:cubicBezTo>
                    <a:pt x="438" y="282"/>
                    <a:pt x="476" y="276"/>
                    <a:pt x="430" y="316"/>
                  </a:cubicBezTo>
                  <a:cubicBezTo>
                    <a:pt x="376" y="325"/>
                    <a:pt x="376" y="325"/>
                    <a:pt x="376" y="325"/>
                  </a:cubicBezTo>
                  <a:cubicBezTo>
                    <a:pt x="376" y="325"/>
                    <a:pt x="360" y="325"/>
                    <a:pt x="337" y="325"/>
                  </a:cubicBezTo>
                  <a:cubicBezTo>
                    <a:pt x="274" y="377"/>
                    <a:pt x="274" y="377"/>
                    <a:pt x="274" y="377"/>
                  </a:cubicBezTo>
                  <a:cubicBezTo>
                    <a:pt x="274" y="377"/>
                    <a:pt x="246" y="380"/>
                    <a:pt x="199" y="408"/>
                  </a:cubicBezTo>
                  <a:cubicBezTo>
                    <a:pt x="134" y="447"/>
                    <a:pt x="134" y="447"/>
                    <a:pt x="134" y="447"/>
                  </a:cubicBezTo>
                  <a:cubicBezTo>
                    <a:pt x="134" y="447"/>
                    <a:pt x="120" y="455"/>
                    <a:pt x="120" y="472"/>
                  </a:cubicBezTo>
                  <a:cubicBezTo>
                    <a:pt x="120" y="505"/>
                    <a:pt x="120" y="505"/>
                    <a:pt x="120" y="505"/>
                  </a:cubicBezTo>
                  <a:cubicBezTo>
                    <a:pt x="120" y="505"/>
                    <a:pt x="120" y="516"/>
                    <a:pt x="109" y="516"/>
                  </a:cubicBezTo>
                  <a:cubicBezTo>
                    <a:pt x="85" y="516"/>
                    <a:pt x="85" y="516"/>
                    <a:pt x="85" y="516"/>
                  </a:cubicBezTo>
                  <a:cubicBezTo>
                    <a:pt x="85" y="516"/>
                    <a:pt x="68" y="516"/>
                    <a:pt x="71" y="533"/>
                  </a:cubicBezTo>
                  <a:cubicBezTo>
                    <a:pt x="77" y="570"/>
                    <a:pt x="77" y="570"/>
                    <a:pt x="77" y="570"/>
                  </a:cubicBezTo>
                  <a:cubicBezTo>
                    <a:pt x="77" y="570"/>
                    <a:pt x="78" y="581"/>
                    <a:pt x="89" y="581"/>
                  </a:cubicBezTo>
                  <a:cubicBezTo>
                    <a:pt x="118" y="581"/>
                    <a:pt x="118" y="581"/>
                    <a:pt x="118" y="581"/>
                  </a:cubicBezTo>
                  <a:cubicBezTo>
                    <a:pt x="118" y="581"/>
                    <a:pt x="141" y="581"/>
                    <a:pt x="157" y="565"/>
                  </a:cubicBezTo>
                  <a:cubicBezTo>
                    <a:pt x="188" y="535"/>
                    <a:pt x="188" y="535"/>
                    <a:pt x="188" y="535"/>
                  </a:cubicBezTo>
                  <a:cubicBezTo>
                    <a:pt x="188" y="535"/>
                    <a:pt x="204" y="519"/>
                    <a:pt x="226" y="519"/>
                  </a:cubicBezTo>
                  <a:cubicBezTo>
                    <a:pt x="270" y="519"/>
                    <a:pt x="270" y="519"/>
                    <a:pt x="270" y="519"/>
                  </a:cubicBezTo>
                  <a:cubicBezTo>
                    <a:pt x="270" y="519"/>
                    <a:pt x="292" y="519"/>
                    <a:pt x="308" y="534"/>
                  </a:cubicBezTo>
                  <a:cubicBezTo>
                    <a:pt x="339" y="561"/>
                    <a:pt x="339" y="561"/>
                    <a:pt x="339" y="561"/>
                  </a:cubicBezTo>
                  <a:cubicBezTo>
                    <a:pt x="339" y="561"/>
                    <a:pt x="368" y="587"/>
                    <a:pt x="386" y="553"/>
                  </a:cubicBezTo>
                  <a:cubicBezTo>
                    <a:pt x="412" y="504"/>
                    <a:pt x="412" y="504"/>
                    <a:pt x="412" y="504"/>
                  </a:cubicBezTo>
                  <a:cubicBezTo>
                    <a:pt x="412" y="504"/>
                    <a:pt x="425" y="479"/>
                    <a:pt x="452" y="479"/>
                  </a:cubicBezTo>
                  <a:cubicBezTo>
                    <a:pt x="496" y="479"/>
                    <a:pt x="496" y="479"/>
                    <a:pt x="496" y="479"/>
                  </a:cubicBezTo>
                  <a:cubicBezTo>
                    <a:pt x="496" y="479"/>
                    <a:pt x="508" y="479"/>
                    <a:pt x="515" y="488"/>
                  </a:cubicBezTo>
                  <a:cubicBezTo>
                    <a:pt x="536" y="513"/>
                    <a:pt x="536" y="513"/>
                    <a:pt x="536" y="513"/>
                  </a:cubicBezTo>
                  <a:cubicBezTo>
                    <a:pt x="536" y="513"/>
                    <a:pt x="563" y="547"/>
                    <a:pt x="514" y="547"/>
                  </a:cubicBezTo>
                  <a:cubicBezTo>
                    <a:pt x="448" y="547"/>
                    <a:pt x="448" y="547"/>
                    <a:pt x="448" y="547"/>
                  </a:cubicBezTo>
                  <a:cubicBezTo>
                    <a:pt x="448" y="547"/>
                    <a:pt x="443" y="547"/>
                    <a:pt x="441" y="553"/>
                  </a:cubicBezTo>
                  <a:cubicBezTo>
                    <a:pt x="433" y="571"/>
                    <a:pt x="433" y="571"/>
                    <a:pt x="433" y="571"/>
                  </a:cubicBezTo>
                  <a:cubicBezTo>
                    <a:pt x="433" y="571"/>
                    <a:pt x="425" y="591"/>
                    <a:pt x="447" y="591"/>
                  </a:cubicBezTo>
                  <a:cubicBezTo>
                    <a:pt x="488" y="591"/>
                    <a:pt x="488" y="591"/>
                    <a:pt x="488" y="591"/>
                  </a:cubicBezTo>
                  <a:cubicBezTo>
                    <a:pt x="488" y="591"/>
                    <a:pt x="500" y="591"/>
                    <a:pt x="497" y="602"/>
                  </a:cubicBezTo>
                  <a:cubicBezTo>
                    <a:pt x="492" y="629"/>
                    <a:pt x="492" y="629"/>
                    <a:pt x="492" y="629"/>
                  </a:cubicBezTo>
                  <a:cubicBezTo>
                    <a:pt x="492" y="629"/>
                    <a:pt x="484" y="667"/>
                    <a:pt x="434" y="667"/>
                  </a:cubicBezTo>
                  <a:cubicBezTo>
                    <a:pt x="372" y="667"/>
                    <a:pt x="372" y="667"/>
                    <a:pt x="372" y="667"/>
                  </a:cubicBezTo>
                  <a:cubicBezTo>
                    <a:pt x="372" y="667"/>
                    <a:pt x="350" y="667"/>
                    <a:pt x="332" y="654"/>
                  </a:cubicBezTo>
                  <a:cubicBezTo>
                    <a:pt x="298" y="629"/>
                    <a:pt x="298" y="629"/>
                    <a:pt x="298" y="629"/>
                  </a:cubicBezTo>
                  <a:cubicBezTo>
                    <a:pt x="298" y="629"/>
                    <a:pt x="246" y="591"/>
                    <a:pt x="170" y="607"/>
                  </a:cubicBezTo>
                  <a:cubicBezTo>
                    <a:pt x="77" y="626"/>
                    <a:pt x="77" y="626"/>
                    <a:pt x="77" y="626"/>
                  </a:cubicBezTo>
                  <a:cubicBezTo>
                    <a:pt x="77" y="626"/>
                    <a:pt x="72" y="627"/>
                    <a:pt x="72" y="633"/>
                  </a:cubicBezTo>
                  <a:cubicBezTo>
                    <a:pt x="72" y="659"/>
                    <a:pt x="72" y="659"/>
                    <a:pt x="72" y="659"/>
                  </a:cubicBezTo>
                  <a:cubicBezTo>
                    <a:pt x="72" y="659"/>
                    <a:pt x="72" y="691"/>
                    <a:pt x="49" y="715"/>
                  </a:cubicBezTo>
                  <a:cubicBezTo>
                    <a:pt x="15" y="751"/>
                    <a:pt x="15" y="751"/>
                    <a:pt x="15" y="751"/>
                  </a:cubicBezTo>
                  <a:cubicBezTo>
                    <a:pt x="15" y="751"/>
                    <a:pt x="0" y="767"/>
                    <a:pt x="0" y="789"/>
                  </a:cubicBezTo>
                  <a:cubicBezTo>
                    <a:pt x="0" y="831"/>
                    <a:pt x="0" y="831"/>
                    <a:pt x="0" y="831"/>
                  </a:cubicBezTo>
                  <a:cubicBezTo>
                    <a:pt x="0" y="831"/>
                    <a:pt x="0" y="870"/>
                    <a:pt x="22" y="902"/>
                  </a:cubicBezTo>
                  <a:cubicBezTo>
                    <a:pt x="55" y="949"/>
                    <a:pt x="55" y="949"/>
                    <a:pt x="55" y="949"/>
                  </a:cubicBezTo>
                  <a:cubicBezTo>
                    <a:pt x="55" y="949"/>
                    <a:pt x="68" y="967"/>
                    <a:pt x="90" y="967"/>
                  </a:cubicBezTo>
                  <a:cubicBezTo>
                    <a:pt x="129" y="967"/>
                    <a:pt x="129" y="967"/>
                    <a:pt x="129" y="967"/>
                  </a:cubicBezTo>
                  <a:cubicBezTo>
                    <a:pt x="129" y="967"/>
                    <a:pt x="191" y="967"/>
                    <a:pt x="226" y="1036"/>
                  </a:cubicBezTo>
                  <a:cubicBezTo>
                    <a:pt x="268" y="1117"/>
                    <a:pt x="268" y="1117"/>
                    <a:pt x="268" y="1117"/>
                  </a:cubicBezTo>
                  <a:cubicBezTo>
                    <a:pt x="268" y="1117"/>
                    <a:pt x="274" y="1127"/>
                    <a:pt x="268" y="1137"/>
                  </a:cubicBezTo>
                  <a:cubicBezTo>
                    <a:pt x="258" y="1157"/>
                    <a:pt x="258" y="1157"/>
                    <a:pt x="258" y="1157"/>
                  </a:cubicBezTo>
                  <a:cubicBezTo>
                    <a:pt x="258" y="1157"/>
                    <a:pt x="242" y="1188"/>
                    <a:pt x="274" y="1288"/>
                  </a:cubicBezTo>
                  <a:cubicBezTo>
                    <a:pt x="312" y="1408"/>
                    <a:pt x="312" y="1408"/>
                    <a:pt x="312" y="1408"/>
                  </a:cubicBezTo>
                  <a:cubicBezTo>
                    <a:pt x="312" y="1408"/>
                    <a:pt x="316" y="1419"/>
                    <a:pt x="327" y="1419"/>
                  </a:cubicBezTo>
                  <a:cubicBezTo>
                    <a:pt x="358" y="1419"/>
                    <a:pt x="358" y="1419"/>
                    <a:pt x="358" y="1419"/>
                  </a:cubicBezTo>
                  <a:cubicBezTo>
                    <a:pt x="358" y="1419"/>
                    <a:pt x="400" y="1419"/>
                    <a:pt x="468" y="1298"/>
                  </a:cubicBezTo>
                  <a:cubicBezTo>
                    <a:pt x="544" y="1165"/>
                    <a:pt x="544" y="1165"/>
                    <a:pt x="544" y="1165"/>
                  </a:cubicBezTo>
                  <a:cubicBezTo>
                    <a:pt x="544" y="1165"/>
                    <a:pt x="549" y="1155"/>
                    <a:pt x="546" y="1144"/>
                  </a:cubicBezTo>
                  <a:cubicBezTo>
                    <a:pt x="535" y="1115"/>
                    <a:pt x="535" y="1115"/>
                    <a:pt x="535" y="1115"/>
                  </a:cubicBezTo>
                  <a:cubicBezTo>
                    <a:pt x="535" y="1115"/>
                    <a:pt x="520" y="1075"/>
                    <a:pt x="574" y="998"/>
                  </a:cubicBezTo>
                  <a:cubicBezTo>
                    <a:pt x="636" y="908"/>
                    <a:pt x="636" y="908"/>
                    <a:pt x="636" y="908"/>
                  </a:cubicBezTo>
                  <a:cubicBezTo>
                    <a:pt x="636" y="908"/>
                    <a:pt x="639" y="903"/>
                    <a:pt x="634" y="903"/>
                  </a:cubicBezTo>
                  <a:cubicBezTo>
                    <a:pt x="607" y="903"/>
                    <a:pt x="607" y="903"/>
                    <a:pt x="607" y="903"/>
                  </a:cubicBezTo>
                  <a:cubicBezTo>
                    <a:pt x="607" y="903"/>
                    <a:pt x="574" y="903"/>
                    <a:pt x="517" y="814"/>
                  </a:cubicBezTo>
                  <a:cubicBezTo>
                    <a:pt x="448" y="708"/>
                    <a:pt x="448" y="708"/>
                    <a:pt x="448" y="708"/>
                  </a:cubicBezTo>
                  <a:cubicBezTo>
                    <a:pt x="448" y="708"/>
                    <a:pt x="445" y="703"/>
                    <a:pt x="451" y="703"/>
                  </a:cubicBezTo>
                  <a:cubicBezTo>
                    <a:pt x="468" y="703"/>
                    <a:pt x="468" y="703"/>
                    <a:pt x="468" y="703"/>
                  </a:cubicBezTo>
                  <a:cubicBezTo>
                    <a:pt x="468" y="703"/>
                    <a:pt x="492" y="703"/>
                    <a:pt x="519" y="745"/>
                  </a:cubicBezTo>
                  <a:cubicBezTo>
                    <a:pt x="555" y="799"/>
                    <a:pt x="555" y="799"/>
                    <a:pt x="555" y="799"/>
                  </a:cubicBezTo>
                  <a:cubicBezTo>
                    <a:pt x="555" y="799"/>
                    <a:pt x="591" y="855"/>
                    <a:pt x="649" y="821"/>
                  </a:cubicBezTo>
                  <a:cubicBezTo>
                    <a:pt x="720" y="778"/>
                    <a:pt x="720" y="778"/>
                    <a:pt x="720" y="778"/>
                  </a:cubicBezTo>
                  <a:cubicBezTo>
                    <a:pt x="720" y="778"/>
                    <a:pt x="724" y="775"/>
                    <a:pt x="721" y="771"/>
                  </a:cubicBezTo>
                  <a:cubicBezTo>
                    <a:pt x="708" y="749"/>
                    <a:pt x="708" y="749"/>
                    <a:pt x="708" y="749"/>
                  </a:cubicBezTo>
                  <a:cubicBezTo>
                    <a:pt x="708" y="749"/>
                    <a:pt x="699" y="735"/>
                    <a:pt x="683" y="738"/>
                  </a:cubicBezTo>
                  <a:cubicBezTo>
                    <a:pt x="654" y="742"/>
                    <a:pt x="654" y="742"/>
                    <a:pt x="654" y="742"/>
                  </a:cubicBezTo>
                  <a:cubicBezTo>
                    <a:pt x="654" y="742"/>
                    <a:pt x="643" y="743"/>
                    <a:pt x="639" y="733"/>
                  </a:cubicBezTo>
                  <a:cubicBezTo>
                    <a:pt x="629" y="707"/>
                    <a:pt x="629" y="707"/>
                    <a:pt x="629" y="707"/>
                  </a:cubicBezTo>
                  <a:cubicBezTo>
                    <a:pt x="629" y="707"/>
                    <a:pt x="615" y="671"/>
                    <a:pt x="708" y="708"/>
                  </a:cubicBezTo>
                  <a:cubicBezTo>
                    <a:pt x="817" y="751"/>
                    <a:pt x="817" y="751"/>
                    <a:pt x="817" y="751"/>
                  </a:cubicBezTo>
                  <a:cubicBezTo>
                    <a:pt x="817" y="751"/>
                    <a:pt x="827" y="755"/>
                    <a:pt x="827" y="766"/>
                  </a:cubicBezTo>
                  <a:cubicBezTo>
                    <a:pt x="827" y="793"/>
                    <a:pt x="827" y="793"/>
                    <a:pt x="827" y="793"/>
                  </a:cubicBezTo>
                  <a:cubicBezTo>
                    <a:pt x="827" y="793"/>
                    <a:pt x="827" y="831"/>
                    <a:pt x="853" y="867"/>
                  </a:cubicBezTo>
                  <a:cubicBezTo>
                    <a:pt x="887" y="915"/>
                    <a:pt x="887" y="915"/>
                    <a:pt x="887" y="915"/>
                  </a:cubicBezTo>
                  <a:cubicBezTo>
                    <a:pt x="897" y="915"/>
                    <a:pt x="897" y="915"/>
                    <a:pt x="897" y="915"/>
                  </a:cubicBezTo>
                  <a:cubicBezTo>
                    <a:pt x="897" y="915"/>
                    <a:pt x="907" y="915"/>
                    <a:pt x="907" y="904"/>
                  </a:cubicBezTo>
                  <a:cubicBezTo>
                    <a:pt x="907" y="873"/>
                    <a:pt x="907" y="873"/>
                    <a:pt x="907" y="873"/>
                  </a:cubicBezTo>
                  <a:cubicBezTo>
                    <a:pt x="907" y="873"/>
                    <a:pt x="907" y="851"/>
                    <a:pt x="924" y="837"/>
                  </a:cubicBezTo>
                  <a:cubicBezTo>
                    <a:pt x="957" y="811"/>
                    <a:pt x="957" y="811"/>
                    <a:pt x="957" y="811"/>
                  </a:cubicBezTo>
                  <a:cubicBezTo>
                    <a:pt x="957" y="811"/>
                    <a:pt x="1007" y="771"/>
                    <a:pt x="1054" y="826"/>
                  </a:cubicBezTo>
                  <a:cubicBezTo>
                    <a:pt x="1111" y="895"/>
                    <a:pt x="1111" y="895"/>
                    <a:pt x="1111" y="895"/>
                  </a:cubicBezTo>
                  <a:cubicBezTo>
                    <a:pt x="1111" y="895"/>
                    <a:pt x="1115" y="899"/>
                    <a:pt x="1121" y="899"/>
                  </a:cubicBezTo>
                  <a:cubicBezTo>
                    <a:pt x="1147" y="899"/>
                    <a:pt x="1147" y="899"/>
                    <a:pt x="1147" y="899"/>
                  </a:cubicBezTo>
                  <a:cubicBezTo>
                    <a:pt x="1147" y="899"/>
                    <a:pt x="1179" y="899"/>
                    <a:pt x="1170" y="867"/>
                  </a:cubicBezTo>
                  <a:cubicBezTo>
                    <a:pt x="1156" y="819"/>
                    <a:pt x="1156" y="819"/>
                    <a:pt x="1156" y="819"/>
                  </a:cubicBezTo>
                  <a:cubicBezTo>
                    <a:pt x="1156" y="819"/>
                    <a:pt x="1147" y="787"/>
                    <a:pt x="1180" y="787"/>
                  </a:cubicBezTo>
                  <a:cubicBezTo>
                    <a:pt x="1227" y="787"/>
                    <a:pt x="1227" y="787"/>
                    <a:pt x="1227" y="787"/>
                  </a:cubicBezTo>
                  <a:cubicBezTo>
                    <a:pt x="1227" y="787"/>
                    <a:pt x="1255" y="787"/>
                    <a:pt x="1268" y="763"/>
                  </a:cubicBezTo>
                  <a:cubicBezTo>
                    <a:pt x="1290" y="722"/>
                    <a:pt x="1290" y="722"/>
                    <a:pt x="1290" y="722"/>
                  </a:cubicBezTo>
                  <a:cubicBezTo>
                    <a:pt x="1290" y="722"/>
                    <a:pt x="1311" y="683"/>
                    <a:pt x="1297" y="641"/>
                  </a:cubicBezTo>
                  <a:cubicBezTo>
                    <a:pt x="1277" y="578"/>
                    <a:pt x="1277" y="578"/>
                    <a:pt x="1277" y="578"/>
                  </a:cubicBezTo>
                  <a:cubicBezTo>
                    <a:pt x="1277" y="578"/>
                    <a:pt x="1274" y="567"/>
                    <a:pt x="1285" y="567"/>
                  </a:cubicBezTo>
                  <a:cubicBezTo>
                    <a:pt x="1317" y="567"/>
                    <a:pt x="1317" y="567"/>
                    <a:pt x="1317" y="567"/>
                  </a:cubicBezTo>
                  <a:cubicBezTo>
                    <a:pt x="1342" y="570"/>
                    <a:pt x="1342" y="570"/>
                    <a:pt x="1342" y="570"/>
                  </a:cubicBezTo>
                  <a:cubicBezTo>
                    <a:pt x="1342" y="570"/>
                    <a:pt x="1359" y="571"/>
                    <a:pt x="1372" y="562"/>
                  </a:cubicBezTo>
                  <a:cubicBezTo>
                    <a:pt x="1399" y="543"/>
                    <a:pt x="1399" y="543"/>
                    <a:pt x="1399" y="543"/>
                  </a:cubicBezTo>
                  <a:cubicBezTo>
                    <a:pt x="1399" y="543"/>
                    <a:pt x="1439" y="515"/>
                    <a:pt x="1457" y="457"/>
                  </a:cubicBezTo>
                  <a:cubicBezTo>
                    <a:pt x="1481" y="381"/>
                    <a:pt x="1481" y="381"/>
                    <a:pt x="1481" y="381"/>
                  </a:cubicBezTo>
                  <a:cubicBezTo>
                    <a:pt x="1481" y="381"/>
                    <a:pt x="1483" y="376"/>
                    <a:pt x="1477" y="376"/>
                  </a:cubicBezTo>
                  <a:cubicBezTo>
                    <a:pt x="1455" y="376"/>
                    <a:pt x="1455" y="376"/>
                    <a:pt x="1455" y="376"/>
                  </a:cubicBezTo>
                  <a:cubicBezTo>
                    <a:pt x="1455" y="376"/>
                    <a:pt x="1439" y="376"/>
                    <a:pt x="1448" y="362"/>
                  </a:cubicBezTo>
                  <a:cubicBezTo>
                    <a:pt x="1465" y="336"/>
                    <a:pt x="1465" y="336"/>
                    <a:pt x="1465" y="336"/>
                  </a:cubicBezTo>
                  <a:cubicBezTo>
                    <a:pt x="1465" y="336"/>
                    <a:pt x="1490" y="300"/>
                    <a:pt x="1535" y="300"/>
                  </a:cubicBezTo>
                  <a:cubicBezTo>
                    <a:pt x="1594" y="300"/>
                    <a:pt x="1594" y="300"/>
                    <a:pt x="1594" y="300"/>
                  </a:cubicBezTo>
                  <a:cubicBezTo>
                    <a:pt x="1633" y="300"/>
                    <a:pt x="1633" y="300"/>
                    <a:pt x="1633" y="300"/>
                  </a:cubicBezTo>
                  <a:cubicBezTo>
                    <a:pt x="1633" y="300"/>
                    <a:pt x="1638" y="300"/>
                    <a:pt x="1636" y="305"/>
                  </a:cubicBezTo>
                  <a:cubicBezTo>
                    <a:pt x="1629" y="324"/>
                    <a:pt x="1629" y="324"/>
                    <a:pt x="1629" y="324"/>
                  </a:cubicBezTo>
                  <a:cubicBezTo>
                    <a:pt x="1629" y="324"/>
                    <a:pt x="1622" y="340"/>
                    <a:pt x="1622" y="356"/>
                  </a:cubicBezTo>
                  <a:cubicBezTo>
                    <a:pt x="1622" y="392"/>
                    <a:pt x="1622" y="392"/>
                    <a:pt x="1622" y="392"/>
                  </a:cubicBezTo>
                  <a:cubicBezTo>
                    <a:pt x="1622" y="392"/>
                    <a:pt x="1622" y="404"/>
                    <a:pt x="1634" y="404"/>
                  </a:cubicBezTo>
                  <a:cubicBezTo>
                    <a:pt x="1656" y="404"/>
                    <a:pt x="1656" y="404"/>
                    <a:pt x="1656" y="404"/>
                  </a:cubicBezTo>
                  <a:cubicBezTo>
                    <a:pt x="1656" y="404"/>
                    <a:pt x="1678" y="404"/>
                    <a:pt x="1678" y="381"/>
                  </a:cubicBezTo>
                  <a:cubicBezTo>
                    <a:pt x="1678" y="344"/>
                    <a:pt x="1678" y="344"/>
                    <a:pt x="1678" y="344"/>
                  </a:cubicBezTo>
                  <a:cubicBezTo>
                    <a:pt x="1678" y="344"/>
                    <a:pt x="1678" y="300"/>
                    <a:pt x="1723" y="300"/>
                  </a:cubicBezTo>
                  <a:cubicBezTo>
                    <a:pt x="1785" y="300"/>
                    <a:pt x="1785" y="300"/>
                    <a:pt x="1785" y="300"/>
                  </a:cubicBezTo>
                  <a:cubicBezTo>
                    <a:pt x="1785" y="300"/>
                    <a:pt x="1818" y="300"/>
                    <a:pt x="1833" y="270"/>
                  </a:cubicBezTo>
                  <a:cubicBezTo>
                    <a:pt x="1855" y="227"/>
                    <a:pt x="1855" y="227"/>
                    <a:pt x="1855" y="227"/>
                  </a:cubicBezTo>
                  <a:cubicBezTo>
                    <a:pt x="1855" y="227"/>
                    <a:pt x="1862" y="212"/>
                    <a:pt x="1878" y="217"/>
                  </a:cubicBezTo>
                  <a:cubicBezTo>
                    <a:pt x="1907" y="227"/>
                    <a:pt x="1907" y="227"/>
                    <a:pt x="1907" y="227"/>
                  </a:cubicBezTo>
                  <a:cubicBezTo>
                    <a:pt x="1907" y="227"/>
                    <a:pt x="1923" y="232"/>
                    <a:pt x="1932" y="217"/>
                  </a:cubicBezTo>
                  <a:cubicBezTo>
                    <a:pt x="1937" y="210"/>
                    <a:pt x="1937" y="210"/>
                    <a:pt x="1937" y="210"/>
                  </a:cubicBezTo>
                  <a:cubicBezTo>
                    <a:pt x="1937" y="210"/>
                    <a:pt x="1950" y="188"/>
                    <a:pt x="1925" y="177"/>
                  </a:cubicBezTo>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sp>
        <p:nvSpPr>
          <p:cNvPr id="1292" name="Freeform: Shape 1291"/>
          <p:cNvSpPr>
            <a:spLocks/>
          </p:cNvSpPr>
          <p:nvPr userDrawn="1"/>
        </p:nvSpPr>
        <p:spPr bwMode="auto">
          <a:xfrm>
            <a:off x="346" y="5368935"/>
            <a:ext cx="12204675" cy="1481284"/>
          </a:xfrm>
          <a:custGeom>
            <a:avLst/>
            <a:gdLst>
              <a:gd name="connsiteX0" fmla="*/ 5679089 w 12449404"/>
              <a:gd name="connsiteY0" fmla="*/ 0 h 1510773"/>
              <a:gd name="connsiteX1" fmla="*/ 6408130 w 12449404"/>
              <a:gd name="connsiteY1" fmla="*/ 0 h 1510773"/>
              <a:gd name="connsiteX2" fmla="*/ 6408130 w 12449404"/>
              <a:gd name="connsiteY2" fmla="*/ 578198 h 1510773"/>
              <a:gd name="connsiteX3" fmla="*/ 6867090 w 12449404"/>
              <a:gd name="connsiteY3" fmla="*/ 606386 h 1510773"/>
              <a:gd name="connsiteX4" fmla="*/ 7118635 w 12449404"/>
              <a:gd name="connsiteY4" fmla="*/ 606386 h 1510773"/>
              <a:gd name="connsiteX5" fmla="*/ 7118635 w 12449404"/>
              <a:gd name="connsiteY5" fmla="*/ 483901 h 1510773"/>
              <a:gd name="connsiteX6" fmla="*/ 7128240 w 12449404"/>
              <a:gd name="connsiteY6" fmla="*/ 483901 h 1510773"/>
              <a:gd name="connsiteX7" fmla="*/ 7128240 w 12449404"/>
              <a:gd name="connsiteY7" fmla="*/ 225552 h 1510773"/>
              <a:gd name="connsiteX8" fmla="*/ 7501176 w 12449404"/>
              <a:gd name="connsiteY8" fmla="*/ 225552 h 1510773"/>
              <a:gd name="connsiteX9" fmla="*/ 7501176 w 12449404"/>
              <a:gd name="connsiteY9" fmla="*/ 339268 h 1510773"/>
              <a:gd name="connsiteX10" fmla="*/ 7539643 w 12449404"/>
              <a:gd name="connsiteY10" fmla="*/ 339268 h 1510773"/>
              <a:gd name="connsiteX11" fmla="*/ 7539643 w 12449404"/>
              <a:gd name="connsiteY11" fmla="*/ 483901 h 1510773"/>
              <a:gd name="connsiteX12" fmla="*/ 7646440 w 12449404"/>
              <a:gd name="connsiteY12" fmla="*/ 483901 h 1510773"/>
              <a:gd name="connsiteX13" fmla="*/ 7646440 w 12449404"/>
              <a:gd name="connsiteY13" fmla="*/ 643969 h 1510773"/>
              <a:gd name="connsiteX14" fmla="*/ 8043905 w 12449404"/>
              <a:gd name="connsiteY14" fmla="*/ 643969 h 1510773"/>
              <a:gd name="connsiteX15" fmla="*/ 8043905 w 12449404"/>
              <a:gd name="connsiteY15" fmla="*/ 744644 h 1510773"/>
              <a:gd name="connsiteX16" fmla="*/ 8497281 w 12449404"/>
              <a:gd name="connsiteY16" fmla="*/ 744644 h 1510773"/>
              <a:gd name="connsiteX17" fmla="*/ 8497281 w 12449404"/>
              <a:gd name="connsiteY17" fmla="*/ 777377 h 1510773"/>
              <a:gd name="connsiteX18" fmla="*/ 8516897 w 12449404"/>
              <a:gd name="connsiteY18" fmla="*/ 777377 h 1510773"/>
              <a:gd name="connsiteX19" fmla="*/ 8516897 w 12449404"/>
              <a:gd name="connsiteY19" fmla="*/ 965361 h 1510773"/>
              <a:gd name="connsiteX20" fmla="*/ 8865577 w 12449404"/>
              <a:gd name="connsiteY20" fmla="*/ 965361 h 1510773"/>
              <a:gd name="connsiteX21" fmla="*/ 8865577 w 12449404"/>
              <a:gd name="connsiteY21" fmla="*/ 525721 h 1510773"/>
              <a:gd name="connsiteX22" fmla="*/ 8968665 w 12449404"/>
              <a:gd name="connsiteY22" fmla="*/ 525721 h 1510773"/>
              <a:gd name="connsiteX23" fmla="*/ 8968665 w 12449404"/>
              <a:gd name="connsiteY23" fmla="*/ 386248 h 1510773"/>
              <a:gd name="connsiteX24" fmla="*/ 9271866 w 12449404"/>
              <a:gd name="connsiteY24" fmla="*/ 386248 h 1510773"/>
              <a:gd name="connsiteX25" fmla="*/ 9271866 w 12449404"/>
              <a:gd name="connsiteY25" fmla="*/ 525721 h 1510773"/>
              <a:gd name="connsiteX26" fmla="*/ 9368890 w 12449404"/>
              <a:gd name="connsiteY26" fmla="*/ 525721 h 1510773"/>
              <a:gd name="connsiteX27" fmla="*/ 9368890 w 12449404"/>
              <a:gd name="connsiteY27" fmla="*/ 58792 h 1510773"/>
              <a:gd name="connsiteX28" fmla="*/ 10072314 w 12449404"/>
              <a:gd name="connsiteY28" fmla="*/ 58792 h 1510773"/>
              <a:gd name="connsiteX29" fmla="*/ 10072314 w 12449404"/>
              <a:gd name="connsiteY29" fmla="*/ 616681 h 1510773"/>
              <a:gd name="connsiteX30" fmla="*/ 10514986 w 12449404"/>
              <a:gd name="connsiteY30" fmla="*/ 255872 h 1510773"/>
              <a:gd name="connsiteX31" fmla="*/ 10514986 w 12449404"/>
              <a:gd name="connsiteY31" fmla="*/ 643969 h 1510773"/>
              <a:gd name="connsiteX32" fmla="*/ 10757546 w 12449404"/>
              <a:gd name="connsiteY32" fmla="*/ 643969 h 1510773"/>
              <a:gd name="connsiteX33" fmla="*/ 10757546 w 12449404"/>
              <a:gd name="connsiteY33" fmla="*/ 525721 h 1510773"/>
              <a:gd name="connsiteX34" fmla="*/ 10860634 w 12449404"/>
              <a:gd name="connsiteY34" fmla="*/ 525721 h 1510773"/>
              <a:gd name="connsiteX35" fmla="*/ 10860634 w 12449404"/>
              <a:gd name="connsiteY35" fmla="*/ 386248 h 1510773"/>
              <a:gd name="connsiteX36" fmla="*/ 11163835 w 12449404"/>
              <a:gd name="connsiteY36" fmla="*/ 386248 h 1510773"/>
              <a:gd name="connsiteX37" fmla="*/ 11163835 w 12449404"/>
              <a:gd name="connsiteY37" fmla="*/ 525721 h 1510773"/>
              <a:gd name="connsiteX38" fmla="*/ 11266923 w 12449404"/>
              <a:gd name="connsiteY38" fmla="*/ 525721 h 1510773"/>
              <a:gd name="connsiteX39" fmla="*/ 11266923 w 12449404"/>
              <a:gd name="connsiteY39" fmla="*/ 965361 h 1510773"/>
              <a:gd name="connsiteX40" fmla="*/ 11612572 w 12449404"/>
              <a:gd name="connsiteY40" fmla="*/ 965361 h 1510773"/>
              <a:gd name="connsiteX41" fmla="*/ 11612572 w 12449404"/>
              <a:gd name="connsiteY41" fmla="*/ 777377 h 1510773"/>
              <a:gd name="connsiteX42" fmla="*/ 12088596 w 12449404"/>
              <a:gd name="connsiteY42" fmla="*/ 777377 h 1510773"/>
              <a:gd name="connsiteX43" fmla="*/ 12088596 w 12449404"/>
              <a:gd name="connsiteY43" fmla="*/ 1374681 h 1510773"/>
              <a:gd name="connsiteX44" fmla="*/ 12449404 w 12449404"/>
              <a:gd name="connsiteY44" fmla="*/ 1374681 h 1510773"/>
              <a:gd name="connsiteX45" fmla="*/ 12449404 w 12449404"/>
              <a:gd name="connsiteY45" fmla="*/ 1510773 h 1510773"/>
              <a:gd name="connsiteX46" fmla="*/ 0 w 12449404"/>
              <a:gd name="connsiteY46" fmla="*/ 1510773 h 1510773"/>
              <a:gd name="connsiteX47" fmla="*/ 0 w 12449404"/>
              <a:gd name="connsiteY47" fmla="*/ 1406374 h 1510773"/>
              <a:gd name="connsiteX48" fmla="*/ 45352 w 12449404"/>
              <a:gd name="connsiteY48" fmla="*/ 1406374 h 1510773"/>
              <a:gd name="connsiteX49" fmla="*/ 45352 w 12449404"/>
              <a:gd name="connsiteY49" fmla="*/ 1140624 h 1510773"/>
              <a:gd name="connsiteX50" fmla="*/ 657888 w 12449404"/>
              <a:gd name="connsiteY50" fmla="*/ 1140624 h 1510773"/>
              <a:gd name="connsiteX51" fmla="*/ 657888 w 12449404"/>
              <a:gd name="connsiteY51" fmla="*/ 879713 h 1510773"/>
              <a:gd name="connsiteX52" fmla="*/ 1116848 w 12449404"/>
              <a:gd name="connsiteY52" fmla="*/ 879713 h 1510773"/>
              <a:gd name="connsiteX53" fmla="*/ 1116848 w 12449404"/>
              <a:gd name="connsiteY53" fmla="*/ 1197168 h 1510773"/>
              <a:gd name="connsiteX54" fmla="*/ 1597874 w 12449404"/>
              <a:gd name="connsiteY54" fmla="*/ 1197168 h 1510773"/>
              <a:gd name="connsiteX55" fmla="*/ 1597874 w 12449404"/>
              <a:gd name="connsiteY55" fmla="*/ 807564 h 1510773"/>
              <a:gd name="connsiteX56" fmla="*/ 1701140 w 12449404"/>
              <a:gd name="connsiteY56" fmla="*/ 807564 h 1510773"/>
              <a:gd name="connsiteX57" fmla="*/ 1701140 w 12449404"/>
              <a:gd name="connsiteY57" fmla="*/ 662931 h 1510773"/>
              <a:gd name="connsiteX58" fmla="*/ 2018881 w 12449404"/>
              <a:gd name="connsiteY58" fmla="*/ 662931 h 1510773"/>
              <a:gd name="connsiteX59" fmla="*/ 2018881 w 12449404"/>
              <a:gd name="connsiteY59" fmla="*/ 807564 h 1510773"/>
              <a:gd name="connsiteX60" fmla="*/ 2122148 w 12449404"/>
              <a:gd name="connsiteY60" fmla="*/ 807564 h 1510773"/>
              <a:gd name="connsiteX61" fmla="*/ 2122148 w 12449404"/>
              <a:gd name="connsiteY61" fmla="*/ 939446 h 1510773"/>
              <a:gd name="connsiteX62" fmla="*/ 2484020 w 12449404"/>
              <a:gd name="connsiteY62" fmla="*/ 939446 h 1510773"/>
              <a:gd name="connsiteX63" fmla="*/ 2484020 w 12449404"/>
              <a:gd name="connsiteY63" fmla="*/ 744644 h 1510773"/>
              <a:gd name="connsiteX64" fmla="*/ 2549333 w 12449404"/>
              <a:gd name="connsiteY64" fmla="*/ 744644 h 1510773"/>
              <a:gd name="connsiteX65" fmla="*/ 2976519 w 12449404"/>
              <a:gd name="connsiteY65" fmla="*/ 744644 h 1510773"/>
              <a:gd name="connsiteX66" fmla="*/ 3008294 w 12449404"/>
              <a:gd name="connsiteY66" fmla="*/ 744644 h 1510773"/>
              <a:gd name="connsiteX67" fmla="*/ 3008294 w 12449404"/>
              <a:gd name="connsiteY67" fmla="*/ 879713 h 1510773"/>
              <a:gd name="connsiteX68" fmla="*/ 3356927 w 12449404"/>
              <a:gd name="connsiteY68" fmla="*/ 879713 h 1510773"/>
              <a:gd name="connsiteX69" fmla="*/ 3356927 w 12449404"/>
              <a:gd name="connsiteY69" fmla="*/ 172822 h 1510773"/>
              <a:gd name="connsiteX70" fmla="*/ 3743513 w 12449404"/>
              <a:gd name="connsiteY70" fmla="*/ 172822 h 1510773"/>
              <a:gd name="connsiteX71" fmla="*/ 3743513 w 12449404"/>
              <a:gd name="connsiteY71" fmla="*/ 606386 h 1510773"/>
              <a:gd name="connsiteX72" fmla="*/ 4305739 w 12449404"/>
              <a:gd name="connsiteY72" fmla="*/ 606386 h 1510773"/>
              <a:gd name="connsiteX73" fmla="*/ 4305739 w 12449404"/>
              <a:gd name="connsiteY73" fmla="*/ 744644 h 1510773"/>
              <a:gd name="connsiteX74" fmla="*/ 4796473 w 12449404"/>
              <a:gd name="connsiteY74" fmla="*/ 744644 h 1510773"/>
              <a:gd name="connsiteX75" fmla="*/ 4796473 w 12449404"/>
              <a:gd name="connsiteY75" fmla="*/ 907753 h 1510773"/>
              <a:gd name="connsiteX76" fmla="*/ 4966423 w 12449404"/>
              <a:gd name="connsiteY76" fmla="*/ 907753 h 1510773"/>
              <a:gd name="connsiteX77" fmla="*/ 4966423 w 12449404"/>
              <a:gd name="connsiteY77" fmla="*/ 939446 h 1510773"/>
              <a:gd name="connsiteX78" fmla="*/ 5157463 w 12449404"/>
              <a:gd name="connsiteY78" fmla="*/ 939446 h 1510773"/>
              <a:gd name="connsiteX79" fmla="*/ 5157463 w 12449404"/>
              <a:gd name="connsiteY79" fmla="*/ 483901 h 1510773"/>
              <a:gd name="connsiteX80" fmla="*/ 5264260 w 12449404"/>
              <a:gd name="connsiteY80" fmla="*/ 483901 h 1510773"/>
              <a:gd name="connsiteX81" fmla="*/ 5264260 w 12449404"/>
              <a:gd name="connsiteY81" fmla="*/ 339268 h 1510773"/>
              <a:gd name="connsiteX82" fmla="*/ 5578471 w 12449404"/>
              <a:gd name="connsiteY82" fmla="*/ 339268 h 1510773"/>
              <a:gd name="connsiteX83" fmla="*/ 5578471 w 12449404"/>
              <a:gd name="connsiteY83" fmla="*/ 483901 h 1510773"/>
              <a:gd name="connsiteX84" fmla="*/ 5679089 w 12449404"/>
              <a:gd name="connsiteY84" fmla="*/ 483901 h 151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449404" h="1510773">
                <a:moveTo>
                  <a:pt x="5679089" y="0"/>
                </a:moveTo>
                <a:lnTo>
                  <a:pt x="6408130" y="0"/>
                </a:lnTo>
                <a:lnTo>
                  <a:pt x="6408130" y="578198"/>
                </a:lnTo>
                <a:lnTo>
                  <a:pt x="6867090" y="606386"/>
                </a:lnTo>
                <a:lnTo>
                  <a:pt x="7118635" y="606386"/>
                </a:lnTo>
                <a:lnTo>
                  <a:pt x="7118635" y="483901"/>
                </a:lnTo>
                <a:lnTo>
                  <a:pt x="7128240" y="483901"/>
                </a:lnTo>
                <a:lnTo>
                  <a:pt x="7128240" y="225552"/>
                </a:lnTo>
                <a:lnTo>
                  <a:pt x="7501176" y="225552"/>
                </a:lnTo>
                <a:lnTo>
                  <a:pt x="7501176" y="339268"/>
                </a:lnTo>
                <a:lnTo>
                  <a:pt x="7539643" y="339268"/>
                </a:lnTo>
                <a:lnTo>
                  <a:pt x="7539643" y="483901"/>
                </a:lnTo>
                <a:lnTo>
                  <a:pt x="7646440" y="483901"/>
                </a:lnTo>
                <a:lnTo>
                  <a:pt x="7646440" y="643969"/>
                </a:lnTo>
                <a:lnTo>
                  <a:pt x="8043905" y="643969"/>
                </a:lnTo>
                <a:lnTo>
                  <a:pt x="8043905" y="744644"/>
                </a:lnTo>
                <a:lnTo>
                  <a:pt x="8497281" y="744644"/>
                </a:lnTo>
                <a:lnTo>
                  <a:pt x="8497281" y="777377"/>
                </a:lnTo>
                <a:lnTo>
                  <a:pt x="8516897" y="777377"/>
                </a:lnTo>
                <a:lnTo>
                  <a:pt x="8516897" y="965361"/>
                </a:lnTo>
                <a:lnTo>
                  <a:pt x="8865577" y="965361"/>
                </a:lnTo>
                <a:lnTo>
                  <a:pt x="8865577" y="525721"/>
                </a:lnTo>
                <a:lnTo>
                  <a:pt x="8968665" y="525721"/>
                </a:lnTo>
                <a:lnTo>
                  <a:pt x="8968665" y="386248"/>
                </a:lnTo>
                <a:lnTo>
                  <a:pt x="9271866" y="386248"/>
                </a:lnTo>
                <a:lnTo>
                  <a:pt x="9271866" y="525721"/>
                </a:lnTo>
                <a:lnTo>
                  <a:pt x="9368890" y="525721"/>
                </a:lnTo>
                <a:lnTo>
                  <a:pt x="9368890" y="58792"/>
                </a:lnTo>
                <a:lnTo>
                  <a:pt x="10072314" y="58792"/>
                </a:lnTo>
                <a:lnTo>
                  <a:pt x="10072314" y="616681"/>
                </a:lnTo>
                <a:lnTo>
                  <a:pt x="10514986" y="255872"/>
                </a:lnTo>
                <a:lnTo>
                  <a:pt x="10514986" y="643969"/>
                </a:lnTo>
                <a:lnTo>
                  <a:pt x="10757546" y="643969"/>
                </a:lnTo>
                <a:lnTo>
                  <a:pt x="10757546" y="525721"/>
                </a:lnTo>
                <a:lnTo>
                  <a:pt x="10860634" y="525721"/>
                </a:lnTo>
                <a:lnTo>
                  <a:pt x="10860634" y="386248"/>
                </a:lnTo>
                <a:lnTo>
                  <a:pt x="11163835" y="386248"/>
                </a:lnTo>
                <a:lnTo>
                  <a:pt x="11163835" y="525721"/>
                </a:lnTo>
                <a:lnTo>
                  <a:pt x="11266923" y="525721"/>
                </a:lnTo>
                <a:lnTo>
                  <a:pt x="11266923" y="965361"/>
                </a:lnTo>
                <a:lnTo>
                  <a:pt x="11612572" y="965361"/>
                </a:lnTo>
                <a:lnTo>
                  <a:pt x="11612572" y="777377"/>
                </a:lnTo>
                <a:lnTo>
                  <a:pt x="12088596" y="777377"/>
                </a:lnTo>
                <a:lnTo>
                  <a:pt x="12088596" y="1374681"/>
                </a:lnTo>
                <a:lnTo>
                  <a:pt x="12449404" y="1374681"/>
                </a:lnTo>
                <a:lnTo>
                  <a:pt x="12449404" y="1510773"/>
                </a:lnTo>
                <a:lnTo>
                  <a:pt x="0" y="1510773"/>
                </a:lnTo>
                <a:lnTo>
                  <a:pt x="0" y="1406374"/>
                </a:lnTo>
                <a:lnTo>
                  <a:pt x="45352" y="1406374"/>
                </a:lnTo>
                <a:lnTo>
                  <a:pt x="45352" y="1140624"/>
                </a:lnTo>
                <a:lnTo>
                  <a:pt x="657888" y="1140624"/>
                </a:lnTo>
                <a:lnTo>
                  <a:pt x="657888" y="879713"/>
                </a:lnTo>
                <a:lnTo>
                  <a:pt x="1116848" y="879713"/>
                </a:lnTo>
                <a:lnTo>
                  <a:pt x="1116848" y="1197168"/>
                </a:lnTo>
                <a:lnTo>
                  <a:pt x="1597874" y="1197168"/>
                </a:lnTo>
                <a:lnTo>
                  <a:pt x="1597874" y="807564"/>
                </a:lnTo>
                <a:lnTo>
                  <a:pt x="1701140" y="807564"/>
                </a:lnTo>
                <a:lnTo>
                  <a:pt x="1701140" y="662931"/>
                </a:lnTo>
                <a:lnTo>
                  <a:pt x="2018881" y="662931"/>
                </a:lnTo>
                <a:lnTo>
                  <a:pt x="2018881" y="807564"/>
                </a:lnTo>
                <a:lnTo>
                  <a:pt x="2122148" y="807564"/>
                </a:lnTo>
                <a:lnTo>
                  <a:pt x="2122148" y="939446"/>
                </a:lnTo>
                <a:lnTo>
                  <a:pt x="2484020" y="939446"/>
                </a:lnTo>
                <a:lnTo>
                  <a:pt x="2484020" y="744644"/>
                </a:lnTo>
                <a:lnTo>
                  <a:pt x="2549333" y="744644"/>
                </a:lnTo>
                <a:lnTo>
                  <a:pt x="2976519" y="744644"/>
                </a:lnTo>
                <a:lnTo>
                  <a:pt x="3008294" y="744644"/>
                </a:lnTo>
                <a:lnTo>
                  <a:pt x="3008294" y="879713"/>
                </a:lnTo>
                <a:lnTo>
                  <a:pt x="3356927" y="879713"/>
                </a:lnTo>
                <a:lnTo>
                  <a:pt x="3356927" y="172822"/>
                </a:lnTo>
                <a:lnTo>
                  <a:pt x="3743513" y="172822"/>
                </a:lnTo>
                <a:lnTo>
                  <a:pt x="3743513" y="606386"/>
                </a:lnTo>
                <a:lnTo>
                  <a:pt x="4305739" y="606386"/>
                </a:lnTo>
                <a:lnTo>
                  <a:pt x="4305739" y="744644"/>
                </a:lnTo>
                <a:lnTo>
                  <a:pt x="4796473" y="744644"/>
                </a:lnTo>
                <a:lnTo>
                  <a:pt x="4796473" y="907753"/>
                </a:lnTo>
                <a:lnTo>
                  <a:pt x="4966423" y="907753"/>
                </a:lnTo>
                <a:lnTo>
                  <a:pt x="4966423" y="939446"/>
                </a:lnTo>
                <a:lnTo>
                  <a:pt x="5157463" y="939446"/>
                </a:lnTo>
                <a:lnTo>
                  <a:pt x="5157463" y="483901"/>
                </a:lnTo>
                <a:lnTo>
                  <a:pt x="5264260" y="483901"/>
                </a:lnTo>
                <a:lnTo>
                  <a:pt x="5264260" y="339268"/>
                </a:lnTo>
                <a:lnTo>
                  <a:pt x="5578471" y="339268"/>
                </a:lnTo>
                <a:lnTo>
                  <a:pt x="5578471" y="483901"/>
                </a:lnTo>
                <a:lnTo>
                  <a:pt x="5679089" y="483901"/>
                </a:lnTo>
                <a:close/>
              </a:path>
            </a:pathLst>
          </a:custGeom>
          <a:solidFill>
            <a:srgbClr val="409AE1">
              <a:alpha val="40000"/>
            </a:srgbClr>
          </a:solidFill>
          <a:ln>
            <a:noFill/>
          </a:ln>
        </p:spPr>
        <p:txBody>
          <a:bodyPr vert="horz" wrap="square" lIns="89630" tIns="44814" rIns="89630" bIns="44814" numCol="1" anchor="t" anchorCtr="0" compatLnSpc="1">
            <a:prstTxWarp prst="textNoShape">
              <a:avLst/>
            </a:prstTxWarp>
            <a:noAutofit/>
          </a:bodyPr>
          <a:lstStyle/>
          <a:p>
            <a:endParaRPr lang="en-US" sz="1765">
              <a:solidFill>
                <a:srgbClr val="FFFFFF"/>
              </a:solidFill>
            </a:endParaRPr>
          </a:p>
        </p:txBody>
      </p:sp>
      <p:grpSp>
        <p:nvGrpSpPr>
          <p:cNvPr id="1012" name="Group 1011"/>
          <p:cNvGrpSpPr/>
          <p:nvPr userDrawn="1"/>
        </p:nvGrpSpPr>
        <p:grpSpPr>
          <a:xfrm>
            <a:off x="6428135" y="2659117"/>
            <a:ext cx="5053552" cy="2535858"/>
            <a:chOff x="5395900" y="2729247"/>
            <a:chExt cx="6385379" cy="3203710"/>
          </a:xfrm>
        </p:grpSpPr>
        <p:sp>
          <p:nvSpPr>
            <p:cNvPr id="1013" name="Freeform 570"/>
            <p:cNvSpPr>
              <a:spLocks/>
            </p:cNvSpPr>
            <p:nvPr userDrawn="1"/>
          </p:nvSpPr>
          <p:spPr bwMode="auto">
            <a:xfrm>
              <a:off x="6362798" y="3258148"/>
              <a:ext cx="4749091" cy="2674808"/>
            </a:xfrm>
            <a:custGeom>
              <a:avLst/>
              <a:gdLst>
                <a:gd name="T0" fmla="*/ 1768 w 1768"/>
                <a:gd name="T1" fmla="*/ 754 h 1001"/>
                <a:gd name="T2" fmla="*/ 1529 w 1768"/>
                <a:gd name="T3" fmla="*/ 508 h 1001"/>
                <a:gd name="T4" fmla="*/ 1533 w 1768"/>
                <a:gd name="T5" fmla="*/ 459 h 1001"/>
                <a:gd name="T6" fmla="*/ 1211 w 1768"/>
                <a:gd name="T7" fmla="*/ 137 h 1001"/>
                <a:gd name="T8" fmla="*/ 1037 w 1768"/>
                <a:gd name="T9" fmla="*/ 188 h 1001"/>
                <a:gd name="T10" fmla="*/ 707 w 1768"/>
                <a:gd name="T11" fmla="*/ 0 h 1001"/>
                <a:gd name="T12" fmla="*/ 322 w 1768"/>
                <a:gd name="T13" fmla="*/ 384 h 1001"/>
                <a:gd name="T14" fmla="*/ 308 w 1768"/>
                <a:gd name="T15" fmla="*/ 384 h 1001"/>
                <a:gd name="T16" fmla="*/ 0 w 1768"/>
                <a:gd name="T17" fmla="*/ 692 h 1001"/>
                <a:gd name="T18" fmla="*/ 308 w 1768"/>
                <a:gd name="T19" fmla="*/ 1001 h 1001"/>
                <a:gd name="T20" fmla="*/ 1522 w 1768"/>
                <a:gd name="T21" fmla="*/ 1001 h 1001"/>
                <a:gd name="T22" fmla="*/ 1768 w 1768"/>
                <a:gd name="T23" fmla="*/ 754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8" h="1001">
                  <a:moveTo>
                    <a:pt x="1768" y="754"/>
                  </a:moveTo>
                  <a:cubicBezTo>
                    <a:pt x="1768" y="621"/>
                    <a:pt x="1662" y="512"/>
                    <a:pt x="1529" y="508"/>
                  </a:cubicBezTo>
                  <a:cubicBezTo>
                    <a:pt x="1532" y="492"/>
                    <a:pt x="1533" y="476"/>
                    <a:pt x="1533" y="459"/>
                  </a:cubicBezTo>
                  <a:cubicBezTo>
                    <a:pt x="1533" y="281"/>
                    <a:pt x="1389" y="137"/>
                    <a:pt x="1211" y="137"/>
                  </a:cubicBezTo>
                  <a:cubicBezTo>
                    <a:pt x="1147" y="137"/>
                    <a:pt x="1087" y="156"/>
                    <a:pt x="1037" y="188"/>
                  </a:cubicBezTo>
                  <a:cubicBezTo>
                    <a:pt x="970" y="76"/>
                    <a:pt x="847" y="0"/>
                    <a:pt x="707" y="0"/>
                  </a:cubicBezTo>
                  <a:cubicBezTo>
                    <a:pt x="495" y="0"/>
                    <a:pt x="323" y="172"/>
                    <a:pt x="322" y="384"/>
                  </a:cubicBezTo>
                  <a:cubicBezTo>
                    <a:pt x="318" y="384"/>
                    <a:pt x="313" y="384"/>
                    <a:pt x="308" y="384"/>
                  </a:cubicBezTo>
                  <a:cubicBezTo>
                    <a:pt x="138" y="384"/>
                    <a:pt x="0" y="522"/>
                    <a:pt x="0" y="692"/>
                  </a:cubicBezTo>
                  <a:cubicBezTo>
                    <a:pt x="0" y="863"/>
                    <a:pt x="138" y="1001"/>
                    <a:pt x="308" y="1001"/>
                  </a:cubicBezTo>
                  <a:cubicBezTo>
                    <a:pt x="1522" y="1001"/>
                    <a:pt x="1522" y="1001"/>
                    <a:pt x="1522" y="1001"/>
                  </a:cubicBezTo>
                  <a:cubicBezTo>
                    <a:pt x="1658" y="1001"/>
                    <a:pt x="1768" y="890"/>
                    <a:pt x="1768" y="754"/>
                  </a:cubicBezTo>
                </a:path>
              </a:pathLst>
            </a:custGeom>
            <a:solidFill>
              <a:srgbClr val="C4F0FC"/>
            </a:solidFill>
            <a:ln>
              <a:noFill/>
            </a:ln>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14" name="Freeform: Shape 1013"/>
            <p:cNvSpPr>
              <a:spLocks/>
            </p:cNvSpPr>
            <p:nvPr userDrawn="1"/>
          </p:nvSpPr>
          <p:spPr bwMode="auto">
            <a:xfrm>
              <a:off x="6502959" y="3258148"/>
              <a:ext cx="4499522" cy="2674808"/>
            </a:xfrm>
            <a:custGeom>
              <a:avLst/>
              <a:gdLst>
                <a:gd name="connsiteX0" fmla="*/ 1793845 w 2593026"/>
                <a:gd name="connsiteY0" fmla="*/ 210970 h 1541463"/>
                <a:gd name="connsiteX1" fmla="*/ 2292299 w 2593026"/>
                <a:gd name="connsiteY1" fmla="*/ 706825 h 1541463"/>
                <a:gd name="connsiteX2" fmla="*/ 2286107 w 2593026"/>
                <a:gd name="connsiteY2" fmla="*/ 782281 h 1541463"/>
                <a:gd name="connsiteX3" fmla="*/ 2548298 w 2593026"/>
                <a:gd name="connsiteY3" fmla="*/ 897198 h 1541463"/>
                <a:gd name="connsiteX4" fmla="*/ 2593026 w 2593026"/>
                <a:gd name="connsiteY4" fmla="*/ 952520 h 1541463"/>
                <a:gd name="connsiteX5" fmla="*/ 2584392 w 2593026"/>
                <a:gd name="connsiteY5" fmla="*/ 957936 h 1541463"/>
                <a:gd name="connsiteX6" fmla="*/ 2533321 w 2593026"/>
                <a:gd name="connsiteY6" fmla="*/ 997960 h 1541463"/>
                <a:gd name="connsiteX7" fmla="*/ 2507012 w 2593026"/>
                <a:gd name="connsiteY7" fmla="*/ 1053378 h 1541463"/>
                <a:gd name="connsiteX8" fmla="*/ 2507012 w 2593026"/>
                <a:gd name="connsiteY8" fmla="*/ 1101099 h 1541463"/>
                <a:gd name="connsiteX9" fmla="*/ 2491535 w 2593026"/>
                <a:gd name="connsiteY9" fmla="*/ 1118033 h 1541463"/>
                <a:gd name="connsiteX10" fmla="*/ 2476059 w 2593026"/>
                <a:gd name="connsiteY10" fmla="*/ 1118033 h 1541463"/>
                <a:gd name="connsiteX11" fmla="*/ 2423441 w 2593026"/>
                <a:gd name="connsiteY11" fmla="*/ 1044142 h 1541463"/>
                <a:gd name="connsiteX12" fmla="*/ 2383203 w 2593026"/>
                <a:gd name="connsiteY12" fmla="*/ 930227 h 1541463"/>
                <a:gd name="connsiteX13" fmla="*/ 2383203 w 2593026"/>
                <a:gd name="connsiteY13" fmla="*/ 888663 h 1541463"/>
                <a:gd name="connsiteX14" fmla="*/ 2367727 w 2593026"/>
                <a:gd name="connsiteY14" fmla="*/ 865572 h 1541463"/>
                <a:gd name="connsiteX15" fmla="*/ 2199037 w 2593026"/>
                <a:gd name="connsiteY15" fmla="*/ 799378 h 1541463"/>
                <a:gd name="connsiteX16" fmla="*/ 2076776 w 2593026"/>
                <a:gd name="connsiteY16" fmla="*/ 797839 h 1541463"/>
                <a:gd name="connsiteX17" fmla="*/ 2092252 w 2593026"/>
                <a:gd name="connsiteY17" fmla="*/ 837863 h 1541463"/>
                <a:gd name="connsiteX18" fmla="*/ 2115466 w 2593026"/>
                <a:gd name="connsiteY18" fmla="*/ 851717 h 1541463"/>
                <a:gd name="connsiteX19" fmla="*/ 2160347 w 2593026"/>
                <a:gd name="connsiteY19" fmla="*/ 845560 h 1541463"/>
                <a:gd name="connsiteX20" fmla="*/ 2199037 w 2593026"/>
                <a:gd name="connsiteY20" fmla="*/ 862493 h 1541463"/>
                <a:gd name="connsiteX21" fmla="*/ 2219156 w 2593026"/>
                <a:gd name="connsiteY21" fmla="*/ 896360 h 1541463"/>
                <a:gd name="connsiteX22" fmla="*/ 2217609 w 2593026"/>
                <a:gd name="connsiteY22" fmla="*/ 907136 h 1541463"/>
                <a:gd name="connsiteX23" fmla="*/ 2107728 w 2593026"/>
                <a:gd name="connsiteY23" fmla="*/ 973330 h 1541463"/>
                <a:gd name="connsiteX24" fmla="*/ 1962253 w 2593026"/>
                <a:gd name="connsiteY24" fmla="*/ 939463 h 1541463"/>
                <a:gd name="connsiteX25" fmla="*/ 1906539 w 2593026"/>
                <a:gd name="connsiteY25" fmla="*/ 856336 h 1541463"/>
                <a:gd name="connsiteX26" fmla="*/ 1827611 w 2593026"/>
                <a:gd name="connsiteY26" fmla="*/ 791681 h 1541463"/>
                <a:gd name="connsiteX27" fmla="*/ 1801302 w 2593026"/>
                <a:gd name="connsiteY27" fmla="*/ 791681 h 1541463"/>
                <a:gd name="connsiteX28" fmla="*/ 1796659 w 2593026"/>
                <a:gd name="connsiteY28" fmla="*/ 799378 h 1541463"/>
                <a:gd name="connsiteX29" fmla="*/ 1903444 w 2593026"/>
                <a:gd name="connsiteY29" fmla="*/ 962554 h 1541463"/>
                <a:gd name="connsiteX30" fmla="*/ 2042729 w 2593026"/>
                <a:gd name="connsiteY30" fmla="*/ 1099560 h 1541463"/>
                <a:gd name="connsiteX31" fmla="*/ 2084514 w 2593026"/>
                <a:gd name="connsiteY31" fmla="*/ 1099560 h 1541463"/>
                <a:gd name="connsiteX32" fmla="*/ 2087609 w 2593026"/>
                <a:gd name="connsiteY32" fmla="*/ 1107257 h 1541463"/>
                <a:gd name="connsiteX33" fmla="*/ 1991658 w 2593026"/>
                <a:gd name="connsiteY33" fmla="*/ 1245802 h 1541463"/>
                <a:gd name="connsiteX34" fmla="*/ 1931301 w 2593026"/>
                <a:gd name="connsiteY34" fmla="*/ 1425911 h 1541463"/>
                <a:gd name="connsiteX35" fmla="*/ 1948325 w 2593026"/>
                <a:gd name="connsiteY35" fmla="*/ 1470554 h 1541463"/>
                <a:gd name="connsiteX36" fmla="*/ 1945229 w 2593026"/>
                <a:gd name="connsiteY36" fmla="*/ 1502881 h 1541463"/>
                <a:gd name="connsiteX37" fmla="*/ 1930527 w 2593026"/>
                <a:gd name="connsiteY37" fmla="*/ 1528474 h 1541463"/>
                <a:gd name="connsiteX38" fmla="*/ 1923065 w 2593026"/>
                <a:gd name="connsiteY38" fmla="*/ 1541463 h 1541463"/>
                <a:gd name="connsiteX39" fmla="*/ 1816467 w 2593026"/>
                <a:gd name="connsiteY39" fmla="*/ 1541463 h 1541463"/>
                <a:gd name="connsiteX40" fmla="*/ 1664603 w 2593026"/>
                <a:gd name="connsiteY40" fmla="*/ 1541463 h 1541463"/>
                <a:gd name="connsiteX41" fmla="*/ 1496812 w 2593026"/>
                <a:gd name="connsiteY41" fmla="*/ 1541463 h 1541463"/>
                <a:gd name="connsiteX42" fmla="*/ 1496423 w 2593026"/>
                <a:gd name="connsiteY42" fmla="*/ 1533669 h 1541463"/>
                <a:gd name="connsiteX43" fmla="*/ 1502613 w 2593026"/>
                <a:gd name="connsiteY43" fmla="*/ 1490566 h 1541463"/>
                <a:gd name="connsiteX44" fmla="*/ 1518089 w 2593026"/>
                <a:gd name="connsiteY44" fmla="*/ 1459778 h 1541463"/>
                <a:gd name="connsiteX45" fmla="*/ 1518089 w 2593026"/>
                <a:gd name="connsiteY45" fmla="*/ 1428990 h 1541463"/>
                <a:gd name="connsiteX46" fmla="*/ 1453090 w 2593026"/>
                <a:gd name="connsiteY46" fmla="*/ 1304299 h 1541463"/>
                <a:gd name="connsiteX47" fmla="*/ 1302972 w 2593026"/>
                <a:gd name="connsiteY47" fmla="*/ 1198081 h 1541463"/>
                <a:gd name="connsiteX48" fmla="*/ 1242615 w 2593026"/>
                <a:gd name="connsiteY48" fmla="*/ 1198081 h 1541463"/>
                <a:gd name="connsiteX49" fmla="*/ 1188449 w 2593026"/>
                <a:gd name="connsiteY49" fmla="*/ 1170372 h 1541463"/>
                <a:gd name="connsiteX50" fmla="*/ 1137377 w 2593026"/>
                <a:gd name="connsiteY50" fmla="*/ 1098021 h 1541463"/>
                <a:gd name="connsiteX51" fmla="*/ 1103330 w 2593026"/>
                <a:gd name="connsiteY51" fmla="*/ 988724 h 1541463"/>
                <a:gd name="connsiteX52" fmla="*/ 1103330 w 2593026"/>
                <a:gd name="connsiteY52" fmla="*/ 924069 h 1541463"/>
                <a:gd name="connsiteX53" fmla="*/ 1126544 w 2593026"/>
                <a:gd name="connsiteY53" fmla="*/ 865572 h 1541463"/>
                <a:gd name="connsiteX54" fmla="*/ 1179163 w 2593026"/>
                <a:gd name="connsiteY54" fmla="*/ 810154 h 1541463"/>
                <a:gd name="connsiteX55" fmla="*/ 1214758 w 2593026"/>
                <a:gd name="connsiteY55" fmla="*/ 723948 h 1541463"/>
                <a:gd name="connsiteX56" fmla="*/ 1214758 w 2593026"/>
                <a:gd name="connsiteY56" fmla="*/ 683924 h 1541463"/>
                <a:gd name="connsiteX57" fmla="*/ 1222496 w 2593026"/>
                <a:gd name="connsiteY57" fmla="*/ 673148 h 1541463"/>
                <a:gd name="connsiteX58" fmla="*/ 1366424 w 2593026"/>
                <a:gd name="connsiteY58" fmla="*/ 643899 h 1541463"/>
                <a:gd name="connsiteX59" fmla="*/ 1564518 w 2593026"/>
                <a:gd name="connsiteY59" fmla="*/ 677766 h 1541463"/>
                <a:gd name="connsiteX60" fmla="*/ 1617136 w 2593026"/>
                <a:gd name="connsiteY60" fmla="*/ 716251 h 1541463"/>
                <a:gd name="connsiteX61" fmla="*/ 1679041 w 2593026"/>
                <a:gd name="connsiteY61" fmla="*/ 736263 h 1541463"/>
                <a:gd name="connsiteX62" fmla="*/ 1774992 w 2593026"/>
                <a:gd name="connsiteY62" fmla="*/ 736263 h 1541463"/>
                <a:gd name="connsiteX63" fmla="*/ 1864754 w 2593026"/>
                <a:gd name="connsiteY63" fmla="*/ 677766 h 1541463"/>
                <a:gd name="connsiteX64" fmla="*/ 1872492 w 2593026"/>
                <a:gd name="connsiteY64" fmla="*/ 636202 h 1541463"/>
                <a:gd name="connsiteX65" fmla="*/ 1858563 w 2593026"/>
                <a:gd name="connsiteY65" fmla="*/ 619269 h 1541463"/>
                <a:gd name="connsiteX66" fmla="*/ 1795111 w 2593026"/>
                <a:gd name="connsiteY66" fmla="*/ 619269 h 1541463"/>
                <a:gd name="connsiteX67" fmla="*/ 1773445 w 2593026"/>
                <a:gd name="connsiteY67" fmla="*/ 588481 h 1541463"/>
                <a:gd name="connsiteX68" fmla="*/ 1785826 w 2593026"/>
                <a:gd name="connsiteY68" fmla="*/ 560772 h 1541463"/>
                <a:gd name="connsiteX69" fmla="*/ 1796659 w 2593026"/>
                <a:gd name="connsiteY69" fmla="*/ 551536 h 1541463"/>
                <a:gd name="connsiteX70" fmla="*/ 1898801 w 2593026"/>
                <a:gd name="connsiteY70" fmla="*/ 551536 h 1541463"/>
                <a:gd name="connsiteX71" fmla="*/ 1932849 w 2593026"/>
                <a:gd name="connsiteY71" fmla="*/ 499196 h 1541463"/>
                <a:gd name="connsiteX72" fmla="*/ 1900349 w 2593026"/>
                <a:gd name="connsiteY72" fmla="*/ 460711 h 1541463"/>
                <a:gd name="connsiteX73" fmla="*/ 1870944 w 2593026"/>
                <a:gd name="connsiteY73" fmla="*/ 446857 h 1541463"/>
                <a:gd name="connsiteX74" fmla="*/ 1802849 w 2593026"/>
                <a:gd name="connsiteY74" fmla="*/ 446857 h 1541463"/>
                <a:gd name="connsiteX75" fmla="*/ 1740945 w 2593026"/>
                <a:gd name="connsiteY75" fmla="*/ 485342 h 1541463"/>
                <a:gd name="connsiteX76" fmla="*/ 1700707 w 2593026"/>
                <a:gd name="connsiteY76" fmla="*/ 560772 h 1541463"/>
                <a:gd name="connsiteX77" fmla="*/ 1627969 w 2593026"/>
                <a:gd name="connsiteY77" fmla="*/ 573087 h 1541463"/>
                <a:gd name="connsiteX78" fmla="*/ 1579994 w 2593026"/>
                <a:gd name="connsiteY78" fmla="*/ 531524 h 1541463"/>
                <a:gd name="connsiteX79" fmla="*/ 1521185 w 2593026"/>
                <a:gd name="connsiteY79" fmla="*/ 508433 h 1541463"/>
                <a:gd name="connsiteX80" fmla="*/ 1453090 w 2593026"/>
                <a:gd name="connsiteY80" fmla="*/ 508433 h 1541463"/>
                <a:gd name="connsiteX81" fmla="*/ 1394281 w 2593026"/>
                <a:gd name="connsiteY81" fmla="*/ 533063 h 1541463"/>
                <a:gd name="connsiteX82" fmla="*/ 1346305 w 2593026"/>
                <a:gd name="connsiteY82" fmla="*/ 579245 h 1541463"/>
                <a:gd name="connsiteX83" fmla="*/ 1285948 w 2593026"/>
                <a:gd name="connsiteY83" fmla="*/ 603875 h 1541463"/>
                <a:gd name="connsiteX84" fmla="*/ 1241067 w 2593026"/>
                <a:gd name="connsiteY84" fmla="*/ 603875 h 1541463"/>
                <a:gd name="connsiteX85" fmla="*/ 1222496 w 2593026"/>
                <a:gd name="connsiteY85" fmla="*/ 586942 h 1541463"/>
                <a:gd name="connsiteX86" fmla="*/ 1213210 w 2593026"/>
                <a:gd name="connsiteY86" fmla="*/ 529984 h 1541463"/>
                <a:gd name="connsiteX87" fmla="*/ 1234877 w 2593026"/>
                <a:gd name="connsiteY87" fmla="*/ 503814 h 1541463"/>
                <a:gd name="connsiteX88" fmla="*/ 1272019 w 2593026"/>
                <a:gd name="connsiteY88" fmla="*/ 503814 h 1541463"/>
                <a:gd name="connsiteX89" fmla="*/ 1289043 w 2593026"/>
                <a:gd name="connsiteY89" fmla="*/ 486881 h 1541463"/>
                <a:gd name="connsiteX90" fmla="*/ 1289043 w 2593026"/>
                <a:gd name="connsiteY90" fmla="*/ 436081 h 1541463"/>
                <a:gd name="connsiteX91" fmla="*/ 1310710 w 2593026"/>
                <a:gd name="connsiteY91" fmla="*/ 397596 h 1541463"/>
                <a:gd name="connsiteX92" fmla="*/ 1411304 w 2593026"/>
                <a:gd name="connsiteY92" fmla="*/ 337560 h 1541463"/>
                <a:gd name="connsiteX93" fmla="*/ 1527375 w 2593026"/>
                <a:gd name="connsiteY93" fmla="*/ 289839 h 1541463"/>
                <a:gd name="connsiteX94" fmla="*/ 1528898 w 2593026"/>
                <a:gd name="connsiteY94" fmla="*/ 288589 h 1541463"/>
                <a:gd name="connsiteX95" fmla="*/ 1534224 w 2593026"/>
                <a:gd name="connsiteY95" fmla="*/ 284216 h 1541463"/>
                <a:gd name="connsiteX96" fmla="*/ 1585302 w 2593026"/>
                <a:gd name="connsiteY96" fmla="*/ 256446 h 1541463"/>
                <a:gd name="connsiteX97" fmla="*/ 1793845 w 2593026"/>
                <a:gd name="connsiteY97" fmla="*/ 210970 h 1541463"/>
                <a:gd name="connsiteX98" fmla="*/ 634222 w 2593026"/>
                <a:gd name="connsiteY98" fmla="*/ 139598 h 1541463"/>
                <a:gd name="connsiteX99" fmla="*/ 641135 w 2593026"/>
                <a:gd name="connsiteY99" fmla="*/ 141237 h 1541463"/>
                <a:gd name="connsiteX100" fmla="*/ 678711 w 2593026"/>
                <a:gd name="connsiteY100" fmla="*/ 150146 h 1541463"/>
                <a:gd name="connsiteX101" fmla="*/ 731328 w 2593026"/>
                <a:gd name="connsiteY101" fmla="*/ 187129 h 1541463"/>
                <a:gd name="connsiteX102" fmla="*/ 785492 w 2593026"/>
                <a:gd name="connsiteY102" fmla="*/ 274966 h 1541463"/>
                <a:gd name="connsiteX103" fmla="*/ 754541 w 2593026"/>
                <a:gd name="connsiteY103" fmla="*/ 348933 h 1541463"/>
                <a:gd name="connsiteX104" fmla="*/ 703472 w 2593026"/>
                <a:gd name="connsiteY104" fmla="*/ 348933 h 1541463"/>
                <a:gd name="connsiteX105" fmla="*/ 678711 w 2593026"/>
                <a:gd name="connsiteY105" fmla="*/ 373589 h 1541463"/>
                <a:gd name="connsiteX106" fmla="*/ 681806 w 2593026"/>
                <a:gd name="connsiteY106" fmla="*/ 398245 h 1541463"/>
                <a:gd name="connsiteX107" fmla="*/ 720495 w 2593026"/>
                <a:gd name="connsiteY107" fmla="*/ 439852 h 1541463"/>
                <a:gd name="connsiteX108" fmla="*/ 709662 w 2593026"/>
                <a:gd name="connsiteY108" fmla="*/ 464508 h 1541463"/>
                <a:gd name="connsiteX109" fmla="*/ 678711 w 2593026"/>
                <a:gd name="connsiteY109" fmla="*/ 464508 h 1541463"/>
                <a:gd name="connsiteX110" fmla="*/ 663235 w 2593026"/>
                <a:gd name="connsiteY110" fmla="*/ 470672 h 1541463"/>
                <a:gd name="connsiteX111" fmla="*/ 595143 w 2593026"/>
                <a:gd name="connsiteY111" fmla="*/ 540016 h 1541463"/>
                <a:gd name="connsiteX112" fmla="*/ 508480 w 2593026"/>
                <a:gd name="connsiteY112" fmla="*/ 652509 h 1541463"/>
                <a:gd name="connsiteX113" fmla="*/ 485267 w 2593026"/>
                <a:gd name="connsiteY113" fmla="*/ 697198 h 1541463"/>
                <a:gd name="connsiteX114" fmla="*/ 477529 w 2593026"/>
                <a:gd name="connsiteY114" fmla="*/ 728017 h 1541463"/>
                <a:gd name="connsiteX115" fmla="*/ 477529 w 2593026"/>
                <a:gd name="connsiteY115" fmla="*/ 797362 h 1541463"/>
                <a:gd name="connsiteX116" fmla="*/ 462053 w 2593026"/>
                <a:gd name="connsiteY116" fmla="*/ 840510 h 1541463"/>
                <a:gd name="connsiteX117" fmla="*/ 446578 w 2593026"/>
                <a:gd name="connsiteY117" fmla="*/ 840510 h 1541463"/>
                <a:gd name="connsiteX118" fmla="*/ 414079 w 2593026"/>
                <a:gd name="connsiteY118" fmla="*/ 785034 h 1541463"/>
                <a:gd name="connsiteX119" fmla="*/ 349082 w 2593026"/>
                <a:gd name="connsiteY119" fmla="*/ 755755 h 1541463"/>
                <a:gd name="connsiteX120" fmla="*/ 273252 w 2593026"/>
                <a:gd name="connsiteY120" fmla="*/ 766542 h 1541463"/>
                <a:gd name="connsiteX121" fmla="*/ 229920 w 2593026"/>
                <a:gd name="connsiteY121" fmla="*/ 815854 h 1541463"/>
                <a:gd name="connsiteX122" fmla="*/ 229920 w 2593026"/>
                <a:gd name="connsiteY122" fmla="*/ 877494 h 1541463"/>
                <a:gd name="connsiteX123" fmla="*/ 267062 w 2593026"/>
                <a:gd name="connsiteY123" fmla="*/ 943756 h 1541463"/>
                <a:gd name="connsiteX124" fmla="*/ 389318 w 2593026"/>
                <a:gd name="connsiteY124" fmla="*/ 1022347 h 1541463"/>
                <a:gd name="connsiteX125" fmla="*/ 610619 w 2593026"/>
                <a:gd name="connsiteY125" fmla="*/ 1087068 h 1541463"/>
                <a:gd name="connsiteX126" fmla="*/ 687996 w 2593026"/>
                <a:gd name="connsiteY126" fmla="*/ 1087068 h 1541463"/>
                <a:gd name="connsiteX127" fmla="*/ 763827 w 2593026"/>
                <a:gd name="connsiteY127" fmla="*/ 1116347 h 1541463"/>
                <a:gd name="connsiteX128" fmla="*/ 816443 w 2593026"/>
                <a:gd name="connsiteY128" fmla="*/ 1164118 h 1541463"/>
                <a:gd name="connsiteX129" fmla="*/ 876798 w 2593026"/>
                <a:gd name="connsiteY129" fmla="*/ 1241168 h 1541463"/>
                <a:gd name="connsiteX130" fmla="*/ 895369 w 2593026"/>
                <a:gd name="connsiteY130" fmla="*/ 1276610 h 1541463"/>
                <a:gd name="connsiteX131" fmla="*/ 904654 w 2593026"/>
                <a:gd name="connsiteY131" fmla="*/ 1290479 h 1541463"/>
                <a:gd name="connsiteX132" fmla="*/ 923225 w 2593026"/>
                <a:gd name="connsiteY132" fmla="*/ 1308971 h 1541463"/>
                <a:gd name="connsiteX133" fmla="*/ 937153 w 2593026"/>
                <a:gd name="connsiteY133" fmla="*/ 1310512 h 1541463"/>
                <a:gd name="connsiteX134" fmla="*/ 965009 w 2593026"/>
                <a:gd name="connsiteY134" fmla="*/ 1288938 h 1541463"/>
                <a:gd name="connsiteX135" fmla="*/ 980484 w 2593026"/>
                <a:gd name="connsiteY135" fmla="*/ 1287397 h 1541463"/>
                <a:gd name="connsiteX136" fmla="*/ 1071790 w 2593026"/>
                <a:gd name="connsiteY136" fmla="*/ 1330545 h 1541463"/>
                <a:gd name="connsiteX137" fmla="*/ 1141430 w 2593026"/>
                <a:gd name="connsiteY137" fmla="*/ 1395267 h 1541463"/>
                <a:gd name="connsiteX138" fmla="*/ 1141430 w 2593026"/>
                <a:gd name="connsiteY138" fmla="*/ 1426087 h 1541463"/>
                <a:gd name="connsiteX139" fmla="*/ 1101194 w 2593026"/>
                <a:gd name="connsiteY139" fmla="*/ 1469234 h 1541463"/>
                <a:gd name="connsiteX140" fmla="*/ 1073338 w 2593026"/>
                <a:gd name="connsiteY140" fmla="*/ 1527792 h 1541463"/>
                <a:gd name="connsiteX141" fmla="*/ 1071404 w 2593026"/>
                <a:gd name="connsiteY141" fmla="*/ 1539928 h 1541463"/>
                <a:gd name="connsiteX142" fmla="*/ 1071159 w 2593026"/>
                <a:gd name="connsiteY142" fmla="*/ 1541463 h 1541463"/>
                <a:gd name="connsiteX143" fmla="*/ 1016312 w 2593026"/>
                <a:gd name="connsiteY143" fmla="*/ 1541463 h 1541463"/>
                <a:gd name="connsiteX144" fmla="*/ 726807 w 2593026"/>
                <a:gd name="connsiteY144" fmla="*/ 1541463 h 1541463"/>
                <a:gd name="connsiteX145" fmla="*/ 548683 w 2593026"/>
                <a:gd name="connsiteY145" fmla="*/ 1541463 h 1541463"/>
                <a:gd name="connsiteX146" fmla="*/ 543494 w 2593026"/>
                <a:gd name="connsiteY146" fmla="*/ 1538579 h 1541463"/>
                <a:gd name="connsiteX147" fmla="*/ 485267 w 2593026"/>
                <a:gd name="connsiteY147" fmla="*/ 1506218 h 1541463"/>
                <a:gd name="connsiteX148" fmla="*/ 440388 w 2593026"/>
                <a:gd name="connsiteY148" fmla="*/ 1430710 h 1541463"/>
                <a:gd name="connsiteX149" fmla="*/ 440388 w 2593026"/>
                <a:gd name="connsiteY149" fmla="*/ 1344414 h 1541463"/>
                <a:gd name="connsiteX150" fmla="*/ 468244 w 2593026"/>
                <a:gd name="connsiteY150" fmla="*/ 1231922 h 1541463"/>
                <a:gd name="connsiteX151" fmla="*/ 500742 w 2593026"/>
                <a:gd name="connsiteY151" fmla="*/ 1168741 h 1541463"/>
                <a:gd name="connsiteX152" fmla="*/ 477529 w 2593026"/>
                <a:gd name="connsiteY152" fmla="*/ 1130216 h 1541463"/>
                <a:gd name="connsiteX153" fmla="*/ 443483 w 2593026"/>
                <a:gd name="connsiteY153" fmla="*/ 1130216 h 1541463"/>
                <a:gd name="connsiteX154" fmla="*/ 428007 w 2593026"/>
                <a:gd name="connsiteY154" fmla="*/ 1125593 h 1541463"/>
                <a:gd name="connsiteX155" fmla="*/ 260871 w 2593026"/>
                <a:gd name="connsiteY155" fmla="*/ 1026970 h 1541463"/>
                <a:gd name="connsiteX156" fmla="*/ 3977 w 2593026"/>
                <a:gd name="connsiteY156" fmla="*/ 806608 h 1541463"/>
                <a:gd name="connsiteX157" fmla="*/ 2527 w 2593026"/>
                <a:gd name="connsiteY157" fmla="*/ 804851 h 1541463"/>
                <a:gd name="connsiteX158" fmla="*/ 0 w 2593026"/>
                <a:gd name="connsiteY158" fmla="*/ 801790 h 1541463"/>
                <a:gd name="connsiteX159" fmla="*/ 697 w 2593026"/>
                <a:gd name="connsiteY159" fmla="*/ 800514 h 1541463"/>
                <a:gd name="connsiteX160" fmla="*/ 396009 w 2593026"/>
                <a:gd name="connsiteY160" fmla="*/ 591331 h 1541463"/>
                <a:gd name="connsiteX161" fmla="*/ 417680 w 2593026"/>
                <a:gd name="connsiteY161" fmla="*/ 591331 h 1541463"/>
                <a:gd name="connsiteX162" fmla="*/ 593184 w 2593026"/>
                <a:gd name="connsiteY162" fmla="*/ 173242 h 1541463"/>
                <a:gd name="connsiteX163" fmla="*/ 1013657 w 2593026"/>
                <a:gd name="connsiteY163" fmla="*/ 0 h 1541463"/>
                <a:gd name="connsiteX164" fmla="*/ 1243180 w 2593026"/>
                <a:gd name="connsiteY164" fmla="*/ 46126 h 1541463"/>
                <a:gd name="connsiteX165" fmla="*/ 1285919 w 2593026"/>
                <a:gd name="connsiteY165" fmla="*/ 67379 h 1541463"/>
                <a:gd name="connsiteX166" fmla="*/ 1266942 w 2593026"/>
                <a:gd name="connsiteY166" fmla="*/ 90015 h 1541463"/>
                <a:gd name="connsiteX167" fmla="*/ 1256527 w 2593026"/>
                <a:gd name="connsiteY167" fmla="*/ 100242 h 1541463"/>
                <a:gd name="connsiteX168" fmla="*/ 1165281 w 2593026"/>
                <a:gd name="connsiteY168" fmla="*/ 181871 h 1541463"/>
                <a:gd name="connsiteX169" fmla="*/ 981241 w 2593026"/>
                <a:gd name="connsiteY169" fmla="*/ 298923 h 1541463"/>
                <a:gd name="connsiteX170" fmla="*/ 925565 w 2593026"/>
                <a:gd name="connsiteY170" fmla="*/ 288142 h 1541463"/>
                <a:gd name="connsiteX171" fmla="*/ 823492 w 2593026"/>
                <a:gd name="connsiteY171" fmla="*/ 151067 h 1541463"/>
                <a:gd name="connsiteX172" fmla="*/ 805344 w 2593026"/>
                <a:gd name="connsiteY172" fmla="*/ 73169 h 1541463"/>
                <a:gd name="connsiteX173" fmla="*/ 779696 w 2593026"/>
                <a:gd name="connsiteY173" fmla="*/ 47895 h 1541463"/>
                <a:gd name="connsiteX174" fmla="*/ 782305 w 2593026"/>
                <a:gd name="connsiteY174" fmla="*/ 46487 h 1541463"/>
                <a:gd name="connsiteX175" fmla="*/ 1013657 w 2593026"/>
                <a:gd name="connsiteY175" fmla="*/ 0 h 154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593026" h="1541463">
                  <a:moveTo>
                    <a:pt x="1793845" y="210970"/>
                  </a:moveTo>
                  <a:cubicBezTo>
                    <a:pt x="2069388" y="210970"/>
                    <a:pt x="2292299" y="432719"/>
                    <a:pt x="2292299" y="706825"/>
                  </a:cubicBezTo>
                  <a:cubicBezTo>
                    <a:pt x="2292299" y="733004"/>
                    <a:pt x="2290751" y="757642"/>
                    <a:pt x="2286107" y="782281"/>
                  </a:cubicBezTo>
                  <a:cubicBezTo>
                    <a:pt x="2389049" y="785361"/>
                    <a:pt x="2481541" y="828864"/>
                    <a:pt x="2548298" y="897198"/>
                  </a:cubicBezTo>
                  <a:lnTo>
                    <a:pt x="2593026" y="952520"/>
                  </a:lnTo>
                  <a:lnTo>
                    <a:pt x="2584392" y="957936"/>
                  </a:lnTo>
                  <a:cubicBezTo>
                    <a:pt x="2584392" y="957936"/>
                    <a:pt x="2584392" y="957936"/>
                    <a:pt x="2533321" y="997960"/>
                  </a:cubicBezTo>
                  <a:cubicBezTo>
                    <a:pt x="2507012" y="1019511"/>
                    <a:pt x="2507012" y="1053378"/>
                    <a:pt x="2507012" y="1053378"/>
                  </a:cubicBezTo>
                  <a:cubicBezTo>
                    <a:pt x="2507012" y="1053378"/>
                    <a:pt x="2507012" y="1053378"/>
                    <a:pt x="2507012" y="1101099"/>
                  </a:cubicBezTo>
                  <a:cubicBezTo>
                    <a:pt x="2507012" y="1118033"/>
                    <a:pt x="2491535" y="1118033"/>
                    <a:pt x="2491535" y="1118033"/>
                  </a:cubicBezTo>
                  <a:cubicBezTo>
                    <a:pt x="2491535" y="1118033"/>
                    <a:pt x="2491535" y="1118033"/>
                    <a:pt x="2476059" y="1118033"/>
                  </a:cubicBezTo>
                  <a:cubicBezTo>
                    <a:pt x="2476059" y="1118033"/>
                    <a:pt x="2476059" y="1118033"/>
                    <a:pt x="2423441" y="1044142"/>
                  </a:cubicBezTo>
                  <a:cubicBezTo>
                    <a:pt x="2383203" y="988724"/>
                    <a:pt x="2383203" y="930227"/>
                    <a:pt x="2383203" y="930227"/>
                  </a:cubicBezTo>
                  <a:cubicBezTo>
                    <a:pt x="2383203" y="930227"/>
                    <a:pt x="2383203" y="930227"/>
                    <a:pt x="2383203" y="888663"/>
                  </a:cubicBezTo>
                  <a:cubicBezTo>
                    <a:pt x="2383203" y="871730"/>
                    <a:pt x="2367727" y="865572"/>
                    <a:pt x="2367727" y="865572"/>
                  </a:cubicBezTo>
                  <a:cubicBezTo>
                    <a:pt x="2367727" y="865572"/>
                    <a:pt x="2367727" y="865572"/>
                    <a:pt x="2199037" y="799378"/>
                  </a:cubicBezTo>
                  <a:cubicBezTo>
                    <a:pt x="2055110" y="742420"/>
                    <a:pt x="2076776" y="797839"/>
                    <a:pt x="2076776" y="797839"/>
                  </a:cubicBezTo>
                  <a:cubicBezTo>
                    <a:pt x="2076776" y="797839"/>
                    <a:pt x="2076776" y="797839"/>
                    <a:pt x="2092252" y="837863"/>
                  </a:cubicBezTo>
                  <a:cubicBezTo>
                    <a:pt x="2098443" y="853257"/>
                    <a:pt x="2115466" y="851717"/>
                    <a:pt x="2115466" y="851717"/>
                  </a:cubicBezTo>
                  <a:cubicBezTo>
                    <a:pt x="2115466" y="851717"/>
                    <a:pt x="2115466" y="851717"/>
                    <a:pt x="2160347" y="845560"/>
                  </a:cubicBezTo>
                  <a:cubicBezTo>
                    <a:pt x="2185109" y="840942"/>
                    <a:pt x="2199037" y="862493"/>
                    <a:pt x="2199037" y="862493"/>
                  </a:cubicBezTo>
                  <a:cubicBezTo>
                    <a:pt x="2199037" y="862493"/>
                    <a:pt x="2199037" y="862493"/>
                    <a:pt x="2219156" y="896360"/>
                  </a:cubicBezTo>
                  <a:cubicBezTo>
                    <a:pt x="2223799" y="902517"/>
                    <a:pt x="2217609" y="907136"/>
                    <a:pt x="2217609" y="907136"/>
                  </a:cubicBezTo>
                  <a:cubicBezTo>
                    <a:pt x="2217609" y="907136"/>
                    <a:pt x="2217609" y="907136"/>
                    <a:pt x="2107728" y="973330"/>
                  </a:cubicBezTo>
                  <a:cubicBezTo>
                    <a:pt x="2017967" y="1025669"/>
                    <a:pt x="1962253" y="939463"/>
                    <a:pt x="1962253" y="939463"/>
                  </a:cubicBezTo>
                  <a:cubicBezTo>
                    <a:pt x="1962253" y="939463"/>
                    <a:pt x="1962253" y="939463"/>
                    <a:pt x="1906539" y="856336"/>
                  </a:cubicBezTo>
                  <a:cubicBezTo>
                    <a:pt x="1864754" y="791681"/>
                    <a:pt x="1827611" y="791681"/>
                    <a:pt x="1827611" y="791681"/>
                  </a:cubicBezTo>
                  <a:cubicBezTo>
                    <a:pt x="1827611" y="791681"/>
                    <a:pt x="1827611" y="791681"/>
                    <a:pt x="1801302" y="791681"/>
                  </a:cubicBezTo>
                  <a:cubicBezTo>
                    <a:pt x="1792016" y="791681"/>
                    <a:pt x="1796659" y="799378"/>
                    <a:pt x="1796659" y="799378"/>
                  </a:cubicBezTo>
                  <a:cubicBezTo>
                    <a:pt x="1796659" y="799378"/>
                    <a:pt x="1796659" y="799378"/>
                    <a:pt x="1903444" y="962554"/>
                  </a:cubicBezTo>
                  <a:cubicBezTo>
                    <a:pt x="1991658" y="1099560"/>
                    <a:pt x="2042729" y="1099560"/>
                    <a:pt x="2042729" y="1099560"/>
                  </a:cubicBezTo>
                  <a:cubicBezTo>
                    <a:pt x="2042729" y="1099560"/>
                    <a:pt x="2042729" y="1099560"/>
                    <a:pt x="2084514" y="1099560"/>
                  </a:cubicBezTo>
                  <a:cubicBezTo>
                    <a:pt x="2092252" y="1099560"/>
                    <a:pt x="2087609" y="1107257"/>
                    <a:pt x="2087609" y="1107257"/>
                  </a:cubicBezTo>
                  <a:cubicBezTo>
                    <a:pt x="2087609" y="1107257"/>
                    <a:pt x="2087609" y="1107257"/>
                    <a:pt x="1991658" y="1245802"/>
                  </a:cubicBezTo>
                  <a:cubicBezTo>
                    <a:pt x="1908087" y="1364336"/>
                    <a:pt x="1931301" y="1425911"/>
                    <a:pt x="1931301" y="1425911"/>
                  </a:cubicBezTo>
                  <a:cubicBezTo>
                    <a:pt x="1931301" y="1425911"/>
                    <a:pt x="1931301" y="1425911"/>
                    <a:pt x="1948325" y="1470554"/>
                  </a:cubicBezTo>
                  <a:cubicBezTo>
                    <a:pt x="1952967" y="1487487"/>
                    <a:pt x="1945229" y="1502881"/>
                    <a:pt x="1945229" y="1502881"/>
                  </a:cubicBezTo>
                  <a:cubicBezTo>
                    <a:pt x="1945229" y="1502881"/>
                    <a:pt x="1945229" y="1502881"/>
                    <a:pt x="1930527" y="1528474"/>
                  </a:cubicBezTo>
                  <a:lnTo>
                    <a:pt x="1923065" y="1541463"/>
                  </a:lnTo>
                  <a:lnTo>
                    <a:pt x="1816467" y="1541463"/>
                  </a:lnTo>
                  <a:cubicBezTo>
                    <a:pt x="1770586" y="1541463"/>
                    <a:pt x="1720118" y="1541463"/>
                    <a:pt x="1664603" y="1541463"/>
                  </a:cubicBezTo>
                  <a:lnTo>
                    <a:pt x="1496812" y="1541463"/>
                  </a:lnTo>
                  <a:lnTo>
                    <a:pt x="1496423" y="1533669"/>
                  </a:lnTo>
                  <a:cubicBezTo>
                    <a:pt x="1496423" y="1502497"/>
                    <a:pt x="1502613" y="1490566"/>
                    <a:pt x="1502613" y="1490566"/>
                  </a:cubicBezTo>
                  <a:cubicBezTo>
                    <a:pt x="1502613" y="1490566"/>
                    <a:pt x="1502613" y="1490566"/>
                    <a:pt x="1518089" y="1459778"/>
                  </a:cubicBezTo>
                  <a:cubicBezTo>
                    <a:pt x="1527375" y="1444384"/>
                    <a:pt x="1518089" y="1428990"/>
                    <a:pt x="1518089" y="1428990"/>
                  </a:cubicBezTo>
                  <a:cubicBezTo>
                    <a:pt x="1518089" y="1428990"/>
                    <a:pt x="1518089" y="1428990"/>
                    <a:pt x="1453090" y="1304299"/>
                  </a:cubicBezTo>
                  <a:cubicBezTo>
                    <a:pt x="1398923" y="1198081"/>
                    <a:pt x="1302972" y="1198081"/>
                    <a:pt x="1302972" y="1198081"/>
                  </a:cubicBezTo>
                  <a:cubicBezTo>
                    <a:pt x="1302972" y="1198081"/>
                    <a:pt x="1302972" y="1198081"/>
                    <a:pt x="1242615" y="1198081"/>
                  </a:cubicBezTo>
                  <a:cubicBezTo>
                    <a:pt x="1208567" y="1198081"/>
                    <a:pt x="1188449" y="1170372"/>
                    <a:pt x="1188449" y="1170372"/>
                  </a:cubicBezTo>
                  <a:cubicBezTo>
                    <a:pt x="1188449" y="1170372"/>
                    <a:pt x="1188449" y="1170372"/>
                    <a:pt x="1137377" y="1098021"/>
                  </a:cubicBezTo>
                  <a:cubicBezTo>
                    <a:pt x="1103330" y="1048760"/>
                    <a:pt x="1103330" y="988724"/>
                    <a:pt x="1103330" y="988724"/>
                  </a:cubicBezTo>
                  <a:cubicBezTo>
                    <a:pt x="1103330" y="988724"/>
                    <a:pt x="1103330" y="988724"/>
                    <a:pt x="1103330" y="924069"/>
                  </a:cubicBezTo>
                  <a:cubicBezTo>
                    <a:pt x="1103330" y="890202"/>
                    <a:pt x="1126544" y="865572"/>
                    <a:pt x="1126544" y="865572"/>
                  </a:cubicBezTo>
                  <a:cubicBezTo>
                    <a:pt x="1126544" y="865572"/>
                    <a:pt x="1126544" y="865572"/>
                    <a:pt x="1179163" y="810154"/>
                  </a:cubicBezTo>
                  <a:cubicBezTo>
                    <a:pt x="1214758" y="773208"/>
                    <a:pt x="1214758" y="723948"/>
                    <a:pt x="1214758" y="723948"/>
                  </a:cubicBezTo>
                  <a:cubicBezTo>
                    <a:pt x="1214758" y="723948"/>
                    <a:pt x="1214758" y="723948"/>
                    <a:pt x="1214758" y="683924"/>
                  </a:cubicBezTo>
                  <a:cubicBezTo>
                    <a:pt x="1214758" y="674687"/>
                    <a:pt x="1222496" y="673148"/>
                    <a:pt x="1222496" y="673148"/>
                  </a:cubicBezTo>
                  <a:cubicBezTo>
                    <a:pt x="1222496" y="673148"/>
                    <a:pt x="1222496" y="673148"/>
                    <a:pt x="1366424" y="643899"/>
                  </a:cubicBezTo>
                  <a:cubicBezTo>
                    <a:pt x="1484042" y="619269"/>
                    <a:pt x="1564518" y="677766"/>
                    <a:pt x="1564518" y="677766"/>
                  </a:cubicBezTo>
                  <a:cubicBezTo>
                    <a:pt x="1564518" y="677766"/>
                    <a:pt x="1564518" y="677766"/>
                    <a:pt x="1617136" y="716251"/>
                  </a:cubicBezTo>
                  <a:cubicBezTo>
                    <a:pt x="1644993" y="736263"/>
                    <a:pt x="1679041" y="736263"/>
                    <a:pt x="1679041" y="736263"/>
                  </a:cubicBezTo>
                  <a:cubicBezTo>
                    <a:pt x="1679041" y="736263"/>
                    <a:pt x="1679041" y="736263"/>
                    <a:pt x="1774992" y="736263"/>
                  </a:cubicBezTo>
                  <a:cubicBezTo>
                    <a:pt x="1852373" y="736263"/>
                    <a:pt x="1864754" y="677766"/>
                    <a:pt x="1864754" y="677766"/>
                  </a:cubicBezTo>
                  <a:cubicBezTo>
                    <a:pt x="1864754" y="677766"/>
                    <a:pt x="1864754" y="677766"/>
                    <a:pt x="1872492" y="636202"/>
                  </a:cubicBezTo>
                  <a:cubicBezTo>
                    <a:pt x="1877135" y="619269"/>
                    <a:pt x="1858563" y="619269"/>
                    <a:pt x="1858563" y="619269"/>
                  </a:cubicBezTo>
                  <a:cubicBezTo>
                    <a:pt x="1858563" y="619269"/>
                    <a:pt x="1858563" y="619269"/>
                    <a:pt x="1795111" y="619269"/>
                  </a:cubicBezTo>
                  <a:cubicBezTo>
                    <a:pt x="1761064" y="619269"/>
                    <a:pt x="1773445" y="588481"/>
                    <a:pt x="1773445" y="588481"/>
                  </a:cubicBezTo>
                  <a:cubicBezTo>
                    <a:pt x="1773445" y="588481"/>
                    <a:pt x="1773445" y="588481"/>
                    <a:pt x="1785826" y="560772"/>
                  </a:cubicBezTo>
                  <a:cubicBezTo>
                    <a:pt x="1788921" y="551536"/>
                    <a:pt x="1796659" y="551536"/>
                    <a:pt x="1796659" y="551536"/>
                  </a:cubicBezTo>
                  <a:cubicBezTo>
                    <a:pt x="1796659" y="551536"/>
                    <a:pt x="1796659" y="551536"/>
                    <a:pt x="1898801" y="551536"/>
                  </a:cubicBezTo>
                  <a:cubicBezTo>
                    <a:pt x="1974634" y="551536"/>
                    <a:pt x="1932849" y="499196"/>
                    <a:pt x="1932849" y="499196"/>
                  </a:cubicBezTo>
                  <a:cubicBezTo>
                    <a:pt x="1932849" y="499196"/>
                    <a:pt x="1932849" y="499196"/>
                    <a:pt x="1900349" y="460711"/>
                  </a:cubicBezTo>
                  <a:cubicBezTo>
                    <a:pt x="1889515" y="446857"/>
                    <a:pt x="1870944" y="446857"/>
                    <a:pt x="1870944" y="446857"/>
                  </a:cubicBezTo>
                  <a:cubicBezTo>
                    <a:pt x="1870944" y="446857"/>
                    <a:pt x="1870944" y="446857"/>
                    <a:pt x="1802849" y="446857"/>
                  </a:cubicBezTo>
                  <a:cubicBezTo>
                    <a:pt x="1761064" y="446857"/>
                    <a:pt x="1740945" y="485342"/>
                    <a:pt x="1740945" y="485342"/>
                  </a:cubicBezTo>
                  <a:cubicBezTo>
                    <a:pt x="1740945" y="485342"/>
                    <a:pt x="1740945" y="485342"/>
                    <a:pt x="1700707" y="560772"/>
                  </a:cubicBezTo>
                  <a:cubicBezTo>
                    <a:pt x="1672850" y="613111"/>
                    <a:pt x="1627969" y="573087"/>
                    <a:pt x="1627969" y="573087"/>
                  </a:cubicBezTo>
                  <a:cubicBezTo>
                    <a:pt x="1627969" y="573087"/>
                    <a:pt x="1627969" y="573087"/>
                    <a:pt x="1579994" y="531524"/>
                  </a:cubicBezTo>
                  <a:cubicBezTo>
                    <a:pt x="1555232" y="508433"/>
                    <a:pt x="1521185" y="508433"/>
                    <a:pt x="1521185" y="508433"/>
                  </a:cubicBezTo>
                  <a:cubicBezTo>
                    <a:pt x="1521185" y="508433"/>
                    <a:pt x="1521185" y="508433"/>
                    <a:pt x="1453090" y="508433"/>
                  </a:cubicBezTo>
                  <a:cubicBezTo>
                    <a:pt x="1419042" y="508433"/>
                    <a:pt x="1394281" y="533063"/>
                    <a:pt x="1394281" y="533063"/>
                  </a:cubicBezTo>
                  <a:cubicBezTo>
                    <a:pt x="1394281" y="533063"/>
                    <a:pt x="1394281" y="533063"/>
                    <a:pt x="1346305" y="579245"/>
                  </a:cubicBezTo>
                  <a:cubicBezTo>
                    <a:pt x="1321543" y="603875"/>
                    <a:pt x="1285948" y="603875"/>
                    <a:pt x="1285948" y="603875"/>
                  </a:cubicBezTo>
                  <a:cubicBezTo>
                    <a:pt x="1285948" y="603875"/>
                    <a:pt x="1285948" y="603875"/>
                    <a:pt x="1241067" y="603875"/>
                  </a:cubicBezTo>
                  <a:cubicBezTo>
                    <a:pt x="1224044" y="603875"/>
                    <a:pt x="1222496" y="586942"/>
                    <a:pt x="1222496" y="586942"/>
                  </a:cubicBezTo>
                  <a:cubicBezTo>
                    <a:pt x="1222496" y="586942"/>
                    <a:pt x="1222496" y="586942"/>
                    <a:pt x="1213210" y="529984"/>
                  </a:cubicBezTo>
                  <a:cubicBezTo>
                    <a:pt x="1208567" y="503814"/>
                    <a:pt x="1234877" y="503814"/>
                    <a:pt x="1234877" y="503814"/>
                  </a:cubicBezTo>
                  <a:cubicBezTo>
                    <a:pt x="1234877" y="503814"/>
                    <a:pt x="1234877" y="503814"/>
                    <a:pt x="1272019" y="503814"/>
                  </a:cubicBezTo>
                  <a:cubicBezTo>
                    <a:pt x="1289043" y="503814"/>
                    <a:pt x="1289043" y="486881"/>
                    <a:pt x="1289043" y="486881"/>
                  </a:cubicBezTo>
                  <a:cubicBezTo>
                    <a:pt x="1289043" y="486881"/>
                    <a:pt x="1289043" y="486881"/>
                    <a:pt x="1289043" y="436081"/>
                  </a:cubicBezTo>
                  <a:cubicBezTo>
                    <a:pt x="1289043" y="409911"/>
                    <a:pt x="1310710" y="397596"/>
                    <a:pt x="1310710" y="397596"/>
                  </a:cubicBezTo>
                  <a:cubicBezTo>
                    <a:pt x="1310710" y="397596"/>
                    <a:pt x="1310710" y="397596"/>
                    <a:pt x="1411304" y="337560"/>
                  </a:cubicBezTo>
                  <a:cubicBezTo>
                    <a:pt x="1484042" y="294457"/>
                    <a:pt x="1527375" y="289839"/>
                    <a:pt x="1527375" y="289839"/>
                  </a:cubicBezTo>
                  <a:cubicBezTo>
                    <a:pt x="1527375" y="289839"/>
                    <a:pt x="1527375" y="289839"/>
                    <a:pt x="1528898" y="288589"/>
                  </a:cubicBezTo>
                  <a:lnTo>
                    <a:pt x="1534224" y="284216"/>
                  </a:lnTo>
                  <a:lnTo>
                    <a:pt x="1585302" y="256446"/>
                  </a:lnTo>
                  <a:cubicBezTo>
                    <a:pt x="1648721" y="227428"/>
                    <a:pt x="1719542" y="210970"/>
                    <a:pt x="1793845" y="210970"/>
                  </a:cubicBezTo>
                  <a:close/>
                  <a:moveTo>
                    <a:pt x="634222" y="139598"/>
                  </a:moveTo>
                  <a:lnTo>
                    <a:pt x="641135" y="141237"/>
                  </a:lnTo>
                  <a:cubicBezTo>
                    <a:pt x="650275" y="143404"/>
                    <a:pt x="662462" y="146294"/>
                    <a:pt x="678711" y="150146"/>
                  </a:cubicBezTo>
                  <a:cubicBezTo>
                    <a:pt x="712757" y="157851"/>
                    <a:pt x="731328" y="187129"/>
                    <a:pt x="731328" y="187129"/>
                  </a:cubicBezTo>
                  <a:cubicBezTo>
                    <a:pt x="731328" y="187129"/>
                    <a:pt x="731328" y="187129"/>
                    <a:pt x="785492" y="274966"/>
                  </a:cubicBezTo>
                  <a:cubicBezTo>
                    <a:pt x="830371" y="348933"/>
                    <a:pt x="754541" y="348933"/>
                    <a:pt x="754541" y="348933"/>
                  </a:cubicBezTo>
                  <a:cubicBezTo>
                    <a:pt x="754541" y="348933"/>
                    <a:pt x="754541" y="348933"/>
                    <a:pt x="703472" y="348933"/>
                  </a:cubicBezTo>
                  <a:cubicBezTo>
                    <a:pt x="677163" y="348933"/>
                    <a:pt x="678711" y="373589"/>
                    <a:pt x="678711" y="373589"/>
                  </a:cubicBezTo>
                  <a:cubicBezTo>
                    <a:pt x="678711" y="373589"/>
                    <a:pt x="678711" y="373589"/>
                    <a:pt x="681806" y="398245"/>
                  </a:cubicBezTo>
                  <a:cubicBezTo>
                    <a:pt x="681806" y="398245"/>
                    <a:pt x="681806" y="398245"/>
                    <a:pt x="720495" y="439852"/>
                  </a:cubicBezTo>
                  <a:cubicBezTo>
                    <a:pt x="743708" y="464508"/>
                    <a:pt x="709662" y="464508"/>
                    <a:pt x="709662" y="464508"/>
                  </a:cubicBezTo>
                  <a:cubicBezTo>
                    <a:pt x="709662" y="464508"/>
                    <a:pt x="709662" y="464508"/>
                    <a:pt x="678711" y="464508"/>
                  </a:cubicBezTo>
                  <a:cubicBezTo>
                    <a:pt x="669426" y="464508"/>
                    <a:pt x="663235" y="470672"/>
                    <a:pt x="663235" y="470672"/>
                  </a:cubicBezTo>
                  <a:cubicBezTo>
                    <a:pt x="663235" y="470672"/>
                    <a:pt x="663235" y="470672"/>
                    <a:pt x="595143" y="540016"/>
                  </a:cubicBezTo>
                  <a:cubicBezTo>
                    <a:pt x="539431" y="593951"/>
                    <a:pt x="508480" y="652509"/>
                    <a:pt x="508480" y="652509"/>
                  </a:cubicBezTo>
                  <a:cubicBezTo>
                    <a:pt x="508480" y="652509"/>
                    <a:pt x="508480" y="652509"/>
                    <a:pt x="485267" y="697198"/>
                  </a:cubicBezTo>
                  <a:cubicBezTo>
                    <a:pt x="477529" y="711067"/>
                    <a:pt x="477529" y="728017"/>
                    <a:pt x="477529" y="728017"/>
                  </a:cubicBezTo>
                  <a:cubicBezTo>
                    <a:pt x="477529" y="728017"/>
                    <a:pt x="477529" y="728017"/>
                    <a:pt x="477529" y="797362"/>
                  </a:cubicBezTo>
                  <a:cubicBezTo>
                    <a:pt x="477529" y="840510"/>
                    <a:pt x="462053" y="840510"/>
                    <a:pt x="462053" y="840510"/>
                  </a:cubicBezTo>
                  <a:cubicBezTo>
                    <a:pt x="462053" y="840510"/>
                    <a:pt x="462053" y="840510"/>
                    <a:pt x="446578" y="840510"/>
                  </a:cubicBezTo>
                  <a:cubicBezTo>
                    <a:pt x="446578" y="840510"/>
                    <a:pt x="446578" y="840510"/>
                    <a:pt x="414079" y="785034"/>
                  </a:cubicBezTo>
                  <a:cubicBezTo>
                    <a:pt x="390866" y="748050"/>
                    <a:pt x="349082" y="755755"/>
                    <a:pt x="349082" y="755755"/>
                  </a:cubicBezTo>
                  <a:cubicBezTo>
                    <a:pt x="349082" y="755755"/>
                    <a:pt x="349082" y="755755"/>
                    <a:pt x="273252" y="766542"/>
                  </a:cubicBezTo>
                  <a:cubicBezTo>
                    <a:pt x="229920" y="772706"/>
                    <a:pt x="229920" y="815854"/>
                    <a:pt x="229920" y="815854"/>
                  </a:cubicBezTo>
                  <a:cubicBezTo>
                    <a:pt x="229920" y="815854"/>
                    <a:pt x="229920" y="815854"/>
                    <a:pt x="229920" y="877494"/>
                  </a:cubicBezTo>
                  <a:cubicBezTo>
                    <a:pt x="229920" y="920641"/>
                    <a:pt x="267062" y="943756"/>
                    <a:pt x="267062" y="943756"/>
                  </a:cubicBezTo>
                  <a:cubicBezTo>
                    <a:pt x="267062" y="943756"/>
                    <a:pt x="267062" y="943756"/>
                    <a:pt x="389318" y="1022347"/>
                  </a:cubicBezTo>
                  <a:cubicBezTo>
                    <a:pt x="491457" y="1087068"/>
                    <a:pt x="610619" y="1087068"/>
                    <a:pt x="610619" y="1087068"/>
                  </a:cubicBezTo>
                  <a:cubicBezTo>
                    <a:pt x="610619" y="1087068"/>
                    <a:pt x="610619" y="1087068"/>
                    <a:pt x="687996" y="1087068"/>
                  </a:cubicBezTo>
                  <a:cubicBezTo>
                    <a:pt x="731328" y="1087068"/>
                    <a:pt x="763827" y="1116347"/>
                    <a:pt x="763827" y="1116347"/>
                  </a:cubicBezTo>
                  <a:cubicBezTo>
                    <a:pt x="763827" y="1116347"/>
                    <a:pt x="763827" y="1116347"/>
                    <a:pt x="816443" y="1164118"/>
                  </a:cubicBezTo>
                  <a:cubicBezTo>
                    <a:pt x="855132" y="1198020"/>
                    <a:pt x="876798" y="1241168"/>
                    <a:pt x="876798" y="1241168"/>
                  </a:cubicBezTo>
                  <a:cubicBezTo>
                    <a:pt x="876798" y="1241168"/>
                    <a:pt x="876798" y="1241168"/>
                    <a:pt x="895369" y="1276610"/>
                  </a:cubicBezTo>
                  <a:cubicBezTo>
                    <a:pt x="898464" y="1284315"/>
                    <a:pt x="904654" y="1290479"/>
                    <a:pt x="904654" y="1290479"/>
                  </a:cubicBezTo>
                  <a:cubicBezTo>
                    <a:pt x="904654" y="1290479"/>
                    <a:pt x="904654" y="1290479"/>
                    <a:pt x="923225" y="1308971"/>
                  </a:cubicBezTo>
                  <a:cubicBezTo>
                    <a:pt x="929415" y="1315135"/>
                    <a:pt x="937153" y="1310512"/>
                    <a:pt x="937153" y="1310512"/>
                  </a:cubicBezTo>
                  <a:cubicBezTo>
                    <a:pt x="937153" y="1310512"/>
                    <a:pt x="937153" y="1310512"/>
                    <a:pt x="965009" y="1288938"/>
                  </a:cubicBezTo>
                  <a:cubicBezTo>
                    <a:pt x="972747" y="1284315"/>
                    <a:pt x="980484" y="1287397"/>
                    <a:pt x="980484" y="1287397"/>
                  </a:cubicBezTo>
                  <a:cubicBezTo>
                    <a:pt x="980484" y="1287397"/>
                    <a:pt x="980484" y="1287397"/>
                    <a:pt x="1071790" y="1330545"/>
                  </a:cubicBezTo>
                  <a:cubicBezTo>
                    <a:pt x="1141430" y="1364447"/>
                    <a:pt x="1141430" y="1395267"/>
                    <a:pt x="1141430" y="1395267"/>
                  </a:cubicBezTo>
                  <a:cubicBezTo>
                    <a:pt x="1141430" y="1395267"/>
                    <a:pt x="1141430" y="1395267"/>
                    <a:pt x="1141430" y="1426087"/>
                  </a:cubicBezTo>
                  <a:cubicBezTo>
                    <a:pt x="1141430" y="1426087"/>
                    <a:pt x="1141430" y="1426087"/>
                    <a:pt x="1101194" y="1469234"/>
                  </a:cubicBezTo>
                  <a:cubicBezTo>
                    <a:pt x="1077980" y="1493890"/>
                    <a:pt x="1073338" y="1527792"/>
                    <a:pt x="1073338" y="1527792"/>
                  </a:cubicBezTo>
                  <a:cubicBezTo>
                    <a:pt x="1073338" y="1527792"/>
                    <a:pt x="1073338" y="1527792"/>
                    <a:pt x="1071404" y="1539928"/>
                  </a:cubicBezTo>
                  <a:lnTo>
                    <a:pt x="1071159" y="1541463"/>
                  </a:lnTo>
                  <a:lnTo>
                    <a:pt x="1016312" y="1541463"/>
                  </a:lnTo>
                  <a:cubicBezTo>
                    <a:pt x="926387" y="1541463"/>
                    <a:pt x="830038" y="1541463"/>
                    <a:pt x="726807" y="1541463"/>
                  </a:cubicBezTo>
                  <a:lnTo>
                    <a:pt x="548683" y="1541463"/>
                  </a:lnTo>
                  <a:lnTo>
                    <a:pt x="543494" y="1538579"/>
                  </a:lnTo>
                  <a:cubicBezTo>
                    <a:pt x="535176" y="1533956"/>
                    <a:pt x="518540" y="1524710"/>
                    <a:pt x="485267" y="1506218"/>
                  </a:cubicBezTo>
                  <a:cubicBezTo>
                    <a:pt x="440388" y="1481562"/>
                    <a:pt x="440388" y="1430710"/>
                    <a:pt x="440388" y="1430710"/>
                  </a:cubicBezTo>
                  <a:cubicBezTo>
                    <a:pt x="440388" y="1430710"/>
                    <a:pt x="440388" y="1430710"/>
                    <a:pt x="440388" y="1344414"/>
                  </a:cubicBezTo>
                  <a:cubicBezTo>
                    <a:pt x="440388" y="1284315"/>
                    <a:pt x="468244" y="1231922"/>
                    <a:pt x="468244" y="1231922"/>
                  </a:cubicBezTo>
                  <a:cubicBezTo>
                    <a:pt x="468244" y="1231922"/>
                    <a:pt x="468244" y="1231922"/>
                    <a:pt x="500742" y="1168741"/>
                  </a:cubicBezTo>
                  <a:cubicBezTo>
                    <a:pt x="520861" y="1130216"/>
                    <a:pt x="477529" y="1130216"/>
                    <a:pt x="477529" y="1130216"/>
                  </a:cubicBezTo>
                  <a:cubicBezTo>
                    <a:pt x="477529" y="1130216"/>
                    <a:pt x="477529" y="1130216"/>
                    <a:pt x="443483" y="1130216"/>
                  </a:cubicBezTo>
                  <a:cubicBezTo>
                    <a:pt x="434197" y="1130216"/>
                    <a:pt x="428007" y="1125593"/>
                    <a:pt x="428007" y="1125593"/>
                  </a:cubicBezTo>
                  <a:cubicBezTo>
                    <a:pt x="428007" y="1125593"/>
                    <a:pt x="428007" y="1125593"/>
                    <a:pt x="260871" y="1026970"/>
                  </a:cubicBezTo>
                  <a:cubicBezTo>
                    <a:pt x="113854" y="939133"/>
                    <a:pt x="3977" y="806608"/>
                    <a:pt x="3977" y="806608"/>
                  </a:cubicBezTo>
                  <a:cubicBezTo>
                    <a:pt x="3977" y="806608"/>
                    <a:pt x="3977" y="806608"/>
                    <a:pt x="2527" y="804851"/>
                  </a:cubicBezTo>
                  <a:lnTo>
                    <a:pt x="0" y="801790"/>
                  </a:lnTo>
                  <a:lnTo>
                    <a:pt x="697" y="800514"/>
                  </a:lnTo>
                  <a:cubicBezTo>
                    <a:pt x="86411" y="674342"/>
                    <a:pt x="231535" y="591331"/>
                    <a:pt x="396009" y="591331"/>
                  </a:cubicBezTo>
                  <a:cubicBezTo>
                    <a:pt x="403749" y="591331"/>
                    <a:pt x="411488" y="591331"/>
                    <a:pt x="417680" y="591331"/>
                  </a:cubicBezTo>
                  <a:cubicBezTo>
                    <a:pt x="418454" y="428099"/>
                    <a:pt x="485405" y="280266"/>
                    <a:pt x="593184" y="173242"/>
                  </a:cubicBezTo>
                  <a:close/>
                  <a:moveTo>
                    <a:pt x="1013657" y="0"/>
                  </a:moveTo>
                  <a:cubicBezTo>
                    <a:pt x="1094927" y="0"/>
                    <a:pt x="1172496" y="16458"/>
                    <a:pt x="1243180" y="46126"/>
                  </a:cubicBezTo>
                  <a:lnTo>
                    <a:pt x="1285919" y="67379"/>
                  </a:lnTo>
                  <a:lnTo>
                    <a:pt x="1266942" y="90015"/>
                  </a:lnTo>
                  <a:cubicBezTo>
                    <a:pt x="1260587" y="96681"/>
                    <a:pt x="1256527" y="100242"/>
                    <a:pt x="1256527" y="100242"/>
                  </a:cubicBezTo>
                  <a:cubicBezTo>
                    <a:pt x="1256527" y="100242"/>
                    <a:pt x="1256527" y="100242"/>
                    <a:pt x="1165281" y="181871"/>
                  </a:cubicBezTo>
                  <a:cubicBezTo>
                    <a:pt x="1036917" y="298923"/>
                    <a:pt x="981241" y="298923"/>
                    <a:pt x="981241" y="298923"/>
                  </a:cubicBezTo>
                  <a:cubicBezTo>
                    <a:pt x="981241" y="298923"/>
                    <a:pt x="945670" y="314325"/>
                    <a:pt x="925565" y="288142"/>
                  </a:cubicBezTo>
                  <a:cubicBezTo>
                    <a:pt x="907006" y="263500"/>
                    <a:pt x="823492" y="151067"/>
                    <a:pt x="823492" y="151067"/>
                  </a:cubicBezTo>
                  <a:cubicBezTo>
                    <a:pt x="826199" y="119879"/>
                    <a:pt x="818466" y="94178"/>
                    <a:pt x="805344" y="73169"/>
                  </a:cubicBezTo>
                  <a:lnTo>
                    <a:pt x="779696" y="47895"/>
                  </a:lnTo>
                  <a:lnTo>
                    <a:pt x="782305" y="46487"/>
                  </a:lnTo>
                  <a:cubicBezTo>
                    <a:pt x="853440" y="16554"/>
                    <a:pt x="931614" y="0"/>
                    <a:pt x="1013657" y="0"/>
                  </a:cubicBezTo>
                  <a:close/>
                </a:path>
              </a:pathLst>
            </a:custGeom>
            <a:solidFill>
              <a:srgbClr val="002050"/>
            </a:solidFill>
            <a:ln>
              <a:noFill/>
            </a:ln>
          </p:spPr>
          <p:txBody>
            <a:bodyPr vert="horz" wrap="square" lIns="91440" tIns="45720" rIns="91440" bIns="45720" numCol="1" anchor="t" anchorCtr="0" compatLnSpc="1">
              <a:prstTxWarp prst="textNoShape">
                <a:avLst/>
              </a:prstTxWarp>
              <a:noAutofit/>
            </a:bodyPr>
            <a:lstStyle/>
            <a:p>
              <a:endParaRPr lang="en-US" sz="1765">
                <a:solidFill>
                  <a:srgbClr val="FFFFFF"/>
                </a:solidFill>
              </a:endParaRPr>
            </a:p>
          </p:txBody>
        </p:sp>
        <p:grpSp>
          <p:nvGrpSpPr>
            <p:cNvPr id="1015" name="Group 1014"/>
            <p:cNvGrpSpPr/>
            <p:nvPr userDrawn="1"/>
          </p:nvGrpSpPr>
          <p:grpSpPr>
            <a:xfrm>
              <a:off x="6362798" y="3613503"/>
              <a:ext cx="3071482" cy="2319454"/>
              <a:chOff x="7915276" y="4419601"/>
              <a:chExt cx="1770062" cy="1336676"/>
            </a:xfrm>
            <a:solidFill>
              <a:srgbClr val="00188E">
                <a:alpha val="19000"/>
              </a:srgbClr>
            </a:solidFill>
          </p:grpSpPr>
          <p:sp>
            <p:nvSpPr>
              <p:cNvPr id="1283" name="Freeform 575"/>
              <p:cNvSpPr>
                <a:spLocks/>
              </p:cNvSpPr>
              <p:nvPr userDrawn="1"/>
            </p:nvSpPr>
            <p:spPr bwMode="auto">
              <a:xfrm>
                <a:off x="9488488" y="5691189"/>
                <a:ext cx="196850" cy="65088"/>
              </a:xfrm>
              <a:custGeom>
                <a:avLst/>
                <a:gdLst>
                  <a:gd name="T0" fmla="*/ 10 w 128"/>
                  <a:gd name="T1" fmla="*/ 0 h 42"/>
                  <a:gd name="T2" fmla="*/ 5 w 128"/>
                  <a:gd name="T3" fmla="*/ 9 h 42"/>
                  <a:gd name="T4" fmla="*/ 1 w 128"/>
                  <a:gd name="T5" fmla="*/ 42 h 42"/>
                  <a:gd name="T6" fmla="*/ 128 w 128"/>
                  <a:gd name="T7" fmla="*/ 42 h 42"/>
                  <a:gd name="T8" fmla="*/ 10 w 128"/>
                  <a:gd name="T9" fmla="*/ 0 h 42"/>
                </a:gdLst>
                <a:ahLst/>
                <a:cxnLst>
                  <a:cxn ang="0">
                    <a:pos x="T0" y="T1"/>
                  </a:cxn>
                  <a:cxn ang="0">
                    <a:pos x="T2" y="T3"/>
                  </a:cxn>
                  <a:cxn ang="0">
                    <a:pos x="T4" y="T5"/>
                  </a:cxn>
                  <a:cxn ang="0">
                    <a:pos x="T6" y="T7"/>
                  </a:cxn>
                  <a:cxn ang="0">
                    <a:pos x="T8" y="T9"/>
                  </a:cxn>
                </a:cxnLst>
                <a:rect l="0" t="0" r="r" b="b"/>
                <a:pathLst>
                  <a:path w="128" h="42">
                    <a:moveTo>
                      <a:pt x="10" y="0"/>
                    </a:moveTo>
                    <a:cubicBezTo>
                      <a:pt x="5" y="9"/>
                      <a:pt x="5" y="9"/>
                      <a:pt x="5" y="9"/>
                    </a:cubicBezTo>
                    <a:cubicBezTo>
                      <a:pt x="5" y="9"/>
                      <a:pt x="0" y="18"/>
                      <a:pt x="1" y="42"/>
                    </a:cubicBezTo>
                    <a:cubicBezTo>
                      <a:pt x="128" y="42"/>
                      <a:pt x="128" y="42"/>
                      <a:pt x="128" y="42"/>
                    </a:cubicBezTo>
                    <a:cubicBezTo>
                      <a:pt x="87" y="30"/>
                      <a:pt x="48" y="16"/>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84" name="Freeform 577"/>
              <p:cNvSpPr>
                <a:spLocks noEditPoints="1"/>
              </p:cNvSpPr>
              <p:nvPr userDrawn="1"/>
            </p:nvSpPr>
            <p:spPr bwMode="auto">
              <a:xfrm>
                <a:off x="7915276" y="4721226"/>
                <a:ext cx="1587500" cy="1035050"/>
              </a:xfrm>
              <a:custGeom>
                <a:avLst/>
                <a:gdLst>
                  <a:gd name="T0" fmla="*/ 617 w 1026"/>
                  <a:gd name="T1" fmla="*/ 477 h 672"/>
                  <a:gd name="T2" fmla="*/ 637 w 1026"/>
                  <a:gd name="T3" fmla="*/ 481 h 672"/>
                  <a:gd name="T4" fmla="*/ 702 w 1026"/>
                  <a:gd name="T5" fmla="*/ 481 h 672"/>
                  <a:gd name="T6" fmla="*/ 788 w 1026"/>
                  <a:gd name="T7" fmla="*/ 577 h 672"/>
                  <a:gd name="T8" fmla="*/ 744 w 1026"/>
                  <a:gd name="T9" fmla="*/ 663 h 672"/>
                  <a:gd name="T10" fmla="*/ 742 w 1026"/>
                  <a:gd name="T11" fmla="*/ 672 h 672"/>
                  <a:gd name="T12" fmla="*/ 1021 w 1026"/>
                  <a:gd name="T13" fmla="*/ 639 h 672"/>
                  <a:gd name="T14" fmla="*/ 51 w 1026"/>
                  <a:gd name="T15" fmla="*/ 193 h 672"/>
                  <a:gd name="T16" fmla="*/ 405 w 1026"/>
                  <a:gd name="T17" fmla="*/ 672 h 672"/>
                  <a:gd name="T18" fmla="*/ 335 w 1026"/>
                  <a:gd name="T19" fmla="*/ 600 h 672"/>
                  <a:gd name="T20" fmla="*/ 353 w 1026"/>
                  <a:gd name="T21" fmla="*/ 471 h 672"/>
                  <a:gd name="T22" fmla="*/ 359 w 1026"/>
                  <a:gd name="T23" fmla="*/ 405 h 672"/>
                  <a:gd name="T24" fmla="*/ 219 w 1026"/>
                  <a:gd name="T25" fmla="*/ 338 h 672"/>
                  <a:gd name="T26" fmla="*/ 51 w 1026"/>
                  <a:gd name="T27" fmla="*/ 193 h 672"/>
                  <a:gd name="T28" fmla="*/ 457 w 1026"/>
                  <a:gd name="T29" fmla="*/ 0 h 672"/>
                  <a:gd name="T30" fmla="*/ 364 w 1026"/>
                  <a:gd name="T31" fmla="*/ 124 h 672"/>
                  <a:gd name="T32" fmla="*/ 359 w 1026"/>
                  <a:gd name="T33" fmla="*/ 189 h 672"/>
                  <a:gd name="T34" fmla="*/ 339 w 1026"/>
                  <a:gd name="T35" fmla="*/ 217 h 672"/>
                  <a:gd name="T36" fmla="*/ 276 w 1026"/>
                  <a:gd name="T37" fmla="*/ 162 h 672"/>
                  <a:gd name="T38" fmla="*/ 199 w 1026"/>
                  <a:gd name="T39" fmla="*/ 201 h 672"/>
                  <a:gd name="T40" fmla="*/ 302 w 1026"/>
                  <a:gd name="T41" fmla="*/ 335 h 672"/>
                  <a:gd name="T42" fmla="*/ 495 w 1026"/>
                  <a:gd name="T43" fmla="*/ 377 h 672"/>
                  <a:gd name="T44" fmla="*/ 626 w 1026"/>
                  <a:gd name="T45" fmla="*/ 321 h 672"/>
                  <a:gd name="T46" fmla="*/ 546 w 1026"/>
                  <a:gd name="T47" fmla="*/ 248 h 672"/>
                  <a:gd name="T48" fmla="*/ 546 w 1026"/>
                  <a:gd name="T49" fmla="*/ 247 h 672"/>
                  <a:gd name="T50" fmla="*/ 546 w 1026"/>
                  <a:gd name="T51" fmla="*/ 248 h 672"/>
                  <a:gd name="T52" fmla="*/ 509 w 1026"/>
                  <a:gd name="T53" fmla="*/ 247 h 672"/>
                  <a:gd name="T54" fmla="*/ 509 w 1026"/>
                  <a:gd name="T55" fmla="*/ 248 h 672"/>
                  <a:gd name="T56" fmla="*/ 509 w 1026"/>
                  <a:gd name="T57" fmla="*/ 248 h 672"/>
                  <a:gd name="T58" fmla="*/ 486 w 1026"/>
                  <a:gd name="T59" fmla="*/ 262 h 672"/>
                  <a:gd name="T60" fmla="*/ 478 w 1026"/>
                  <a:gd name="T61" fmla="*/ 257 h 672"/>
                  <a:gd name="T62" fmla="*/ 477 w 1026"/>
                  <a:gd name="T63" fmla="*/ 256 h 672"/>
                  <a:gd name="T64" fmla="*/ 474 w 1026"/>
                  <a:gd name="T65" fmla="*/ 251 h 672"/>
                  <a:gd name="T66" fmla="*/ 473 w 1026"/>
                  <a:gd name="T67" fmla="*/ 247 h 672"/>
                  <a:gd name="T68" fmla="*/ 473 w 1026"/>
                  <a:gd name="T69" fmla="*/ 247 h 672"/>
                  <a:gd name="T70" fmla="*/ 473 w 1026"/>
                  <a:gd name="T71" fmla="*/ 248 h 672"/>
                  <a:gd name="T72" fmla="*/ 436 w 1026"/>
                  <a:gd name="T73" fmla="*/ 248 h 672"/>
                  <a:gd name="T74" fmla="*/ 436 w 1026"/>
                  <a:gd name="T75" fmla="*/ 248 h 672"/>
                  <a:gd name="T76" fmla="*/ 436 w 1026"/>
                  <a:gd name="T77" fmla="*/ 247 h 672"/>
                  <a:gd name="T78" fmla="*/ 436 w 1026"/>
                  <a:gd name="T79" fmla="*/ 247 h 672"/>
                  <a:gd name="T80" fmla="*/ 436 w 1026"/>
                  <a:gd name="T81" fmla="*/ 249 h 672"/>
                  <a:gd name="T82" fmla="*/ 433 w 1026"/>
                  <a:gd name="T83" fmla="*/ 254 h 672"/>
                  <a:gd name="T84" fmla="*/ 430 w 1026"/>
                  <a:gd name="T85" fmla="*/ 258 h 672"/>
                  <a:gd name="T86" fmla="*/ 423 w 1026"/>
                  <a:gd name="T87" fmla="*/ 262 h 672"/>
                  <a:gd name="T88" fmla="*/ 414 w 1026"/>
                  <a:gd name="T89" fmla="*/ 262 h 672"/>
                  <a:gd name="T90" fmla="*/ 401 w 1026"/>
                  <a:gd name="T91" fmla="*/ 245 h 672"/>
                  <a:gd name="T92" fmla="*/ 419 w 1026"/>
                  <a:gd name="T93" fmla="*/ 170 h 672"/>
                  <a:gd name="T94" fmla="*/ 457 w 1026"/>
                  <a:gd name="T95"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6" h="672">
                    <a:moveTo>
                      <a:pt x="657" y="360"/>
                    </a:moveTo>
                    <a:cubicBezTo>
                      <a:pt x="584" y="433"/>
                      <a:pt x="584" y="433"/>
                      <a:pt x="584" y="433"/>
                    </a:cubicBezTo>
                    <a:cubicBezTo>
                      <a:pt x="605" y="454"/>
                      <a:pt x="617" y="477"/>
                      <a:pt x="617" y="477"/>
                    </a:cubicBezTo>
                    <a:cubicBezTo>
                      <a:pt x="619" y="481"/>
                      <a:pt x="619" y="481"/>
                      <a:pt x="619" y="481"/>
                    </a:cubicBezTo>
                    <a:cubicBezTo>
                      <a:pt x="626" y="481"/>
                      <a:pt x="632" y="481"/>
                      <a:pt x="637" y="481"/>
                    </a:cubicBezTo>
                    <a:cubicBezTo>
                      <a:pt x="637" y="481"/>
                      <a:pt x="637" y="481"/>
                      <a:pt x="637" y="481"/>
                    </a:cubicBezTo>
                    <a:cubicBezTo>
                      <a:pt x="655" y="481"/>
                      <a:pt x="677" y="481"/>
                      <a:pt x="691" y="481"/>
                    </a:cubicBezTo>
                    <a:cubicBezTo>
                      <a:pt x="691" y="481"/>
                      <a:pt x="691" y="481"/>
                      <a:pt x="691" y="481"/>
                    </a:cubicBezTo>
                    <a:cubicBezTo>
                      <a:pt x="695" y="481"/>
                      <a:pt x="699" y="481"/>
                      <a:pt x="702" y="481"/>
                    </a:cubicBezTo>
                    <a:cubicBezTo>
                      <a:pt x="711" y="491"/>
                      <a:pt x="716" y="507"/>
                      <a:pt x="719" y="524"/>
                    </a:cubicBezTo>
                    <a:cubicBezTo>
                      <a:pt x="743" y="535"/>
                      <a:pt x="743" y="535"/>
                      <a:pt x="743" y="535"/>
                    </a:cubicBezTo>
                    <a:cubicBezTo>
                      <a:pt x="788" y="557"/>
                      <a:pt x="788" y="577"/>
                      <a:pt x="788" y="577"/>
                    </a:cubicBezTo>
                    <a:cubicBezTo>
                      <a:pt x="788" y="597"/>
                      <a:pt x="788" y="597"/>
                      <a:pt x="788" y="597"/>
                    </a:cubicBezTo>
                    <a:cubicBezTo>
                      <a:pt x="762" y="625"/>
                      <a:pt x="762" y="625"/>
                      <a:pt x="762" y="625"/>
                    </a:cubicBezTo>
                    <a:cubicBezTo>
                      <a:pt x="747" y="641"/>
                      <a:pt x="744" y="663"/>
                      <a:pt x="744" y="663"/>
                    </a:cubicBezTo>
                    <a:cubicBezTo>
                      <a:pt x="744" y="663"/>
                      <a:pt x="744" y="663"/>
                      <a:pt x="744" y="663"/>
                    </a:cubicBezTo>
                    <a:cubicBezTo>
                      <a:pt x="742" y="672"/>
                      <a:pt x="742" y="672"/>
                      <a:pt x="742" y="672"/>
                    </a:cubicBezTo>
                    <a:cubicBezTo>
                      <a:pt x="742" y="672"/>
                      <a:pt x="742" y="672"/>
                      <a:pt x="742" y="672"/>
                    </a:cubicBezTo>
                    <a:cubicBezTo>
                      <a:pt x="1017" y="672"/>
                      <a:pt x="1017" y="672"/>
                      <a:pt x="1017" y="672"/>
                    </a:cubicBezTo>
                    <a:cubicBezTo>
                      <a:pt x="1016" y="648"/>
                      <a:pt x="1021" y="639"/>
                      <a:pt x="1021" y="639"/>
                    </a:cubicBezTo>
                    <a:cubicBezTo>
                      <a:pt x="1021" y="639"/>
                      <a:pt x="1021" y="639"/>
                      <a:pt x="1021" y="639"/>
                    </a:cubicBezTo>
                    <a:cubicBezTo>
                      <a:pt x="1026" y="630"/>
                      <a:pt x="1026" y="630"/>
                      <a:pt x="1026" y="630"/>
                    </a:cubicBezTo>
                    <a:cubicBezTo>
                      <a:pt x="883" y="568"/>
                      <a:pt x="757" y="475"/>
                      <a:pt x="657" y="360"/>
                    </a:cubicBezTo>
                    <a:moveTo>
                      <a:pt x="51" y="193"/>
                    </a:moveTo>
                    <a:cubicBezTo>
                      <a:pt x="19" y="242"/>
                      <a:pt x="0" y="300"/>
                      <a:pt x="0" y="363"/>
                    </a:cubicBezTo>
                    <a:cubicBezTo>
                      <a:pt x="0" y="534"/>
                      <a:pt x="138" y="672"/>
                      <a:pt x="308" y="672"/>
                    </a:cubicBezTo>
                    <a:cubicBezTo>
                      <a:pt x="405" y="672"/>
                      <a:pt x="405" y="672"/>
                      <a:pt x="405" y="672"/>
                    </a:cubicBezTo>
                    <a:cubicBezTo>
                      <a:pt x="405" y="672"/>
                      <a:pt x="405" y="672"/>
                      <a:pt x="405" y="672"/>
                    </a:cubicBezTo>
                    <a:cubicBezTo>
                      <a:pt x="364" y="649"/>
                      <a:pt x="364" y="649"/>
                      <a:pt x="364" y="649"/>
                    </a:cubicBezTo>
                    <a:cubicBezTo>
                      <a:pt x="335" y="633"/>
                      <a:pt x="335" y="600"/>
                      <a:pt x="335" y="600"/>
                    </a:cubicBezTo>
                    <a:cubicBezTo>
                      <a:pt x="335" y="544"/>
                      <a:pt x="335" y="544"/>
                      <a:pt x="335" y="544"/>
                    </a:cubicBezTo>
                    <a:cubicBezTo>
                      <a:pt x="335" y="544"/>
                      <a:pt x="335" y="544"/>
                      <a:pt x="335" y="544"/>
                    </a:cubicBezTo>
                    <a:cubicBezTo>
                      <a:pt x="335" y="505"/>
                      <a:pt x="353" y="471"/>
                      <a:pt x="353" y="471"/>
                    </a:cubicBezTo>
                    <a:cubicBezTo>
                      <a:pt x="374" y="430"/>
                      <a:pt x="374" y="430"/>
                      <a:pt x="374" y="430"/>
                    </a:cubicBezTo>
                    <a:cubicBezTo>
                      <a:pt x="377" y="425"/>
                      <a:pt x="378" y="421"/>
                      <a:pt x="378" y="418"/>
                    </a:cubicBezTo>
                    <a:cubicBezTo>
                      <a:pt x="378" y="405"/>
                      <a:pt x="359" y="405"/>
                      <a:pt x="359" y="405"/>
                    </a:cubicBezTo>
                    <a:cubicBezTo>
                      <a:pt x="337" y="405"/>
                      <a:pt x="337" y="405"/>
                      <a:pt x="337" y="405"/>
                    </a:cubicBezTo>
                    <a:cubicBezTo>
                      <a:pt x="331" y="405"/>
                      <a:pt x="327" y="402"/>
                      <a:pt x="327" y="402"/>
                    </a:cubicBezTo>
                    <a:cubicBezTo>
                      <a:pt x="219" y="338"/>
                      <a:pt x="219" y="338"/>
                      <a:pt x="219" y="338"/>
                    </a:cubicBezTo>
                    <a:cubicBezTo>
                      <a:pt x="124" y="281"/>
                      <a:pt x="53" y="195"/>
                      <a:pt x="53" y="195"/>
                    </a:cubicBezTo>
                    <a:cubicBezTo>
                      <a:pt x="53" y="195"/>
                      <a:pt x="53" y="195"/>
                      <a:pt x="53" y="195"/>
                    </a:cubicBezTo>
                    <a:cubicBezTo>
                      <a:pt x="51" y="193"/>
                      <a:pt x="51" y="193"/>
                      <a:pt x="51" y="193"/>
                    </a:cubicBezTo>
                    <a:cubicBezTo>
                      <a:pt x="51" y="193"/>
                      <a:pt x="51" y="193"/>
                      <a:pt x="51" y="193"/>
                    </a:cubicBezTo>
                    <a:cubicBezTo>
                      <a:pt x="51" y="193"/>
                      <a:pt x="51" y="193"/>
                      <a:pt x="51" y="193"/>
                    </a:cubicBezTo>
                    <a:moveTo>
                      <a:pt x="457" y="0"/>
                    </a:moveTo>
                    <a:cubicBezTo>
                      <a:pt x="435" y="22"/>
                      <a:pt x="435" y="22"/>
                      <a:pt x="435" y="22"/>
                    </a:cubicBezTo>
                    <a:cubicBezTo>
                      <a:pt x="399" y="57"/>
                      <a:pt x="379" y="95"/>
                      <a:pt x="379" y="95"/>
                    </a:cubicBezTo>
                    <a:cubicBezTo>
                      <a:pt x="364" y="124"/>
                      <a:pt x="364" y="124"/>
                      <a:pt x="364" y="124"/>
                    </a:cubicBezTo>
                    <a:cubicBezTo>
                      <a:pt x="359" y="133"/>
                      <a:pt x="359" y="144"/>
                      <a:pt x="359" y="144"/>
                    </a:cubicBezTo>
                    <a:cubicBezTo>
                      <a:pt x="359" y="144"/>
                      <a:pt x="359" y="144"/>
                      <a:pt x="359" y="144"/>
                    </a:cubicBezTo>
                    <a:cubicBezTo>
                      <a:pt x="359" y="189"/>
                      <a:pt x="359" y="189"/>
                      <a:pt x="359" y="189"/>
                    </a:cubicBezTo>
                    <a:cubicBezTo>
                      <a:pt x="359" y="189"/>
                      <a:pt x="359" y="189"/>
                      <a:pt x="359" y="189"/>
                    </a:cubicBezTo>
                    <a:cubicBezTo>
                      <a:pt x="359" y="217"/>
                      <a:pt x="349" y="217"/>
                      <a:pt x="349" y="217"/>
                    </a:cubicBezTo>
                    <a:cubicBezTo>
                      <a:pt x="339" y="217"/>
                      <a:pt x="339" y="217"/>
                      <a:pt x="339" y="217"/>
                    </a:cubicBezTo>
                    <a:cubicBezTo>
                      <a:pt x="318" y="181"/>
                      <a:pt x="318" y="181"/>
                      <a:pt x="318" y="181"/>
                    </a:cubicBezTo>
                    <a:cubicBezTo>
                      <a:pt x="307" y="164"/>
                      <a:pt x="289" y="161"/>
                      <a:pt x="281" y="161"/>
                    </a:cubicBezTo>
                    <a:cubicBezTo>
                      <a:pt x="278" y="161"/>
                      <a:pt x="276" y="162"/>
                      <a:pt x="276" y="162"/>
                    </a:cubicBezTo>
                    <a:cubicBezTo>
                      <a:pt x="227" y="169"/>
                      <a:pt x="227" y="169"/>
                      <a:pt x="227" y="169"/>
                    </a:cubicBezTo>
                    <a:cubicBezTo>
                      <a:pt x="200" y="173"/>
                      <a:pt x="199" y="201"/>
                      <a:pt x="199" y="201"/>
                    </a:cubicBezTo>
                    <a:cubicBezTo>
                      <a:pt x="199" y="201"/>
                      <a:pt x="199" y="201"/>
                      <a:pt x="199" y="201"/>
                    </a:cubicBezTo>
                    <a:cubicBezTo>
                      <a:pt x="199" y="241"/>
                      <a:pt x="199" y="241"/>
                      <a:pt x="199" y="241"/>
                    </a:cubicBezTo>
                    <a:cubicBezTo>
                      <a:pt x="199" y="269"/>
                      <a:pt x="223" y="284"/>
                      <a:pt x="223" y="284"/>
                    </a:cubicBezTo>
                    <a:cubicBezTo>
                      <a:pt x="302" y="335"/>
                      <a:pt x="302" y="335"/>
                      <a:pt x="302" y="335"/>
                    </a:cubicBezTo>
                    <a:cubicBezTo>
                      <a:pt x="368" y="377"/>
                      <a:pt x="445" y="377"/>
                      <a:pt x="445" y="377"/>
                    </a:cubicBezTo>
                    <a:cubicBezTo>
                      <a:pt x="445" y="377"/>
                      <a:pt x="445" y="377"/>
                      <a:pt x="445" y="377"/>
                    </a:cubicBezTo>
                    <a:cubicBezTo>
                      <a:pt x="495" y="377"/>
                      <a:pt x="495" y="377"/>
                      <a:pt x="495" y="377"/>
                    </a:cubicBezTo>
                    <a:cubicBezTo>
                      <a:pt x="523" y="377"/>
                      <a:pt x="544" y="396"/>
                      <a:pt x="544" y="396"/>
                    </a:cubicBezTo>
                    <a:cubicBezTo>
                      <a:pt x="548" y="399"/>
                      <a:pt x="548" y="399"/>
                      <a:pt x="548" y="399"/>
                    </a:cubicBezTo>
                    <a:cubicBezTo>
                      <a:pt x="626" y="321"/>
                      <a:pt x="626" y="321"/>
                      <a:pt x="626" y="321"/>
                    </a:cubicBezTo>
                    <a:cubicBezTo>
                      <a:pt x="609" y="300"/>
                      <a:pt x="593" y="278"/>
                      <a:pt x="578" y="255"/>
                    </a:cubicBezTo>
                    <a:cubicBezTo>
                      <a:pt x="575" y="260"/>
                      <a:pt x="570" y="263"/>
                      <a:pt x="564" y="263"/>
                    </a:cubicBezTo>
                    <a:cubicBezTo>
                      <a:pt x="555" y="263"/>
                      <a:pt x="548" y="256"/>
                      <a:pt x="546" y="248"/>
                    </a:cubicBezTo>
                    <a:cubicBezTo>
                      <a:pt x="546" y="248"/>
                      <a:pt x="546" y="248"/>
                      <a:pt x="546" y="248"/>
                    </a:cubicBezTo>
                    <a:cubicBezTo>
                      <a:pt x="546" y="248"/>
                      <a:pt x="546" y="248"/>
                      <a:pt x="546" y="247"/>
                    </a:cubicBezTo>
                    <a:cubicBezTo>
                      <a:pt x="546" y="247"/>
                      <a:pt x="546" y="247"/>
                      <a:pt x="546" y="247"/>
                    </a:cubicBezTo>
                    <a:cubicBezTo>
                      <a:pt x="546" y="247"/>
                      <a:pt x="546" y="247"/>
                      <a:pt x="546" y="247"/>
                    </a:cubicBezTo>
                    <a:cubicBezTo>
                      <a:pt x="546" y="247"/>
                      <a:pt x="546" y="247"/>
                      <a:pt x="546" y="247"/>
                    </a:cubicBezTo>
                    <a:cubicBezTo>
                      <a:pt x="546" y="248"/>
                      <a:pt x="546" y="248"/>
                      <a:pt x="546" y="248"/>
                    </a:cubicBezTo>
                    <a:cubicBezTo>
                      <a:pt x="546" y="248"/>
                      <a:pt x="546" y="248"/>
                      <a:pt x="546" y="248"/>
                    </a:cubicBezTo>
                    <a:cubicBezTo>
                      <a:pt x="543" y="256"/>
                      <a:pt x="536" y="263"/>
                      <a:pt x="527" y="263"/>
                    </a:cubicBezTo>
                    <a:cubicBezTo>
                      <a:pt x="519" y="263"/>
                      <a:pt x="512" y="256"/>
                      <a:pt x="509" y="247"/>
                    </a:cubicBezTo>
                    <a:cubicBezTo>
                      <a:pt x="509" y="247"/>
                      <a:pt x="509" y="247"/>
                      <a:pt x="509" y="247"/>
                    </a:cubicBezTo>
                    <a:cubicBezTo>
                      <a:pt x="509" y="247"/>
                      <a:pt x="509" y="247"/>
                      <a:pt x="509" y="247"/>
                    </a:cubicBezTo>
                    <a:cubicBezTo>
                      <a:pt x="509" y="247"/>
                      <a:pt x="509" y="248"/>
                      <a:pt x="509" y="248"/>
                    </a:cubicBezTo>
                    <a:cubicBezTo>
                      <a:pt x="509" y="248"/>
                      <a:pt x="509" y="248"/>
                      <a:pt x="509" y="248"/>
                    </a:cubicBezTo>
                    <a:cubicBezTo>
                      <a:pt x="509" y="248"/>
                      <a:pt x="509" y="248"/>
                      <a:pt x="509" y="248"/>
                    </a:cubicBezTo>
                    <a:cubicBezTo>
                      <a:pt x="509" y="248"/>
                      <a:pt x="509" y="248"/>
                      <a:pt x="509" y="248"/>
                    </a:cubicBezTo>
                    <a:cubicBezTo>
                      <a:pt x="507" y="256"/>
                      <a:pt x="499" y="263"/>
                      <a:pt x="491" y="263"/>
                    </a:cubicBezTo>
                    <a:cubicBezTo>
                      <a:pt x="490" y="263"/>
                      <a:pt x="488" y="262"/>
                      <a:pt x="487" y="262"/>
                    </a:cubicBezTo>
                    <a:cubicBezTo>
                      <a:pt x="486" y="262"/>
                      <a:pt x="486" y="262"/>
                      <a:pt x="486" y="262"/>
                    </a:cubicBezTo>
                    <a:cubicBezTo>
                      <a:pt x="485" y="261"/>
                      <a:pt x="483" y="261"/>
                      <a:pt x="482" y="260"/>
                    </a:cubicBezTo>
                    <a:cubicBezTo>
                      <a:pt x="481" y="260"/>
                      <a:pt x="480" y="259"/>
                      <a:pt x="480" y="258"/>
                    </a:cubicBezTo>
                    <a:cubicBezTo>
                      <a:pt x="479" y="258"/>
                      <a:pt x="479" y="258"/>
                      <a:pt x="478" y="257"/>
                    </a:cubicBezTo>
                    <a:cubicBezTo>
                      <a:pt x="478" y="257"/>
                      <a:pt x="478" y="257"/>
                      <a:pt x="478" y="257"/>
                    </a:cubicBezTo>
                    <a:cubicBezTo>
                      <a:pt x="478" y="257"/>
                      <a:pt x="478" y="257"/>
                      <a:pt x="478" y="257"/>
                    </a:cubicBezTo>
                    <a:cubicBezTo>
                      <a:pt x="478" y="257"/>
                      <a:pt x="477" y="256"/>
                      <a:pt x="477" y="256"/>
                    </a:cubicBezTo>
                    <a:cubicBezTo>
                      <a:pt x="477" y="255"/>
                      <a:pt x="476" y="255"/>
                      <a:pt x="476" y="254"/>
                    </a:cubicBezTo>
                    <a:cubicBezTo>
                      <a:pt x="476" y="254"/>
                      <a:pt x="475" y="253"/>
                      <a:pt x="475" y="253"/>
                    </a:cubicBezTo>
                    <a:cubicBezTo>
                      <a:pt x="475" y="252"/>
                      <a:pt x="474" y="252"/>
                      <a:pt x="474" y="251"/>
                    </a:cubicBezTo>
                    <a:cubicBezTo>
                      <a:pt x="474" y="250"/>
                      <a:pt x="474" y="250"/>
                      <a:pt x="473" y="249"/>
                    </a:cubicBezTo>
                    <a:cubicBezTo>
                      <a:pt x="473" y="249"/>
                      <a:pt x="473" y="248"/>
                      <a:pt x="473" y="247"/>
                    </a:cubicBezTo>
                    <a:cubicBezTo>
                      <a:pt x="473" y="247"/>
                      <a:pt x="473" y="247"/>
                      <a:pt x="473" y="247"/>
                    </a:cubicBezTo>
                    <a:cubicBezTo>
                      <a:pt x="473" y="247"/>
                      <a:pt x="473" y="247"/>
                      <a:pt x="473" y="247"/>
                    </a:cubicBezTo>
                    <a:cubicBezTo>
                      <a:pt x="473" y="247"/>
                      <a:pt x="473" y="247"/>
                      <a:pt x="473" y="247"/>
                    </a:cubicBezTo>
                    <a:cubicBezTo>
                      <a:pt x="473" y="247"/>
                      <a:pt x="473" y="247"/>
                      <a:pt x="473" y="247"/>
                    </a:cubicBezTo>
                    <a:cubicBezTo>
                      <a:pt x="473" y="247"/>
                      <a:pt x="473" y="247"/>
                      <a:pt x="473" y="247"/>
                    </a:cubicBezTo>
                    <a:cubicBezTo>
                      <a:pt x="473" y="247"/>
                      <a:pt x="473" y="247"/>
                      <a:pt x="473" y="247"/>
                    </a:cubicBezTo>
                    <a:cubicBezTo>
                      <a:pt x="473" y="248"/>
                      <a:pt x="473" y="248"/>
                      <a:pt x="473" y="248"/>
                    </a:cubicBezTo>
                    <a:cubicBezTo>
                      <a:pt x="473" y="248"/>
                      <a:pt x="473" y="248"/>
                      <a:pt x="473" y="248"/>
                    </a:cubicBezTo>
                    <a:cubicBezTo>
                      <a:pt x="470" y="256"/>
                      <a:pt x="463" y="263"/>
                      <a:pt x="454" y="263"/>
                    </a:cubicBezTo>
                    <a:cubicBezTo>
                      <a:pt x="446" y="263"/>
                      <a:pt x="439" y="257"/>
                      <a:pt x="436" y="248"/>
                    </a:cubicBezTo>
                    <a:cubicBezTo>
                      <a:pt x="436" y="248"/>
                      <a:pt x="436" y="248"/>
                      <a:pt x="436" y="248"/>
                    </a:cubicBezTo>
                    <a:cubicBezTo>
                      <a:pt x="436" y="248"/>
                      <a:pt x="436" y="248"/>
                      <a:pt x="436" y="248"/>
                    </a:cubicBezTo>
                    <a:cubicBezTo>
                      <a:pt x="436" y="248"/>
                      <a:pt x="436" y="248"/>
                      <a:pt x="436" y="248"/>
                    </a:cubicBezTo>
                    <a:cubicBezTo>
                      <a:pt x="436" y="248"/>
                      <a:pt x="436" y="248"/>
                      <a:pt x="436" y="248"/>
                    </a:cubicBezTo>
                    <a:cubicBezTo>
                      <a:pt x="436" y="248"/>
                      <a:pt x="436" y="248"/>
                      <a:pt x="436" y="248"/>
                    </a:cubicBezTo>
                    <a:cubicBezTo>
                      <a:pt x="436" y="248"/>
                      <a:pt x="436" y="247"/>
                      <a:pt x="436" y="247"/>
                    </a:cubicBezTo>
                    <a:cubicBezTo>
                      <a:pt x="436" y="247"/>
                      <a:pt x="436" y="247"/>
                      <a:pt x="436" y="247"/>
                    </a:cubicBezTo>
                    <a:cubicBezTo>
                      <a:pt x="436" y="247"/>
                      <a:pt x="436" y="247"/>
                      <a:pt x="436" y="247"/>
                    </a:cubicBezTo>
                    <a:cubicBezTo>
                      <a:pt x="436" y="247"/>
                      <a:pt x="436" y="247"/>
                      <a:pt x="436" y="247"/>
                    </a:cubicBezTo>
                    <a:cubicBezTo>
                      <a:pt x="436" y="247"/>
                      <a:pt x="436" y="247"/>
                      <a:pt x="436" y="247"/>
                    </a:cubicBezTo>
                    <a:cubicBezTo>
                      <a:pt x="436" y="247"/>
                      <a:pt x="436" y="247"/>
                      <a:pt x="436" y="247"/>
                    </a:cubicBezTo>
                    <a:cubicBezTo>
                      <a:pt x="436" y="248"/>
                      <a:pt x="436" y="248"/>
                      <a:pt x="436" y="249"/>
                    </a:cubicBezTo>
                    <a:cubicBezTo>
                      <a:pt x="435" y="250"/>
                      <a:pt x="435" y="250"/>
                      <a:pt x="435" y="251"/>
                    </a:cubicBezTo>
                    <a:cubicBezTo>
                      <a:pt x="435" y="252"/>
                      <a:pt x="434" y="252"/>
                      <a:pt x="434" y="253"/>
                    </a:cubicBezTo>
                    <a:cubicBezTo>
                      <a:pt x="434" y="253"/>
                      <a:pt x="433" y="254"/>
                      <a:pt x="433" y="254"/>
                    </a:cubicBezTo>
                    <a:cubicBezTo>
                      <a:pt x="433" y="255"/>
                      <a:pt x="432" y="255"/>
                      <a:pt x="432" y="256"/>
                    </a:cubicBezTo>
                    <a:cubicBezTo>
                      <a:pt x="432" y="256"/>
                      <a:pt x="432" y="256"/>
                      <a:pt x="432" y="256"/>
                    </a:cubicBezTo>
                    <a:cubicBezTo>
                      <a:pt x="431" y="256"/>
                      <a:pt x="431" y="257"/>
                      <a:pt x="430" y="258"/>
                    </a:cubicBezTo>
                    <a:cubicBezTo>
                      <a:pt x="430" y="258"/>
                      <a:pt x="429" y="258"/>
                      <a:pt x="429" y="259"/>
                    </a:cubicBezTo>
                    <a:cubicBezTo>
                      <a:pt x="428" y="259"/>
                      <a:pt x="427" y="260"/>
                      <a:pt x="426" y="260"/>
                    </a:cubicBezTo>
                    <a:cubicBezTo>
                      <a:pt x="425" y="261"/>
                      <a:pt x="424" y="262"/>
                      <a:pt x="423" y="262"/>
                    </a:cubicBezTo>
                    <a:cubicBezTo>
                      <a:pt x="422" y="262"/>
                      <a:pt x="422" y="262"/>
                      <a:pt x="422" y="262"/>
                    </a:cubicBezTo>
                    <a:cubicBezTo>
                      <a:pt x="421" y="262"/>
                      <a:pt x="419" y="263"/>
                      <a:pt x="418" y="263"/>
                    </a:cubicBezTo>
                    <a:cubicBezTo>
                      <a:pt x="417" y="263"/>
                      <a:pt x="415" y="262"/>
                      <a:pt x="414" y="262"/>
                    </a:cubicBezTo>
                    <a:cubicBezTo>
                      <a:pt x="411" y="260"/>
                      <a:pt x="410" y="258"/>
                      <a:pt x="410" y="258"/>
                    </a:cubicBezTo>
                    <a:cubicBezTo>
                      <a:pt x="401" y="245"/>
                      <a:pt x="401" y="245"/>
                      <a:pt x="401" y="245"/>
                    </a:cubicBezTo>
                    <a:cubicBezTo>
                      <a:pt x="401" y="245"/>
                      <a:pt x="401" y="245"/>
                      <a:pt x="401" y="245"/>
                    </a:cubicBezTo>
                    <a:cubicBezTo>
                      <a:pt x="379" y="212"/>
                      <a:pt x="379" y="212"/>
                      <a:pt x="379" y="212"/>
                    </a:cubicBezTo>
                    <a:cubicBezTo>
                      <a:pt x="419" y="212"/>
                      <a:pt x="419" y="212"/>
                      <a:pt x="419" y="212"/>
                    </a:cubicBezTo>
                    <a:cubicBezTo>
                      <a:pt x="419" y="170"/>
                      <a:pt x="419" y="170"/>
                      <a:pt x="419" y="170"/>
                    </a:cubicBezTo>
                    <a:cubicBezTo>
                      <a:pt x="419" y="158"/>
                      <a:pt x="431" y="158"/>
                      <a:pt x="431" y="158"/>
                    </a:cubicBezTo>
                    <a:cubicBezTo>
                      <a:pt x="521" y="158"/>
                      <a:pt x="521" y="158"/>
                      <a:pt x="521" y="158"/>
                    </a:cubicBezTo>
                    <a:cubicBezTo>
                      <a:pt x="496" y="108"/>
                      <a:pt x="474" y="55"/>
                      <a:pt x="457" y="0"/>
                    </a:cubicBezTo>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85" name="Freeform 578"/>
              <p:cNvSpPr>
                <a:spLocks/>
              </p:cNvSpPr>
              <p:nvPr userDrawn="1"/>
            </p:nvSpPr>
            <p:spPr bwMode="auto">
              <a:xfrm>
                <a:off x="7994651" y="4805364"/>
                <a:ext cx="382588" cy="212725"/>
              </a:xfrm>
              <a:custGeom>
                <a:avLst/>
                <a:gdLst>
                  <a:gd name="T0" fmla="*/ 247 w 247"/>
                  <a:gd name="T1" fmla="*/ 0 h 138"/>
                  <a:gd name="T2" fmla="*/ 0 w 247"/>
                  <a:gd name="T3" fmla="*/ 138 h 138"/>
                  <a:gd name="T4" fmla="*/ 0 w 247"/>
                  <a:gd name="T5" fmla="*/ 138 h 138"/>
                  <a:gd name="T6" fmla="*/ 0 w 247"/>
                  <a:gd name="T7" fmla="*/ 138 h 138"/>
                  <a:gd name="T8" fmla="*/ 247 w 247"/>
                  <a:gd name="T9" fmla="*/ 0 h 138"/>
                </a:gdLst>
                <a:ahLst/>
                <a:cxnLst>
                  <a:cxn ang="0">
                    <a:pos x="T0" y="T1"/>
                  </a:cxn>
                  <a:cxn ang="0">
                    <a:pos x="T2" y="T3"/>
                  </a:cxn>
                  <a:cxn ang="0">
                    <a:pos x="T4" y="T5"/>
                  </a:cxn>
                  <a:cxn ang="0">
                    <a:pos x="T6" y="T7"/>
                  </a:cxn>
                  <a:cxn ang="0">
                    <a:pos x="T8" y="T9"/>
                  </a:cxn>
                </a:cxnLst>
                <a:rect l="0" t="0" r="r" b="b"/>
                <a:pathLst>
                  <a:path w="247" h="138">
                    <a:moveTo>
                      <a:pt x="247" y="0"/>
                    </a:moveTo>
                    <a:cubicBezTo>
                      <a:pt x="144" y="4"/>
                      <a:pt x="54" y="58"/>
                      <a:pt x="0" y="138"/>
                    </a:cubicBezTo>
                    <a:cubicBezTo>
                      <a:pt x="0" y="138"/>
                      <a:pt x="0" y="138"/>
                      <a:pt x="0" y="138"/>
                    </a:cubicBezTo>
                    <a:cubicBezTo>
                      <a:pt x="0" y="138"/>
                      <a:pt x="0" y="138"/>
                      <a:pt x="0" y="138"/>
                    </a:cubicBezTo>
                    <a:cubicBezTo>
                      <a:pt x="54" y="58"/>
                      <a:pt x="144" y="4"/>
                      <a:pt x="2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86" name="Freeform 579"/>
              <p:cNvSpPr>
                <a:spLocks/>
              </p:cNvSpPr>
              <p:nvPr userDrawn="1"/>
            </p:nvSpPr>
            <p:spPr bwMode="auto">
              <a:xfrm>
                <a:off x="9488488" y="5705476"/>
                <a:ext cx="7938" cy="50800"/>
              </a:xfrm>
              <a:custGeom>
                <a:avLst/>
                <a:gdLst>
                  <a:gd name="T0" fmla="*/ 5 w 5"/>
                  <a:gd name="T1" fmla="*/ 0 h 33"/>
                  <a:gd name="T2" fmla="*/ 1 w 5"/>
                  <a:gd name="T3" fmla="*/ 33 h 33"/>
                  <a:gd name="T4" fmla="*/ 1 w 5"/>
                  <a:gd name="T5" fmla="*/ 33 h 33"/>
                  <a:gd name="T6" fmla="*/ 5 w 5"/>
                  <a:gd name="T7" fmla="*/ 0 h 33"/>
                </a:gdLst>
                <a:ahLst/>
                <a:cxnLst>
                  <a:cxn ang="0">
                    <a:pos x="T0" y="T1"/>
                  </a:cxn>
                  <a:cxn ang="0">
                    <a:pos x="T2" y="T3"/>
                  </a:cxn>
                  <a:cxn ang="0">
                    <a:pos x="T4" y="T5"/>
                  </a:cxn>
                  <a:cxn ang="0">
                    <a:pos x="T6" y="T7"/>
                  </a:cxn>
                </a:cxnLst>
                <a:rect l="0" t="0" r="r" b="b"/>
                <a:pathLst>
                  <a:path w="5" h="33">
                    <a:moveTo>
                      <a:pt x="5" y="0"/>
                    </a:moveTo>
                    <a:cubicBezTo>
                      <a:pt x="5" y="0"/>
                      <a:pt x="0" y="9"/>
                      <a:pt x="1" y="33"/>
                    </a:cubicBezTo>
                    <a:cubicBezTo>
                      <a:pt x="1" y="33"/>
                      <a:pt x="1" y="33"/>
                      <a:pt x="1" y="33"/>
                    </a:cubicBezTo>
                    <a:cubicBezTo>
                      <a:pt x="0" y="9"/>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87" name="Freeform 595"/>
              <p:cNvSpPr>
                <a:spLocks noEditPoints="1"/>
              </p:cNvSpPr>
              <p:nvPr userDrawn="1"/>
            </p:nvSpPr>
            <p:spPr bwMode="auto">
              <a:xfrm>
                <a:off x="9672638" y="5751514"/>
                <a:ext cx="12700" cy="4763"/>
              </a:xfrm>
              <a:custGeom>
                <a:avLst/>
                <a:gdLst>
                  <a:gd name="T0" fmla="*/ 7 w 9"/>
                  <a:gd name="T1" fmla="*/ 2 h 3"/>
                  <a:gd name="T2" fmla="*/ 9 w 9"/>
                  <a:gd name="T3" fmla="*/ 3 h 3"/>
                  <a:gd name="T4" fmla="*/ 9 w 9"/>
                  <a:gd name="T5" fmla="*/ 3 h 3"/>
                  <a:gd name="T6" fmla="*/ 7 w 9"/>
                  <a:gd name="T7" fmla="*/ 2 h 3"/>
                  <a:gd name="T8" fmla="*/ 6 w 9"/>
                  <a:gd name="T9" fmla="*/ 2 h 3"/>
                  <a:gd name="T10" fmla="*/ 7 w 9"/>
                  <a:gd name="T11" fmla="*/ 2 h 3"/>
                  <a:gd name="T12" fmla="*/ 6 w 9"/>
                  <a:gd name="T13" fmla="*/ 2 h 3"/>
                  <a:gd name="T14" fmla="*/ 2 w 9"/>
                  <a:gd name="T15" fmla="*/ 1 h 3"/>
                  <a:gd name="T16" fmla="*/ 6 w 9"/>
                  <a:gd name="T17" fmla="*/ 2 h 3"/>
                  <a:gd name="T18" fmla="*/ 2 w 9"/>
                  <a:gd name="T19" fmla="*/ 1 h 3"/>
                  <a:gd name="T20" fmla="*/ 1 w 9"/>
                  <a:gd name="T21" fmla="*/ 0 h 3"/>
                  <a:gd name="T22" fmla="*/ 2 w 9"/>
                  <a:gd name="T23" fmla="*/ 1 h 3"/>
                  <a:gd name="T24" fmla="*/ 1 w 9"/>
                  <a:gd name="T25" fmla="*/ 0 h 3"/>
                  <a:gd name="T26" fmla="*/ 0 w 9"/>
                  <a:gd name="T27" fmla="*/ 0 h 3"/>
                  <a:gd name="T28" fmla="*/ 0 w 9"/>
                  <a:gd name="T29" fmla="*/ 0 h 3"/>
                  <a:gd name="T30" fmla="*/ 0 w 9"/>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7" y="2"/>
                    </a:moveTo>
                    <a:cubicBezTo>
                      <a:pt x="8" y="2"/>
                      <a:pt x="8" y="3"/>
                      <a:pt x="9" y="3"/>
                    </a:cubicBezTo>
                    <a:cubicBezTo>
                      <a:pt x="9" y="3"/>
                      <a:pt x="9" y="3"/>
                      <a:pt x="9" y="3"/>
                    </a:cubicBezTo>
                    <a:cubicBezTo>
                      <a:pt x="8" y="2"/>
                      <a:pt x="8" y="2"/>
                      <a:pt x="7" y="2"/>
                    </a:cubicBezTo>
                    <a:moveTo>
                      <a:pt x="6" y="2"/>
                    </a:moveTo>
                    <a:cubicBezTo>
                      <a:pt x="7" y="2"/>
                      <a:pt x="7" y="2"/>
                      <a:pt x="7" y="2"/>
                    </a:cubicBezTo>
                    <a:cubicBezTo>
                      <a:pt x="7" y="2"/>
                      <a:pt x="7" y="2"/>
                      <a:pt x="6" y="2"/>
                    </a:cubicBezTo>
                    <a:moveTo>
                      <a:pt x="2" y="1"/>
                    </a:moveTo>
                    <a:cubicBezTo>
                      <a:pt x="3" y="1"/>
                      <a:pt x="5" y="2"/>
                      <a:pt x="6" y="2"/>
                    </a:cubicBezTo>
                    <a:cubicBezTo>
                      <a:pt x="5" y="2"/>
                      <a:pt x="3" y="1"/>
                      <a:pt x="2" y="1"/>
                    </a:cubicBezTo>
                    <a:moveTo>
                      <a:pt x="1" y="0"/>
                    </a:moveTo>
                    <a:cubicBezTo>
                      <a:pt x="1" y="0"/>
                      <a:pt x="1" y="0"/>
                      <a:pt x="2" y="1"/>
                    </a:cubicBezTo>
                    <a:cubicBezTo>
                      <a:pt x="1" y="0"/>
                      <a:pt x="1" y="0"/>
                      <a:pt x="1" y="0"/>
                    </a:cubicBezTo>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88" name="Freeform 596"/>
              <p:cNvSpPr>
                <a:spLocks/>
              </p:cNvSpPr>
              <p:nvPr userDrawn="1"/>
            </p:nvSpPr>
            <p:spPr bwMode="auto">
              <a:xfrm>
                <a:off x="9488488" y="5691189"/>
                <a:ext cx="196850" cy="65088"/>
              </a:xfrm>
              <a:custGeom>
                <a:avLst/>
                <a:gdLst>
                  <a:gd name="T0" fmla="*/ 10 w 128"/>
                  <a:gd name="T1" fmla="*/ 0 h 42"/>
                  <a:gd name="T2" fmla="*/ 5 w 128"/>
                  <a:gd name="T3" fmla="*/ 9 h 42"/>
                  <a:gd name="T4" fmla="*/ 5 w 128"/>
                  <a:gd name="T5" fmla="*/ 9 h 42"/>
                  <a:gd name="T6" fmla="*/ 1 w 128"/>
                  <a:gd name="T7" fmla="*/ 42 h 42"/>
                  <a:gd name="T8" fmla="*/ 128 w 128"/>
                  <a:gd name="T9" fmla="*/ 42 h 42"/>
                  <a:gd name="T10" fmla="*/ 126 w 128"/>
                  <a:gd name="T11" fmla="*/ 41 h 42"/>
                  <a:gd name="T12" fmla="*/ 126 w 128"/>
                  <a:gd name="T13" fmla="*/ 41 h 42"/>
                  <a:gd name="T14" fmla="*/ 125 w 128"/>
                  <a:gd name="T15" fmla="*/ 41 h 42"/>
                  <a:gd name="T16" fmla="*/ 125 w 128"/>
                  <a:gd name="T17" fmla="*/ 41 h 42"/>
                  <a:gd name="T18" fmla="*/ 121 w 128"/>
                  <a:gd name="T19" fmla="*/ 40 h 42"/>
                  <a:gd name="T20" fmla="*/ 121 w 128"/>
                  <a:gd name="T21" fmla="*/ 40 h 42"/>
                  <a:gd name="T22" fmla="*/ 120 w 128"/>
                  <a:gd name="T23" fmla="*/ 39 h 42"/>
                  <a:gd name="T24" fmla="*/ 119 w 128"/>
                  <a:gd name="T25" fmla="*/ 39 h 42"/>
                  <a:gd name="T26" fmla="*/ 119 w 128"/>
                  <a:gd name="T27" fmla="*/ 39 h 42"/>
                  <a:gd name="T28" fmla="*/ 10 w 128"/>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42">
                    <a:moveTo>
                      <a:pt x="10" y="0"/>
                    </a:moveTo>
                    <a:cubicBezTo>
                      <a:pt x="5" y="9"/>
                      <a:pt x="5" y="9"/>
                      <a:pt x="5" y="9"/>
                    </a:cubicBezTo>
                    <a:cubicBezTo>
                      <a:pt x="5" y="9"/>
                      <a:pt x="5" y="9"/>
                      <a:pt x="5" y="9"/>
                    </a:cubicBezTo>
                    <a:cubicBezTo>
                      <a:pt x="5" y="9"/>
                      <a:pt x="0" y="18"/>
                      <a:pt x="1" y="42"/>
                    </a:cubicBezTo>
                    <a:cubicBezTo>
                      <a:pt x="128" y="42"/>
                      <a:pt x="128" y="42"/>
                      <a:pt x="128" y="42"/>
                    </a:cubicBezTo>
                    <a:cubicBezTo>
                      <a:pt x="127" y="42"/>
                      <a:pt x="127" y="41"/>
                      <a:pt x="126" y="41"/>
                    </a:cubicBezTo>
                    <a:cubicBezTo>
                      <a:pt x="126" y="41"/>
                      <a:pt x="126" y="41"/>
                      <a:pt x="126" y="41"/>
                    </a:cubicBezTo>
                    <a:cubicBezTo>
                      <a:pt x="126" y="41"/>
                      <a:pt x="126" y="41"/>
                      <a:pt x="125" y="41"/>
                    </a:cubicBezTo>
                    <a:cubicBezTo>
                      <a:pt x="125" y="41"/>
                      <a:pt x="125" y="41"/>
                      <a:pt x="125" y="41"/>
                    </a:cubicBezTo>
                    <a:cubicBezTo>
                      <a:pt x="124" y="41"/>
                      <a:pt x="122" y="40"/>
                      <a:pt x="121" y="40"/>
                    </a:cubicBezTo>
                    <a:cubicBezTo>
                      <a:pt x="121" y="40"/>
                      <a:pt x="121" y="40"/>
                      <a:pt x="121" y="40"/>
                    </a:cubicBezTo>
                    <a:cubicBezTo>
                      <a:pt x="120" y="39"/>
                      <a:pt x="120" y="39"/>
                      <a:pt x="120" y="39"/>
                    </a:cubicBezTo>
                    <a:cubicBezTo>
                      <a:pt x="120" y="39"/>
                      <a:pt x="119" y="39"/>
                      <a:pt x="119" y="39"/>
                    </a:cubicBezTo>
                    <a:cubicBezTo>
                      <a:pt x="119" y="39"/>
                      <a:pt x="119" y="39"/>
                      <a:pt x="119" y="39"/>
                    </a:cubicBezTo>
                    <a:cubicBezTo>
                      <a:pt x="82" y="28"/>
                      <a:pt x="45" y="15"/>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89" name="Freeform 597"/>
              <p:cNvSpPr>
                <a:spLocks/>
              </p:cNvSpPr>
              <p:nvPr userDrawn="1"/>
            </p:nvSpPr>
            <p:spPr bwMode="auto">
              <a:xfrm>
                <a:off x="7994651" y="4419601"/>
                <a:ext cx="1139825" cy="1336675"/>
              </a:xfrm>
              <a:custGeom>
                <a:avLst/>
                <a:gdLst>
                  <a:gd name="T0" fmla="*/ 693 w 737"/>
                  <a:gd name="T1" fmla="*/ 859 h 868"/>
                  <a:gd name="T2" fmla="*/ 711 w 737"/>
                  <a:gd name="T3" fmla="*/ 821 h 868"/>
                  <a:gd name="T4" fmla="*/ 737 w 737"/>
                  <a:gd name="T5" fmla="*/ 793 h 868"/>
                  <a:gd name="T6" fmla="*/ 737 w 737"/>
                  <a:gd name="T7" fmla="*/ 773 h 868"/>
                  <a:gd name="T8" fmla="*/ 692 w 737"/>
                  <a:gd name="T9" fmla="*/ 731 h 868"/>
                  <a:gd name="T10" fmla="*/ 633 w 737"/>
                  <a:gd name="T11" fmla="*/ 703 h 868"/>
                  <a:gd name="T12" fmla="*/ 623 w 737"/>
                  <a:gd name="T13" fmla="*/ 704 h 868"/>
                  <a:gd name="T14" fmla="*/ 605 w 737"/>
                  <a:gd name="T15" fmla="*/ 718 h 868"/>
                  <a:gd name="T16" fmla="*/ 596 w 737"/>
                  <a:gd name="T17" fmla="*/ 717 h 868"/>
                  <a:gd name="T18" fmla="*/ 584 w 737"/>
                  <a:gd name="T19" fmla="*/ 705 h 868"/>
                  <a:gd name="T20" fmla="*/ 578 w 737"/>
                  <a:gd name="T21" fmla="*/ 696 h 868"/>
                  <a:gd name="T22" fmla="*/ 566 w 737"/>
                  <a:gd name="T23" fmla="*/ 673 h 868"/>
                  <a:gd name="T24" fmla="*/ 527 w 737"/>
                  <a:gd name="T25" fmla="*/ 623 h 868"/>
                  <a:gd name="T26" fmla="*/ 493 w 737"/>
                  <a:gd name="T27" fmla="*/ 592 h 868"/>
                  <a:gd name="T28" fmla="*/ 444 w 737"/>
                  <a:gd name="T29" fmla="*/ 573 h 868"/>
                  <a:gd name="T30" fmla="*/ 394 w 737"/>
                  <a:gd name="T31" fmla="*/ 573 h 868"/>
                  <a:gd name="T32" fmla="*/ 251 w 737"/>
                  <a:gd name="T33" fmla="*/ 531 h 868"/>
                  <a:gd name="T34" fmla="*/ 172 w 737"/>
                  <a:gd name="T35" fmla="*/ 480 h 868"/>
                  <a:gd name="T36" fmla="*/ 148 w 737"/>
                  <a:gd name="T37" fmla="*/ 437 h 868"/>
                  <a:gd name="T38" fmla="*/ 148 w 737"/>
                  <a:gd name="T39" fmla="*/ 397 h 868"/>
                  <a:gd name="T40" fmla="*/ 176 w 737"/>
                  <a:gd name="T41" fmla="*/ 365 h 868"/>
                  <a:gd name="T42" fmla="*/ 225 w 737"/>
                  <a:gd name="T43" fmla="*/ 358 h 868"/>
                  <a:gd name="T44" fmla="*/ 267 w 737"/>
                  <a:gd name="T45" fmla="*/ 377 h 868"/>
                  <a:gd name="T46" fmla="*/ 288 w 737"/>
                  <a:gd name="T47" fmla="*/ 413 h 868"/>
                  <a:gd name="T48" fmla="*/ 298 w 737"/>
                  <a:gd name="T49" fmla="*/ 413 h 868"/>
                  <a:gd name="T50" fmla="*/ 308 w 737"/>
                  <a:gd name="T51" fmla="*/ 385 h 868"/>
                  <a:gd name="T52" fmla="*/ 308 w 737"/>
                  <a:gd name="T53" fmla="*/ 340 h 868"/>
                  <a:gd name="T54" fmla="*/ 313 w 737"/>
                  <a:gd name="T55" fmla="*/ 320 h 868"/>
                  <a:gd name="T56" fmla="*/ 328 w 737"/>
                  <a:gd name="T57" fmla="*/ 291 h 868"/>
                  <a:gd name="T58" fmla="*/ 384 w 737"/>
                  <a:gd name="T59" fmla="*/ 218 h 868"/>
                  <a:gd name="T60" fmla="*/ 406 w 737"/>
                  <a:gd name="T61" fmla="*/ 196 h 868"/>
                  <a:gd name="T62" fmla="*/ 365 w 737"/>
                  <a:gd name="T63" fmla="*/ 0 h 868"/>
                  <a:gd name="T64" fmla="*/ 271 w 737"/>
                  <a:gd name="T65" fmla="*/ 251 h 868"/>
                  <a:gd name="T66" fmla="*/ 257 w 737"/>
                  <a:gd name="T67" fmla="*/ 251 h 868"/>
                  <a:gd name="T68" fmla="*/ 0 w 737"/>
                  <a:gd name="T69" fmla="*/ 389 h 868"/>
                  <a:gd name="T70" fmla="*/ 2 w 737"/>
                  <a:gd name="T71" fmla="*/ 391 h 868"/>
                  <a:gd name="T72" fmla="*/ 168 w 737"/>
                  <a:gd name="T73" fmla="*/ 534 h 868"/>
                  <a:gd name="T74" fmla="*/ 276 w 737"/>
                  <a:gd name="T75" fmla="*/ 598 h 868"/>
                  <a:gd name="T76" fmla="*/ 286 w 737"/>
                  <a:gd name="T77" fmla="*/ 601 h 868"/>
                  <a:gd name="T78" fmla="*/ 308 w 737"/>
                  <a:gd name="T79" fmla="*/ 601 h 868"/>
                  <a:gd name="T80" fmla="*/ 323 w 737"/>
                  <a:gd name="T81" fmla="*/ 626 h 868"/>
                  <a:gd name="T82" fmla="*/ 302 w 737"/>
                  <a:gd name="T83" fmla="*/ 667 h 868"/>
                  <a:gd name="T84" fmla="*/ 284 w 737"/>
                  <a:gd name="T85" fmla="*/ 740 h 868"/>
                  <a:gd name="T86" fmla="*/ 284 w 737"/>
                  <a:gd name="T87" fmla="*/ 796 h 868"/>
                  <a:gd name="T88" fmla="*/ 313 w 737"/>
                  <a:gd name="T89" fmla="*/ 845 h 868"/>
                  <a:gd name="T90" fmla="*/ 354 w 737"/>
                  <a:gd name="T91" fmla="*/ 868 h 868"/>
                  <a:gd name="T92" fmla="*/ 691 w 737"/>
                  <a:gd name="T93" fmla="*/ 868 h 868"/>
                  <a:gd name="T94" fmla="*/ 693 w 737"/>
                  <a:gd name="T95" fmla="*/ 85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868">
                    <a:moveTo>
                      <a:pt x="693" y="859"/>
                    </a:moveTo>
                    <a:cubicBezTo>
                      <a:pt x="693" y="859"/>
                      <a:pt x="696" y="837"/>
                      <a:pt x="711" y="821"/>
                    </a:cubicBezTo>
                    <a:cubicBezTo>
                      <a:pt x="737" y="793"/>
                      <a:pt x="737" y="793"/>
                      <a:pt x="737" y="793"/>
                    </a:cubicBezTo>
                    <a:cubicBezTo>
                      <a:pt x="737" y="773"/>
                      <a:pt x="737" y="773"/>
                      <a:pt x="737" y="773"/>
                    </a:cubicBezTo>
                    <a:cubicBezTo>
                      <a:pt x="737" y="773"/>
                      <a:pt x="737" y="753"/>
                      <a:pt x="692" y="731"/>
                    </a:cubicBezTo>
                    <a:cubicBezTo>
                      <a:pt x="633" y="703"/>
                      <a:pt x="633" y="703"/>
                      <a:pt x="633" y="703"/>
                    </a:cubicBezTo>
                    <a:cubicBezTo>
                      <a:pt x="633" y="703"/>
                      <a:pt x="628" y="701"/>
                      <a:pt x="623" y="704"/>
                    </a:cubicBezTo>
                    <a:cubicBezTo>
                      <a:pt x="605" y="718"/>
                      <a:pt x="605" y="718"/>
                      <a:pt x="605" y="718"/>
                    </a:cubicBezTo>
                    <a:cubicBezTo>
                      <a:pt x="605" y="718"/>
                      <a:pt x="600" y="721"/>
                      <a:pt x="596" y="717"/>
                    </a:cubicBezTo>
                    <a:cubicBezTo>
                      <a:pt x="584" y="705"/>
                      <a:pt x="584" y="705"/>
                      <a:pt x="584" y="705"/>
                    </a:cubicBezTo>
                    <a:cubicBezTo>
                      <a:pt x="584" y="705"/>
                      <a:pt x="580" y="701"/>
                      <a:pt x="578" y="696"/>
                    </a:cubicBezTo>
                    <a:cubicBezTo>
                      <a:pt x="566" y="673"/>
                      <a:pt x="566" y="673"/>
                      <a:pt x="566" y="673"/>
                    </a:cubicBezTo>
                    <a:cubicBezTo>
                      <a:pt x="566" y="673"/>
                      <a:pt x="552" y="645"/>
                      <a:pt x="527" y="623"/>
                    </a:cubicBezTo>
                    <a:cubicBezTo>
                      <a:pt x="493" y="592"/>
                      <a:pt x="493" y="592"/>
                      <a:pt x="493" y="592"/>
                    </a:cubicBezTo>
                    <a:cubicBezTo>
                      <a:pt x="493" y="592"/>
                      <a:pt x="472" y="573"/>
                      <a:pt x="444" y="573"/>
                    </a:cubicBezTo>
                    <a:cubicBezTo>
                      <a:pt x="394" y="573"/>
                      <a:pt x="394" y="573"/>
                      <a:pt x="394" y="573"/>
                    </a:cubicBezTo>
                    <a:cubicBezTo>
                      <a:pt x="394" y="573"/>
                      <a:pt x="317" y="573"/>
                      <a:pt x="251" y="531"/>
                    </a:cubicBezTo>
                    <a:cubicBezTo>
                      <a:pt x="172" y="480"/>
                      <a:pt x="172" y="480"/>
                      <a:pt x="172" y="480"/>
                    </a:cubicBezTo>
                    <a:cubicBezTo>
                      <a:pt x="172" y="480"/>
                      <a:pt x="148" y="465"/>
                      <a:pt x="148" y="437"/>
                    </a:cubicBezTo>
                    <a:cubicBezTo>
                      <a:pt x="148" y="397"/>
                      <a:pt x="148" y="397"/>
                      <a:pt x="148" y="397"/>
                    </a:cubicBezTo>
                    <a:cubicBezTo>
                      <a:pt x="148" y="397"/>
                      <a:pt x="148" y="369"/>
                      <a:pt x="176" y="365"/>
                    </a:cubicBezTo>
                    <a:cubicBezTo>
                      <a:pt x="225" y="358"/>
                      <a:pt x="225" y="358"/>
                      <a:pt x="225" y="358"/>
                    </a:cubicBezTo>
                    <a:cubicBezTo>
                      <a:pt x="225" y="358"/>
                      <a:pt x="252" y="353"/>
                      <a:pt x="267" y="377"/>
                    </a:cubicBezTo>
                    <a:cubicBezTo>
                      <a:pt x="288" y="413"/>
                      <a:pt x="288" y="413"/>
                      <a:pt x="288" y="413"/>
                    </a:cubicBezTo>
                    <a:cubicBezTo>
                      <a:pt x="298" y="413"/>
                      <a:pt x="298" y="413"/>
                      <a:pt x="298" y="413"/>
                    </a:cubicBezTo>
                    <a:cubicBezTo>
                      <a:pt x="298" y="413"/>
                      <a:pt x="308" y="413"/>
                      <a:pt x="308" y="385"/>
                    </a:cubicBezTo>
                    <a:cubicBezTo>
                      <a:pt x="308" y="340"/>
                      <a:pt x="308" y="340"/>
                      <a:pt x="308" y="340"/>
                    </a:cubicBezTo>
                    <a:cubicBezTo>
                      <a:pt x="308" y="340"/>
                      <a:pt x="308" y="329"/>
                      <a:pt x="313" y="320"/>
                    </a:cubicBezTo>
                    <a:cubicBezTo>
                      <a:pt x="328" y="291"/>
                      <a:pt x="328" y="291"/>
                      <a:pt x="328" y="291"/>
                    </a:cubicBezTo>
                    <a:cubicBezTo>
                      <a:pt x="328" y="291"/>
                      <a:pt x="348" y="253"/>
                      <a:pt x="384" y="218"/>
                    </a:cubicBezTo>
                    <a:cubicBezTo>
                      <a:pt x="406" y="196"/>
                      <a:pt x="406" y="196"/>
                      <a:pt x="406" y="196"/>
                    </a:cubicBezTo>
                    <a:cubicBezTo>
                      <a:pt x="386" y="133"/>
                      <a:pt x="372" y="68"/>
                      <a:pt x="365" y="0"/>
                    </a:cubicBezTo>
                    <a:cubicBezTo>
                      <a:pt x="307" y="67"/>
                      <a:pt x="271" y="155"/>
                      <a:pt x="271" y="251"/>
                    </a:cubicBezTo>
                    <a:cubicBezTo>
                      <a:pt x="267" y="251"/>
                      <a:pt x="262" y="251"/>
                      <a:pt x="257" y="251"/>
                    </a:cubicBezTo>
                    <a:cubicBezTo>
                      <a:pt x="150" y="251"/>
                      <a:pt x="56" y="306"/>
                      <a:pt x="0" y="389"/>
                    </a:cubicBezTo>
                    <a:cubicBezTo>
                      <a:pt x="2" y="391"/>
                      <a:pt x="2" y="391"/>
                      <a:pt x="2" y="391"/>
                    </a:cubicBezTo>
                    <a:cubicBezTo>
                      <a:pt x="2" y="391"/>
                      <a:pt x="73" y="477"/>
                      <a:pt x="168" y="534"/>
                    </a:cubicBezTo>
                    <a:cubicBezTo>
                      <a:pt x="276" y="598"/>
                      <a:pt x="276" y="598"/>
                      <a:pt x="276" y="598"/>
                    </a:cubicBezTo>
                    <a:cubicBezTo>
                      <a:pt x="276" y="598"/>
                      <a:pt x="280" y="601"/>
                      <a:pt x="286" y="601"/>
                    </a:cubicBezTo>
                    <a:cubicBezTo>
                      <a:pt x="308" y="601"/>
                      <a:pt x="308" y="601"/>
                      <a:pt x="308" y="601"/>
                    </a:cubicBezTo>
                    <a:cubicBezTo>
                      <a:pt x="308" y="601"/>
                      <a:pt x="336" y="601"/>
                      <a:pt x="323" y="626"/>
                    </a:cubicBezTo>
                    <a:cubicBezTo>
                      <a:pt x="302" y="667"/>
                      <a:pt x="302" y="667"/>
                      <a:pt x="302" y="667"/>
                    </a:cubicBezTo>
                    <a:cubicBezTo>
                      <a:pt x="302" y="667"/>
                      <a:pt x="284" y="701"/>
                      <a:pt x="284" y="740"/>
                    </a:cubicBezTo>
                    <a:cubicBezTo>
                      <a:pt x="284" y="796"/>
                      <a:pt x="284" y="796"/>
                      <a:pt x="284" y="796"/>
                    </a:cubicBezTo>
                    <a:cubicBezTo>
                      <a:pt x="284" y="796"/>
                      <a:pt x="284" y="829"/>
                      <a:pt x="313" y="845"/>
                    </a:cubicBezTo>
                    <a:cubicBezTo>
                      <a:pt x="354" y="868"/>
                      <a:pt x="354" y="868"/>
                      <a:pt x="354" y="868"/>
                    </a:cubicBezTo>
                    <a:cubicBezTo>
                      <a:pt x="691" y="868"/>
                      <a:pt x="691" y="868"/>
                      <a:pt x="691" y="868"/>
                    </a:cubicBezTo>
                    <a:cubicBezTo>
                      <a:pt x="693" y="859"/>
                      <a:pt x="693" y="859"/>
                      <a:pt x="693" y="8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grpSp>
          <p:nvGrpSpPr>
            <p:cNvPr id="1016" name="Group 1015"/>
            <p:cNvGrpSpPr/>
            <p:nvPr userDrawn="1"/>
          </p:nvGrpSpPr>
          <p:grpSpPr>
            <a:xfrm>
              <a:off x="10828155" y="3431693"/>
              <a:ext cx="840182" cy="834673"/>
              <a:chOff x="10488613" y="4314826"/>
              <a:chExt cx="484188" cy="481013"/>
            </a:xfrm>
          </p:grpSpPr>
          <p:sp>
            <p:nvSpPr>
              <p:cNvPr id="1231" name="Freeform 598"/>
              <p:cNvSpPr>
                <a:spLocks/>
              </p:cNvSpPr>
              <p:nvPr userDrawn="1"/>
            </p:nvSpPr>
            <p:spPr bwMode="auto">
              <a:xfrm>
                <a:off x="10504488" y="4322764"/>
                <a:ext cx="34925" cy="34925"/>
              </a:xfrm>
              <a:custGeom>
                <a:avLst/>
                <a:gdLst>
                  <a:gd name="T0" fmla="*/ 4 w 22"/>
                  <a:gd name="T1" fmla="*/ 19 h 23"/>
                  <a:gd name="T2" fmla="*/ 18 w 22"/>
                  <a:gd name="T3" fmla="*/ 19 h 23"/>
                  <a:gd name="T4" fmla="*/ 18 w 22"/>
                  <a:gd name="T5" fmla="*/ 4 h 23"/>
                  <a:gd name="T6" fmla="*/ 4 w 22"/>
                  <a:gd name="T7" fmla="*/ 4 h 23"/>
                  <a:gd name="T8" fmla="*/ 4 w 22"/>
                  <a:gd name="T9" fmla="*/ 19 h 23"/>
                </a:gdLst>
                <a:ahLst/>
                <a:cxnLst>
                  <a:cxn ang="0">
                    <a:pos x="T0" y="T1"/>
                  </a:cxn>
                  <a:cxn ang="0">
                    <a:pos x="T2" y="T3"/>
                  </a:cxn>
                  <a:cxn ang="0">
                    <a:pos x="T4" y="T5"/>
                  </a:cxn>
                  <a:cxn ang="0">
                    <a:pos x="T6" y="T7"/>
                  </a:cxn>
                  <a:cxn ang="0">
                    <a:pos x="T8" y="T9"/>
                  </a:cxn>
                </a:cxnLst>
                <a:rect l="0" t="0" r="r" b="b"/>
                <a:pathLst>
                  <a:path w="22" h="23">
                    <a:moveTo>
                      <a:pt x="4" y="19"/>
                    </a:moveTo>
                    <a:cubicBezTo>
                      <a:pt x="8" y="23"/>
                      <a:pt x="14" y="23"/>
                      <a:pt x="18" y="19"/>
                    </a:cubicBezTo>
                    <a:cubicBezTo>
                      <a:pt x="22" y="15"/>
                      <a:pt x="22" y="8"/>
                      <a:pt x="18" y="4"/>
                    </a:cubicBezTo>
                    <a:cubicBezTo>
                      <a:pt x="14" y="0"/>
                      <a:pt x="8" y="0"/>
                      <a:pt x="4" y="4"/>
                    </a:cubicBezTo>
                    <a:cubicBezTo>
                      <a:pt x="0" y="8"/>
                      <a:pt x="0" y="15"/>
                      <a:pt x="4" y="19"/>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32" name="Freeform 599"/>
              <p:cNvSpPr>
                <a:spLocks/>
              </p:cNvSpPr>
              <p:nvPr userDrawn="1"/>
            </p:nvSpPr>
            <p:spPr bwMode="auto">
              <a:xfrm>
                <a:off x="10523538" y="4341814"/>
                <a:ext cx="31750" cy="33338"/>
              </a:xfrm>
              <a:custGeom>
                <a:avLst/>
                <a:gdLst>
                  <a:gd name="T0" fmla="*/ 4 w 21"/>
                  <a:gd name="T1" fmla="*/ 3 h 21"/>
                  <a:gd name="T2" fmla="*/ 0 w 21"/>
                  <a:gd name="T3" fmla="*/ 6 h 21"/>
                  <a:gd name="T4" fmla="*/ 15 w 21"/>
                  <a:gd name="T5" fmla="*/ 21 h 21"/>
                  <a:gd name="T6" fmla="*/ 21 w 21"/>
                  <a:gd name="T7" fmla="*/ 14 h 21"/>
                  <a:gd name="T8" fmla="*/ 7 w 21"/>
                  <a:gd name="T9" fmla="*/ 0 h 21"/>
                  <a:gd name="T10" fmla="*/ 4 w 21"/>
                  <a:gd name="T11" fmla="*/ 3 h 21"/>
                </a:gdLst>
                <a:ahLst/>
                <a:cxnLst>
                  <a:cxn ang="0">
                    <a:pos x="T0" y="T1"/>
                  </a:cxn>
                  <a:cxn ang="0">
                    <a:pos x="T2" y="T3"/>
                  </a:cxn>
                  <a:cxn ang="0">
                    <a:pos x="T4" y="T5"/>
                  </a:cxn>
                  <a:cxn ang="0">
                    <a:pos x="T6" y="T7"/>
                  </a:cxn>
                  <a:cxn ang="0">
                    <a:pos x="T8" y="T9"/>
                  </a:cxn>
                  <a:cxn ang="0">
                    <a:pos x="T10" y="T11"/>
                  </a:cxn>
                </a:cxnLst>
                <a:rect l="0" t="0" r="r" b="b"/>
                <a:pathLst>
                  <a:path w="21" h="21">
                    <a:moveTo>
                      <a:pt x="4" y="3"/>
                    </a:moveTo>
                    <a:cubicBezTo>
                      <a:pt x="3" y="4"/>
                      <a:pt x="1" y="5"/>
                      <a:pt x="0" y="6"/>
                    </a:cubicBezTo>
                    <a:cubicBezTo>
                      <a:pt x="15" y="21"/>
                      <a:pt x="15" y="21"/>
                      <a:pt x="15" y="21"/>
                    </a:cubicBezTo>
                    <a:cubicBezTo>
                      <a:pt x="21" y="14"/>
                      <a:pt x="21" y="14"/>
                      <a:pt x="21" y="14"/>
                    </a:cubicBezTo>
                    <a:cubicBezTo>
                      <a:pt x="7" y="0"/>
                      <a:pt x="7" y="0"/>
                      <a:pt x="7" y="0"/>
                    </a:cubicBezTo>
                    <a:cubicBezTo>
                      <a:pt x="6" y="1"/>
                      <a:pt x="5"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33" name="Freeform 600"/>
              <p:cNvSpPr>
                <a:spLocks/>
              </p:cNvSpPr>
              <p:nvPr userDrawn="1"/>
            </p:nvSpPr>
            <p:spPr bwMode="auto">
              <a:xfrm>
                <a:off x="10847388" y="4314826"/>
                <a:ext cx="114300" cy="114300"/>
              </a:xfrm>
              <a:custGeom>
                <a:avLst/>
                <a:gdLst>
                  <a:gd name="T0" fmla="*/ 21 w 72"/>
                  <a:gd name="T1" fmla="*/ 0 h 72"/>
                  <a:gd name="T2" fmla="*/ 0 w 72"/>
                  <a:gd name="T3" fmla="*/ 21 h 72"/>
                  <a:gd name="T4" fmla="*/ 50 w 72"/>
                  <a:gd name="T5" fmla="*/ 72 h 72"/>
                  <a:gd name="T6" fmla="*/ 72 w 72"/>
                  <a:gd name="T7" fmla="*/ 50 h 72"/>
                  <a:gd name="T8" fmla="*/ 21 w 72"/>
                  <a:gd name="T9" fmla="*/ 0 h 72"/>
                </a:gdLst>
                <a:ahLst/>
                <a:cxnLst>
                  <a:cxn ang="0">
                    <a:pos x="T0" y="T1"/>
                  </a:cxn>
                  <a:cxn ang="0">
                    <a:pos x="T2" y="T3"/>
                  </a:cxn>
                  <a:cxn ang="0">
                    <a:pos x="T4" y="T5"/>
                  </a:cxn>
                  <a:cxn ang="0">
                    <a:pos x="T6" y="T7"/>
                  </a:cxn>
                  <a:cxn ang="0">
                    <a:pos x="T8" y="T9"/>
                  </a:cxn>
                </a:cxnLst>
                <a:rect l="0" t="0" r="r" b="b"/>
                <a:pathLst>
                  <a:path w="72" h="72">
                    <a:moveTo>
                      <a:pt x="21" y="0"/>
                    </a:moveTo>
                    <a:lnTo>
                      <a:pt x="0" y="21"/>
                    </a:lnTo>
                    <a:lnTo>
                      <a:pt x="50" y="72"/>
                    </a:lnTo>
                    <a:lnTo>
                      <a:pt x="72" y="5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34" name="Freeform 601"/>
              <p:cNvSpPr>
                <a:spLocks/>
              </p:cNvSpPr>
              <p:nvPr userDrawn="1"/>
            </p:nvSpPr>
            <p:spPr bwMode="auto">
              <a:xfrm>
                <a:off x="10847388" y="4314826"/>
                <a:ext cx="114300" cy="114300"/>
              </a:xfrm>
              <a:custGeom>
                <a:avLst/>
                <a:gdLst>
                  <a:gd name="T0" fmla="*/ 21 w 72"/>
                  <a:gd name="T1" fmla="*/ 0 h 72"/>
                  <a:gd name="T2" fmla="*/ 0 w 72"/>
                  <a:gd name="T3" fmla="*/ 21 h 72"/>
                  <a:gd name="T4" fmla="*/ 50 w 72"/>
                  <a:gd name="T5" fmla="*/ 72 h 72"/>
                  <a:gd name="T6" fmla="*/ 72 w 72"/>
                  <a:gd name="T7" fmla="*/ 50 h 72"/>
                  <a:gd name="T8" fmla="*/ 21 w 72"/>
                  <a:gd name="T9" fmla="*/ 0 h 72"/>
                </a:gdLst>
                <a:ahLst/>
                <a:cxnLst>
                  <a:cxn ang="0">
                    <a:pos x="T0" y="T1"/>
                  </a:cxn>
                  <a:cxn ang="0">
                    <a:pos x="T2" y="T3"/>
                  </a:cxn>
                  <a:cxn ang="0">
                    <a:pos x="T4" y="T5"/>
                  </a:cxn>
                  <a:cxn ang="0">
                    <a:pos x="T6" y="T7"/>
                  </a:cxn>
                  <a:cxn ang="0">
                    <a:pos x="T8" y="T9"/>
                  </a:cxn>
                </a:cxnLst>
                <a:rect l="0" t="0" r="r" b="b"/>
                <a:pathLst>
                  <a:path w="72" h="72">
                    <a:moveTo>
                      <a:pt x="21" y="0"/>
                    </a:moveTo>
                    <a:lnTo>
                      <a:pt x="0" y="21"/>
                    </a:lnTo>
                    <a:lnTo>
                      <a:pt x="50" y="72"/>
                    </a:lnTo>
                    <a:lnTo>
                      <a:pt x="72" y="50"/>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35" name="Freeform 602"/>
              <p:cNvSpPr>
                <a:spLocks/>
              </p:cNvSpPr>
              <p:nvPr userDrawn="1"/>
            </p:nvSpPr>
            <p:spPr bwMode="auto">
              <a:xfrm>
                <a:off x="10756901" y="4402139"/>
                <a:ext cx="115888" cy="115888"/>
              </a:xfrm>
              <a:custGeom>
                <a:avLst/>
                <a:gdLst>
                  <a:gd name="T0" fmla="*/ 0 w 73"/>
                  <a:gd name="T1" fmla="*/ 23 h 73"/>
                  <a:gd name="T2" fmla="*/ 51 w 73"/>
                  <a:gd name="T3" fmla="*/ 73 h 73"/>
                  <a:gd name="T4" fmla="*/ 73 w 73"/>
                  <a:gd name="T5" fmla="*/ 52 h 73"/>
                  <a:gd name="T6" fmla="*/ 22 w 73"/>
                  <a:gd name="T7" fmla="*/ 0 h 73"/>
                  <a:gd name="T8" fmla="*/ 0 w 73"/>
                  <a:gd name="T9" fmla="*/ 23 h 73"/>
                </a:gdLst>
                <a:ahLst/>
                <a:cxnLst>
                  <a:cxn ang="0">
                    <a:pos x="T0" y="T1"/>
                  </a:cxn>
                  <a:cxn ang="0">
                    <a:pos x="T2" y="T3"/>
                  </a:cxn>
                  <a:cxn ang="0">
                    <a:pos x="T4" y="T5"/>
                  </a:cxn>
                  <a:cxn ang="0">
                    <a:pos x="T6" y="T7"/>
                  </a:cxn>
                  <a:cxn ang="0">
                    <a:pos x="T8" y="T9"/>
                  </a:cxn>
                </a:cxnLst>
                <a:rect l="0" t="0" r="r" b="b"/>
                <a:pathLst>
                  <a:path w="73" h="73">
                    <a:moveTo>
                      <a:pt x="0" y="23"/>
                    </a:moveTo>
                    <a:lnTo>
                      <a:pt x="51" y="73"/>
                    </a:lnTo>
                    <a:lnTo>
                      <a:pt x="73" y="52"/>
                    </a:lnTo>
                    <a:lnTo>
                      <a:pt x="22"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36" name="Freeform 603"/>
              <p:cNvSpPr>
                <a:spLocks/>
              </p:cNvSpPr>
              <p:nvPr userDrawn="1"/>
            </p:nvSpPr>
            <p:spPr bwMode="auto">
              <a:xfrm>
                <a:off x="10756901" y="4402139"/>
                <a:ext cx="115888" cy="115888"/>
              </a:xfrm>
              <a:custGeom>
                <a:avLst/>
                <a:gdLst>
                  <a:gd name="T0" fmla="*/ 0 w 73"/>
                  <a:gd name="T1" fmla="*/ 23 h 73"/>
                  <a:gd name="T2" fmla="*/ 51 w 73"/>
                  <a:gd name="T3" fmla="*/ 73 h 73"/>
                  <a:gd name="T4" fmla="*/ 73 w 73"/>
                  <a:gd name="T5" fmla="*/ 52 h 73"/>
                  <a:gd name="T6" fmla="*/ 22 w 73"/>
                  <a:gd name="T7" fmla="*/ 0 h 73"/>
                  <a:gd name="T8" fmla="*/ 0 w 73"/>
                  <a:gd name="T9" fmla="*/ 23 h 73"/>
                </a:gdLst>
                <a:ahLst/>
                <a:cxnLst>
                  <a:cxn ang="0">
                    <a:pos x="T0" y="T1"/>
                  </a:cxn>
                  <a:cxn ang="0">
                    <a:pos x="T2" y="T3"/>
                  </a:cxn>
                  <a:cxn ang="0">
                    <a:pos x="T4" y="T5"/>
                  </a:cxn>
                  <a:cxn ang="0">
                    <a:pos x="T6" y="T7"/>
                  </a:cxn>
                  <a:cxn ang="0">
                    <a:pos x="T8" y="T9"/>
                  </a:cxn>
                </a:cxnLst>
                <a:rect l="0" t="0" r="r" b="b"/>
                <a:pathLst>
                  <a:path w="73" h="73">
                    <a:moveTo>
                      <a:pt x="0" y="23"/>
                    </a:moveTo>
                    <a:lnTo>
                      <a:pt x="51" y="73"/>
                    </a:lnTo>
                    <a:lnTo>
                      <a:pt x="73" y="52"/>
                    </a:lnTo>
                    <a:lnTo>
                      <a:pt x="22" y="0"/>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37" name="Freeform 604"/>
              <p:cNvSpPr>
                <a:spLocks/>
              </p:cNvSpPr>
              <p:nvPr userDrawn="1"/>
            </p:nvSpPr>
            <p:spPr bwMode="auto">
              <a:xfrm>
                <a:off x="10801351" y="4359276"/>
                <a:ext cx="115888" cy="114300"/>
              </a:xfrm>
              <a:custGeom>
                <a:avLst/>
                <a:gdLst>
                  <a:gd name="T0" fmla="*/ 0 w 73"/>
                  <a:gd name="T1" fmla="*/ 21 h 72"/>
                  <a:gd name="T2" fmla="*/ 51 w 73"/>
                  <a:gd name="T3" fmla="*/ 72 h 72"/>
                  <a:gd name="T4" fmla="*/ 73 w 73"/>
                  <a:gd name="T5" fmla="*/ 51 h 72"/>
                  <a:gd name="T6" fmla="*/ 22 w 73"/>
                  <a:gd name="T7" fmla="*/ 0 h 72"/>
                  <a:gd name="T8" fmla="*/ 0 w 73"/>
                  <a:gd name="T9" fmla="*/ 21 h 72"/>
                </a:gdLst>
                <a:ahLst/>
                <a:cxnLst>
                  <a:cxn ang="0">
                    <a:pos x="T0" y="T1"/>
                  </a:cxn>
                  <a:cxn ang="0">
                    <a:pos x="T2" y="T3"/>
                  </a:cxn>
                  <a:cxn ang="0">
                    <a:pos x="T4" y="T5"/>
                  </a:cxn>
                  <a:cxn ang="0">
                    <a:pos x="T6" y="T7"/>
                  </a:cxn>
                  <a:cxn ang="0">
                    <a:pos x="T8" y="T9"/>
                  </a:cxn>
                </a:cxnLst>
                <a:rect l="0" t="0" r="r" b="b"/>
                <a:pathLst>
                  <a:path w="73" h="72">
                    <a:moveTo>
                      <a:pt x="0" y="21"/>
                    </a:moveTo>
                    <a:lnTo>
                      <a:pt x="51" y="72"/>
                    </a:lnTo>
                    <a:lnTo>
                      <a:pt x="73" y="51"/>
                    </a:lnTo>
                    <a:lnTo>
                      <a:pt x="22" y="0"/>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38" name="Freeform 605"/>
              <p:cNvSpPr>
                <a:spLocks/>
              </p:cNvSpPr>
              <p:nvPr userDrawn="1"/>
            </p:nvSpPr>
            <p:spPr bwMode="auto">
              <a:xfrm>
                <a:off x="10801351" y="4359276"/>
                <a:ext cx="115888" cy="114300"/>
              </a:xfrm>
              <a:custGeom>
                <a:avLst/>
                <a:gdLst>
                  <a:gd name="T0" fmla="*/ 0 w 73"/>
                  <a:gd name="T1" fmla="*/ 21 h 72"/>
                  <a:gd name="T2" fmla="*/ 51 w 73"/>
                  <a:gd name="T3" fmla="*/ 72 h 72"/>
                  <a:gd name="T4" fmla="*/ 73 w 73"/>
                  <a:gd name="T5" fmla="*/ 51 h 72"/>
                  <a:gd name="T6" fmla="*/ 22 w 73"/>
                  <a:gd name="T7" fmla="*/ 0 h 72"/>
                  <a:gd name="T8" fmla="*/ 0 w 73"/>
                  <a:gd name="T9" fmla="*/ 21 h 72"/>
                </a:gdLst>
                <a:ahLst/>
                <a:cxnLst>
                  <a:cxn ang="0">
                    <a:pos x="T0" y="T1"/>
                  </a:cxn>
                  <a:cxn ang="0">
                    <a:pos x="T2" y="T3"/>
                  </a:cxn>
                  <a:cxn ang="0">
                    <a:pos x="T4" y="T5"/>
                  </a:cxn>
                  <a:cxn ang="0">
                    <a:pos x="T6" y="T7"/>
                  </a:cxn>
                  <a:cxn ang="0">
                    <a:pos x="T8" y="T9"/>
                  </a:cxn>
                </a:cxnLst>
                <a:rect l="0" t="0" r="r" b="b"/>
                <a:pathLst>
                  <a:path w="73" h="72">
                    <a:moveTo>
                      <a:pt x="0" y="21"/>
                    </a:moveTo>
                    <a:lnTo>
                      <a:pt x="51" y="72"/>
                    </a:lnTo>
                    <a:lnTo>
                      <a:pt x="73" y="51"/>
                    </a:lnTo>
                    <a:lnTo>
                      <a:pt x="22"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39" name="Freeform 606"/>
              <p:cNvSpPr>
                <a:spLocks/>
              </p:cNvSpPr>
              <p:nvPr userDrawn="1"/>
            </p:nvSpPr>
            <p:spPr bwMode="auto">
              <a:xfrm>
                <a:off x="10926763" y="4394201"/>
                <a:ext cx="46038" cy="46038"/>
              </a:xfrm>
              <a:custGeom>
                <a:avLst/>
                <a:gdLst>
                  <a:gd name="T0" fmla="*/ 22 w 29"/>
                  <a:gd name="T1" fmla="*/ 0 h 29"/>
                  <a:gd name="T2" fmla="*/ 0 w 29"/>
                  <a:gd name="T3" fmla="*/ 22 h 29"/>
                  <a:gd name="T4" fmla="*/ 7 w 29"/>
                  <a:gd name="T5" fmla="*/ 29 h 29"/>
                  <a:gd name="T6" fmla="*/ 29 w 29"/>
                  <a:gd name="T7" fmla="*/ 7 h 29"/>
                  <a:gd name="T8" fmla="*/ 22 w 29"/>
                  <a:gd name="T9" fmla="*/ 0 h 29"/>
                </a:gdLst>
                <a:ahLst/>
                <a:cxnLst>
                  <a:cxn ang="0">
                    <a:pos x="T0" y="T1"/>
                  </a:cxn>
                  <a:cxn ang="0">
                    <a:pos x="T2" y="T3"/>
                  </a:cxn>
                  <a:cxn ang="0">
                    <a:pos x="T4" y="T5"/>
                  </a:cxn>
                  <a:cxn ang="0">
                    <a:pos x="T6" y="T7"/>
                  </a:cxn>
                  <a:cxn ang="0">
                    <a:pos x="T8" y="T9"/>
                  </a:cxn>
                </a:cxnLst>
                <a:rect l="0" t="0" r="r" b="b"/>
                <a:pathLst>
                  <a:path w="29" h="29">
                    <a:moveTo>
                      <a:pt x="22" y="0"/>
                    </a:moveTo>
                    <a:lnTo>
                      <a:pt x="0" y="22"/>
                    </a:lnTo>
                    <a:lnTo>
                      <a:pt x="7" y="29"/>
                    </a:lnTo>
                    <a:lnTo>
                      <a:pt x="29" y="7"/>
                    </a:lnTo>
                    <a:lnTo>
                      <a:pt x="22" y="0"/>
                    </a:ln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40" name="Freeform 607"/>
              <p:cNvSpPr>
                <a:spLocks/>
              </p:cNvSpPr>
              <p:nvPr userDrawn="1"/>
            </p:nvSpPr>
            <p:spPr bwMode="auto">
              <a:xfrm>
                <a:off x="10926763" y="4394201"/>
                <a:ext cx="46038" cy="46038"/>
              </a:xfrm>
              <a:custGeom>
                <a:avLst/>
                <a:gdLst>
                  <a:gd name="T0" fmla="*/ 22 w 29"/>
                  <a:gd name="T1" fmla="*/ 0 h 29"/>
                  <a:gd name="T2" fmla="*/ 0 w 29"/>
                  <a:gd name="T3" fmla="*/ 22 h 29"/>
                  <a:gd name="T4" fmla="*/ 7 w 29"/>
                  <a:gd name="T5" fmla="*/ 29 h 29"/>
                  <a:gd name="T6" fmla="*/ 29 w 29"/>
                  <a:gd name="T7" fmla="*/ 7 h 29"/>
                  <a:gd name="T8" fmla="*/ 22 w 29"/>
                  <a:gd name="T9" fmla="*/ 0 h 29"/>
                </a:gdLst>
                <a:ahLst/>
                <a:cxnLst>
                  <a:cxn ang="0">
                    <a:pos x="T0" y="T1"/>
                  </a:cxn>
                  <a:cxn ang="0">
                    <a:pos x="T2" y="T3"/>
                  </a:cxn>
                  <a:cxn ang="0">
                    <a:pos x="T4" y="T5"/>
                  </a:cxn>
                  <a:cxn ang="0">
                    <a:pos x="T6" y="T7"/>
                  </a:cxn>
                  <a:cxn ang="0">
                    <a:pos x="T8" y="T9"/>
                  </a:cxn>
                </a:cxnLst>
                <a:rect l="0" t="0" r="r" b="b"/>
                <a:pathLst>
                  <a:path w="29" h="29">
                    <a:moveTo>
                      <a:pt x="22" y="0"/>
                    </a:moveTo>
                    <a:lnTo>
                      <a:pt x="0" y="22"/>
                    </a:lnTo>
                    <a:lnTo>
                      <a:pt x="7" y="29"/>
                    </a:lnTo>
                    <a:lnTo>
                      <a:pt x="29" y="7"/>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41" name="Freeform 608"/>
              <p:cNvSpPr>
                <a:spLocks/>
              </p:cNvSpPr>
              <p:nvPr userDrawn="1"/>
            </p:nvSpPr>
            <p:spPr bwMode="auto">
              <a:xfrm>
                <a:off x="10837863" y="4484689"/>
                <a:ext cx="46038" cy="44450"/>
              </a:xfrm>
              <a:custGeom>
                <a:avLst/>
                <a:gdLst>
                  <a:gd name="T0" fmla="*/ 0 w 29"/>
                  <a:gd name="T1" fmla="*/ 21 h 28"/>
                  <a:gd name="T2" fmla="*/ 7 w 29"/>
                  <a:gd name="T3" fmla="*/ 28 h 28"/>
                  <a:gd name="T4" fmla="*/ 29 w 29"/>
                  <a:gd name="T5" fmla="*/ 6 h 28"/>
                  <a:gd name="T6" fmla="*/ 22 w 29"/>
                  <a:gd name="T7" fmla="*/ 0 h 28"/>
                  <a:gd name="T8" fmla="*/ 0 w 29"/>
                  <a:gd name="T9" fmla="*/ 21 h 28"/>
                </a:gdLst>
                <a:ahLst/>
                <a:cxnLst>
                  <a:cxn ang="0">
                    <a:pos x="T0" y="T1"/>
                  </a:cxn>
                  <a:cxn ang="0">
                    <a:pos x="T2" y="T3"/>
                  </a:cxn>
                  <a:cxn ang="0">
                    <a:pos x="T4" y="T5"/>
                  </a:cxn>
                  <a:cxn ang="0">
                    <a:pos x="T6" y="T7"/>
                  </a:cxn>
                  <a:cxn ang="0">
                    <a:pos x="T8" y="T9"/>
                  </a:cxn>
                </a:cxnLst>
                <a:rect l="0" t="0" r="r" b="b"/>
                <a:pathLst>
                  <a:path w="29" h="28">
                    <a:moveTo>
                      <a:pt x="0" y="21"/>
                    </a:moveTo>
                    <a:lnTo>
                      <a:pt x="7" y="28"/>
                    </a:lnTo>
                    <a:lnTo>
                      <a:pt x="29" y="6"/>
                    </a:lnTo>
                    <a:lnTo>
                      <a:pt x="22" y="0"/>
                    </a:lnTo>
                    <a:lnTo>
                      <a:pt x="0" y="21"/>
                    </a:ln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42" name="Freeform 609"/>
              <p:cNvSpPr>
                <a:spLocks/>
              </p:cNvSpPr>
              <p:nvPr userDrawn="1"/>
            </p:nvSpPr>
            <p:spPr bwMode="auto">
              <a:xfrm>
                <a:off x="10837863" y="4484689"/>
                <a:ext cx="46038" cy="44450"/>
              </a:xfrm>
              <a:custGeom>
                <a:avLst/>
                <a:gdLst>
                  <a:gd name="T0" fmla="*/ 0 w 29"/>
                  <a:gd name="T1" fmla="*/ 21 h 28"/>
                  <a:gd name="T2" fmla="*/ 7 w 29"/>
                  <a:gd name="T3" fmla="*/ 28 h 28"/>
                  <a:gd name="T4" fmla="*/ 29 w 29"/>
                  <a:gd name="T5" fmla="*/ 6 h 28"/>
                  <a:gd name="T6" fmla="*/ 22 w 29"/>
                  <a:gd name="T7" fmla="*/ 0 h 28"/>
                  <a:gd name="T8" fmla="*/ 0 w 29"/>
                  <a:gd name="T9" fmla="*/ 21 h 28"/>
                </a:gdLst>
                <a:ahLst/>
                <a:cxnLst>
                  <a:cxn ang="0">
                    <a:pos x="T0" y="T1"/>
                  </a:cxn>
                  <a:cxn ang="0">
                    <a:pos x="T2" y="T3"/>
                  </a:cxn>
                  <a:cxn ang="0">
                    <a:pos x="T4" y="T5"/>
                  </a:cxn>
                  <a:cxn ang="0">
                    <a:pos x="T6" y="T7"/>
                  </a:cxn>
                  <a:cxn ang="0">
                    <a:pos x="T8" y="T9"/>
                  </a:cxn>
                </a:cxnLst>
                <a:rect l="0" t="0" r="r" b="b"/>
                <a:pathLst>
                  <a:path w="29" h="28">
                    <a:moveTo>
                      <a:pt x="0" y="21"/>
                    </a:moveTo>
                    <a:lnTo>
                      <a:pt x="7" y="28"/>
                    </a:lnTo>
                    <a:lnTo>
                      <a:pt x="29" y="6"/>
                    </a:lnTo>
                    <a:lnTo>
                      <a:pt x="22"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43" name="Freeform 610"/>
              <p:cNvSpPr>
                <a:spLocks/>
              </p:cNvSpPr>
              <p:nvPr userDrawn="1"/>
            </p:nvSpPr>
            <p:spPr bwMode="auto">
              <a:xfrm>
                <a:off x="10882313" y="4440239"/>
                <a:ext cx="44450" cy="44450"/>
              </a:xfrm>
              <a:custGeom>
                <a:avLst/>
                <a:gdLst>
                  <a:gd name="T0" fmla="*/ 0 w 28"/>
                  <a:gd name="T1" fmla="*/ 21 h 28"/>
                  <a:gd name="T2" fmla="*/ 7 w 28"/>
                  <a:gd name="T3" fmla="*/ 28 h 28"/>
                  <a:gd name="T4" fmla="*/ 28 w 28"/>
                  <a:gd name="T5" fmla="*/ 6 h 28"/>
                  <a:gd name="T6" fmla="*/ 22 w 28"/>
                  <a:gd name="T7" fmla="*/ 0 h 28"/>
                  <a:gd name="T8" fmla="*/ 0 w 28"/>
                  <a:gd name="T9" fmla="*/ 21 h 28"/>
                </a:gdLst>
                <a:ahLst/>
                <a:cxnLst>
                  <a:cxn ang="0">
                    <a:pos x="T0" y="T1"/>
                  </a:cxn>
                  <a:cxn ang="0">
                    <a:pos x="T2" y="T3"/>
                  </a:cxn>
                  <a:cxn ang="0">
                    <a:pos x="T4" y="T5"/>
                  </a:cxn>
                  <a:cxn ang="0">
                    <a:pos x="T6" y="T7"/>
                  </a:cxn>
                  <a:cxn ang="0">
                    <a:pos x="T8" y="T9"/>
                  </a:cxn>
                </a:cxnLst>
                <a:rect l="0" t="0" r="r" b="b"/>
                <a:pathLst>
                  <a:path w="28" h="28">
                    <a:moveTo>
                      <a:pt x="0" y="21"/>
                    </a:moveTo>
                    <a:lnTo>
                      <a:pt x="7" y="28"/>
                    </a:lnTo>
                    <a:lnTo>
                      <a:pt x="28" y="6"/>
                    </a:lnTo>
                    <a:lnTo>
                      <a:pt x="22" y="0"/>
                    </a:lnTo>
                    <a:lnTo>
                      <a:pt x="0" y="21"/>
                    </a:ln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44" name="Freeform 611"/>
              <p:cNvSpPr>
                <a:spLocks/>
              </p:cNvSpPr>
              <p:nvPr userDrawn="1"/>
            </p:nvSpPr>
            <p:spPr bwMode="auto">
              <a:xfrm>
                <a:off x="10882313" y="4440239"/>
                <a:ext cx="44450" cy="44450"/>
              </a:xfrm>
              <a:custGeom>
                <a:avLst/>
                <a:gdLst>
                  <a:gd name="T0" fmla="*/ 0 w 28"/>
                  <a:gd name="T1" fmla="*/ 21 h 28"/>
                  <a:gd name="T2" fmla="*/ 7 w 28"/>
                  <a:gd name="T3" fmla="*/ 28 h 28"/>
                  <a:gd name="T4" fmla="*/ 28 w 28"/>
                  <a:gd name="T5" fmla="*/ 6 h 28"/>
                  <a:gd name="T6" fmla="*/ 22 w 28"/>
                  <a:gd name="T7" fmla="*/ 0 h 28"/>
                  <a:gd name="T8" fmla="*/ 0 w 28"/>
                  <a:gd name="T9" fmla="*/ 21 h 28"/>
                </a:gdLst>
                <a:ahLst/>
                <a:cxnLst>
                  <a:cxn ang="0">
                    <a:pos x="T0" y="T1"/>
                  </a:cxn>
                  <a:cxn ang="0">
                    <a:pos x="T2" y="T3"/>
                  </a:cxn>
                  <a:cxn ang="0">
                    <a:pos x="T4" y="T5"/>
                  </a:cxn>
                  <a:cxn ang="0">
                    <a:pos x="T6" y="T7"/>
                  </a:cxn>
                  <a:cxn ang="0">
                    <a:pos x="T8" y="T9"/>
                  </a:cxn>
                </a:cxnLst>
                <a:rect l="0" t="0" r="r" b="b"/>
                <a:pathLst>
                  <a:path w="28" h="28">
                    <a:moveTo>
                      <a:pt x="0" y="21"/>
                    </a:moveTo>
                    <a:lnTo>
                      <a:pt x="7" y="28"/>
                    </a:lnTo>
                    <a:lnTo>
                      <a:pt x="28" y="6"/>
                    </a:lnTo>
                    <a:lnTo>
                      <a:pt x="22"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45" name="Freeform 612"/>
              <p:cNvSpPr>
                <a:spLocks/>
              </p:cNvSpPr>
              <p:nvPr userDrawn="1"/>
            </p:nvSpPr>
            <p:spPr bwMode="auto">
              <a:xfrm>
                <a:off x="10660063" y="4660901"/>
                <a:ext cx="46038" cy="44450"/>
              </a:xfrm>
              <a:custGeom>
                <a:avLst/>
                <a:gdLst>
                  <a:gd name="T0" fmla="*/ 22 w 29"/>
                  <a:gd name="T1" fmla="*/ 0 h 28"/>
                  <a:gd name="T2" fmla="*/ 0 w 29"/>
                  <a:gd name="T3" fmla="*/ 22 h 28"/>
                  <a:gd name="T4" fmla="*/ 8 w 29"/>
                  <a:gd name="T5" fmla="*/ 28 h 28"/>
                  <a:gd name="T6" fmla="*/ 29 w 29"/>
                  <a:gd name="T7" fmla="*/ 7 h 28"/>
                  <a:gd name="T8" fmla="*/ 22 w 29"/>
                  <a:gd name="T9" fmla="*/ 0 h 28"/>
                </a:gdLst>
                <a:ahLst/>
                <a:cxnLst>
                  <a:cxn ang="0">
                    <a:pos x="T0" y="T1"/>
                  </a:cxn>
                  <a:cxn ang="0">
                    <a:pos x="T2" y="T3"/>
                  </a:cxn>
                  <a:cxn ang="0">
                    <a:pos x="T4" y="T5"/>
                  </a:cxn>
                  <a:cxn ang="0">
                    <a:pos x="T6" y="T7"/>
                  </a:cxn>
                  <a:cxn ang="0">
                    <a:pos x="T8" y="T9"/>
                  </a:cxn>
                </a:cxnLst>
                <a:rect l="0" t="0" r="r" b="b"/>
                <a:pathLst>
                  <a:path w="29" h="28">
                    <a:moveTo>
                      <a:pt x="22" y="0"/>
                    </a:moveTo>
                    <a:lnTo>
                      <a:pt x="0" y="22"/>
                    </a:lnTo>
                    <a:lnTo>
                      <a:pt x="8" y="28"/>
                    </a:lnTo>
                    <a:lnTo>
                      <a:pt x="29" y="7"/>
                    </a:lnTo>
                    <a:lnTo>
                      <a:pt x="22"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46" name="Freeform 613"/>
              <p:cNvSpPr>
                <a:spLocks/>
              </p:cNvSpPr>
              <p:nvPr userDrawn="1"/>
            </p:nvSpPr>
            <p:spPr bwMode="auto">
              <a:xfrm>
                <a:off x="10660063" y="4660901"/>
                <a:ext cx="46038" cy="44450"/>
              </a:xfrm>
              <a:custGeom>
                <a:avLst/>
                <a:gdLst>
                  <a:gd name="T0" fmla="*/ 22 w 29"/>
                  <a:gd name="T1" fmla="*/ 0 h 28"/>
                  <a:gd name="T2" fmla="*/ 0 w 29"/>
                  <a:gd name="T3" fmla="*/ 22 h 28"/>
                  <a:gd name="T4" fmla="*/ 8 w 29"/>
                  <a:gd name="T5" fmla="*/ 28 h 28"/>
                  <a:gd name="T6" fmla="*/ 29 w 29"/>
                  <a:gd name="T7" fmla="*/ 7 h 28"/>
                  <a:gd name="T8" fmla="*/ 22 w 29"/>
                  <a:gd name="T9" fmla="*/ 0 h 28"/>
                </a:gdLst>
                <a:ahLst/>
                <a:cxnLst>
                  <a:cxn ang="0">
                    <a:pos x="T0" y="T1"/>
                  </a:cxn>
                  <a:cxn ang="0">
                    <a:pos x="T2" y="T3"/>
                  </a:cxn>
                  <a:cxn ang="0">
                    <a:pos x="T4" y="T5"/>
                  </a:cxn>
                  <a:cxn ang="0">
                    <a:pos x="T6" y="T7"/>
                  </a:cxn>
                  <a:cxn ang="0">
                    <a:pos x="T8" y="T9"/>
                  </a:cxn>
                </a:cxnLst>
                <a:rect l="0" t="0" r="r" b="b"/>
                <a:pathLst>
                  <a:path w="29" h="28">
                    <a:moveTo>
                      <a:pt x="22" y="0"/>
                    </a:moveTo>
                    <a:lnTo>
                      <a:pt x="0" y="22"/>
                    </a:lnTo>
                    <a:lnTo>
                      <a:pt x="8" y="28"/>
                    </a:lnTo>
                    <a:lnTo>
                      <a:pt x="29" y="7"/>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47" name="Freeform 614"/>
              <p:cNvSpPr>
                <a:spLocks/>
              </p:cNvSpPr>
              <p:nvPr userDrawn="1"/>
            </p:nvSpPr>
            <p:spPr bwMode="auto">
              <a:xfrm>
                <a:off x="10571163" y="4749801"/>
                <a:ext cx="44450" cy="46038"/>
              </a:xfrm>
              <a:custGeom>
                <a:avLst/>
                <a:gdLst>
                  <a:gd name="T0" fmla="*/ 0 w 28"/>
                  <a:gd name="T1" fmla="*/ 22 h 29"/>
                  <a:gd name="T2" fmla="*/ 7 w 28"/>
                  <a:gd name="T3" fmla="*/ 29 h 29"/>
                  <a:gd name="T4" fmla="*/ 28 w 28"/>
                  <a:gd name="T5" fmla="*/ 6 h 29"/>
                  <a:gd name="T6" fmla="*/ 22 w 28"/>
                  <a:gd name="T7" fmla="*/ 0 h 29"/>
                  <a:gd name="T8" fmla="*/ 0 w 28"/>
                  <a:gd name="T9" fmla="*/ 22 h 29"/>
                </a:gdLst>
                <a:ahLst/>
                <a:cxnLst>
                  <a:cxn ang="0">
                    <a:pos x="T0" y="T1"/>
                  </a:cxn>
                  <a:cxn ang="0">
                    <a:pos x="T2" y="T3"/>
                  </a:cxn>
                  <a:cxn ang="0">
                    <a:pos x="T4" y="T5"/>
                  </a:cxn>
                  <a:cxn ang="0">
                    <a:pos x="T6" y="T7"/>
                  </a:cxn>
                  <a:cxn ang="0">
                    <a:pos x="T8" y="T9"/>
                  </a:cxn>
                </a:cxnLst>
                <a:rect l="0" t="0" r="r" b="b"/>
                <a:pathLst>
                  <a:path w="28" h="29">
                    <a:moveTo>
                      <a:pt x="0" y="22"/>
                    </a:moveTo>
                    <a:lnTo>
                      <a:pt x="7" y="29"/>
                    </a:lnTo>
                    <a:lnTo>
                      <a:pt x="28" y="6"/>
                    </a:lnTo>
                    <a:lnTo>
                      <a:pt x="22" y="0"/>
                    </a:lnTo>
                    <a:lnTo>
                      <a:pt x="0" y="2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48" name="Freeform 615"/>
              <p:cNvSpPr>
                <a:spLocks/>
              </p:cNvSpPr>
              <p:nvPr userDrawn="1"/>
            </p:nvSpPr>
            <p:spPr bwMode="auto">
              <a:xfrm>
                <a:off x="10571163" y="4749801"/>
                <a:ext cx="44450" cy="46038"/>
              </a:xfrm>
              <a:custGeom>
                <a:avLst/>
                <a:gdLst>
                  <a:gd name="T0" fmla="*/ 0 w 28"/>
                  <a:gd name="T1" fmla="*/ 22 h 29"/>
                  <a:gd name="T2" fmla="*/ 7 w 28"/>
                  <a:gd name="T3" fmla="*/ 29 h 29"/>
                  <a:gd name="T4" fmla="*/ 28 w 28"/>
                  <a:gd name="T5" fmla="*/ 6 h 29"/>
                  <a:gd name="T6" fmla="*/ 22 w 28"/>
                  <a:gd name="T7" fmla="*/ 0 h 29"/>
                  <a:gd name="T8" fmla="*/ 0 w 28"/>
                  <a:gd name="T9" fmla="*/ 22 h 29"/>
                </a:gdLst>
                <a:ahLst/>
                <a:cxnLst>
                  <a:cxn ang="0">
                    <a:pos x="T0" y="T1"/>
                  </a:cxn>
                  <a:cxn ang="0">
                    <a:pos x="T2" y="T3"/>
                  </a:cxn>
                  <a:cxn ang="0">
                    <a:pos x="T4" y="T5"/>
                  </a:cxn>
                  <a:cxn ang="0">
                    <a:pos x="T6" y="T7"/>
                  </a:cxn>
                  <a:cxn ang="0">
                    <a:pos x="T8" y="T9"/>
                  </a:cxn>
                </a:cxnLst>
                <a:rect l="0" t="0" r="r" b="b"/>
                <a:pathLst>
                  <a:path w="28" h="29">
                    <a:moveTo>
                      <a:pt x="0" y="22"/>
                    </a:moveTo>
                    <a:lnTo>
                      <a:pt x="7" y="29"/>
                    </a:lnTo>
                    <a:lnTo>
                      <a:pt x="28" y="6"/>
                    </a:lnTo>
                    <a:lnTo>
                      <a:pt x="22" y="0"/>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49" name="Freeform 616"/>
              <p:cNvSpPr>
                <a:spLocks/>
              </p:cNvSpPr>
              <p:nvPr userDrawn="1"/>
            </p:nvSpPr>
            <p:spPr bwMode="auto">
              <a:xfrm>
                <a:off x="10615613" y="4703764"/>
                <a:ext cx="46038" cy="46038"/>
              </a:xfrm>
              <a:custGeom>
                <a:avLst/>
                <a:gdLst>
                  <a:gd name="T0" fmla="*/ 0 w 29"/>
                  <a:gd name="T1" fmla="*/ 23 h 29"/>
                  <a:gd name="T2" fmla="*/ 7 w 29"/>
                  <a:gd name="T3" fmla="*/ 29 h 29"/>
                  <a:gd name="T4" fmla="*/ 29 w 29"/>
                  <a:gd name="T5" fmla="*/ 8 h 29"/>
                  <a:gd name="T6" fmla="*/ 22 w 29"/>
                  <a:gd name="T7" fmla="*/ 0 h 29"/>
                  <a:gd name="T8" fmla="*/ 0 w 29"/>
                  <a:gd name="T9" fmla="*/ 23 h 29"/>
                </a:gdLst>
                <a:ahLst/>
                <a:cxnLst>
                  <a:cxn ang="0">
                    <a:pos x="T0" y="T1"/>
                  </a:cxn>
                  <a:cxn ang="0">
                    <a:pos x="T2" y="T3"/>
                  </a:cxn>
                  <a:cxn ang="0">
                    <a:pos x="T4" y="T5"/>
                  </a:cxn>
                  <a:cxn ang="0">
                    <a:pos x="T6" y="T7"/>
                  </a:cxn>
                  <a:cxn ang="0">
                    <a:pos x="T8" y="T9"/>
                  </a:cxn>
                </a:cxnLst>
                <a:rect l="0" t="0" r="r" b="b"/>
                <a:pathLst>
                  <a:path w="29" h="29">
                    <a:moveTo>
                      <a:pt x="0" y="23"/>
                    </a:moveTo>
                    <a:lnTo>
                      <a:pt x="7" y="29"/>
                    </a:lnTo>
                    <a:lnTo>
                      <a:pt x="29" y="8"/>
                    </a:lnTo>
                    <a:lnTo>
                      <a:pt x="22" y="0"/>
                    </a:lnTo>
                    <a:lnTo>
                      <a:pt x="0" y="23"/>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50" name="Freeform 617"/>
              <p:cNvSpPr>
                <a:spLocks/>
              </p:cNvSpPr>
              <p:nvPr userDrawn="1"/>
            </p:nvSpPr>
            <p:spPr bwMode="auto">
              <a:xfrm>
                <a:off x="10615613" y="4703764"/>
                <a:ext cx="46038" cy="46038"/>
              </a:xfrm>
              <a:custGeom>
                <a:avLst/>
                <a:gdLst>
                  <a:gd name="T0" fmla="*/ 0 w 29"/>
                  <a:gd name="T1" fmla="*/ 23 h 29"/>
                  <a:gd name="T2" fmla="*/ 7 w 29"/>
                  <a:gd name="T3" fmla="*/ 29 h 29"/>
                  <a:gd name="T4" fmla="*/ 29 w 29"/>
                  <a:gd name="T5" fmla="*/ 8 h 29"/>
                  <a:gd name="T6" fmla="*/ 22 w 29"/>
                  <a:gd name="T7" fmla="*/ 0 h 29"/>
                  <a:gd name="T8" fmla="*/ 0 w 29"/>
                  <a:gd name="T9" fmla="*/ 23 h 29"/>
                </a:gdLst>
                <a:ahLst/>
                <a:cxnLst>
                  <a:cxn ang="0">
                    <a:pos x="T0" y="T1"/>
                  </a:cxn>
                  <a:cxn ang="0">
                    <a:pos x="T2" y="T3"/>
                  </a:cxn>
                  <a:cxn ang="0">
                    <a:pos x="T4" y="T5"/>
                  </a:cxn>
                  <a:cxn ang="0">
                    <a:pos x="T6" y="T7"/>
                  </a:cxn>
                  <a:cxn ang="0">
                    <a:pos x="T8" y="T9"/>
                  </a:cxn>
                </a:cxnLst>
                <a:rect l="0" t="0" r="r" b="b"/>
                <a:pathLst>
                  <a:path w="29" h="29">
                    <a:moveTo>
                      <a:pt x="0" y="23"/>
                    </a:moveTo>
                    <a:lnTo>
                      <a:pt x="7" y="29"/>
                    </a:lnTo>
                    <a:lnTo>
                      <a:pt x="29" y="8"/>
                    </a:lnTo>
                    <a:lnTo>
                      <a:pt x="22" y="0"/>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51" name="Freeform 618"/>
              <p:cNvSpPr>
                <a:spLocks/>
              </p:cNvSpPr>
              <p:nvPr userDrawn="1"/>
            </p:nvSpPr>
            <p:spPr bwMode="auto">
              <a:xfrm>
                <a:off x="10579101" y="4579939"/>
                <a:ext cx="115888" cy="115888"/>
              </a:xfrm>
              <a:custGeom>
                <a:avLst/>
                <a:gdLst>
                  <a:gd name="T0" fmla="*/ 73 w 73"/>
                  <a:gd name="T1" fmla="*/ 51 h 73"/>
                  <a:gd name="T2" fmla="*/ 51 w 73"/>
                  <a:gd name="T3" fmla="*/ 73 h 73"/>
                  <a:gd name="T4" fmla="*/ 0 w 73"/>
                  <a:gd name="T5" fmla="*/ 21 h 73"/>
                  <a:gd name="T6" fmla="*/ 21 w 73"/>
                  <a:gd name="T7" fmla="*/ 0 h 73"/>
                  <a:gd name="T8" fmla="*/ 73 w 73"/>
                  <a:gd name="T9" fmla="*/ 51 h 73"/>
                </a:gdLst>
                <a:ahLst/>
                <a:cxnLst>
                  <a:cxn ang="0">
                    <a:pos x="T0" y="T1"/>
                  </a:cxn>
                  <a:cxn ang="0">
                    <a:pos x="T2" y="T3"/>
                  </a:cxn>
                  <a:cxn ang="0">
                    <a:pos x="T4" y="T5"/>
                  </a:cxn>
                  <a:cxn ang="0">
                    <a:pos x="T6" y="T7"/>
                  </a:cxn>
                  <a:cxn ang="0">
                    <a:pos x="T8" y="T9"/>
                  </a:cxn>
                </a:cxnLst>
                <a:rect l="0" t="0" r="r" b="b"/>
                <a:pathLst>
                  <a:path w="73" h="73">
                    <a:moveTo>
                      <a:pt x="73" y="51"/>
                    </a:moveTo>
                    <a:lnTo>
                      <a:pt x="51" y="73"/>
                    </a:lnTo>
                    <a:lnTo>
                      <a:pt x="0" y="21"/>
                    </a:lnTo>
                    <a:lnTo>
                      <a:pt x="21" y="0"/>
                    </a:lnTo>
                    <a:lnTo>
                      <a:pt x="73"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52" name="Freeform 619"/>
              <p:cNvSpPr>
                <a:spLocks/>
              </p:cNvSpPr>
              <p:nvPr userDrawn="1"/>
            </p:nvSpPr>
            <p:spPr bwMode="auto">
              <a:xfrm>
                <a:off x="10579101" y="4579939"/>
                <a:ext cx="115888" cy="115888"/>
              </a:xfrm>
              <a:custGeom>
                <a:avLst/>
                <a:gdLst>
                  <a:gd name="T0" fmla="*/ 73 w 73"/>
                  <a:gd name="T1" fmla="*/ 51 h 73"/>
                  <a:gd name="T2" fmla="*/ 51 w 73"/>
                  <a:gd name="T3" fmla="*/ 73 h 73"/>
                  <a:gd name="T4" fmla="*/ 0 w 73"/>
                  <a:gd name="T5" fmla="*/ 21 h 73"/>
                  <a:gd name="T6" fmla="*/ 21 w 73"/>
                  <a:gd name="T7" fmla="*/ 0 h 73"/>
                  <a:gd name="T8" fmla="*/ 73 w 73"/>
                  <a:gd name="T9" fmla="*/ 51 h 73"/>
                </a:gdLst>
                <a:ahLst/>
                <a:cxnLst>
                  <a:cxn ang="0">
                    <a:pos x="T0" y="T1"/>
                  </a:cxn>
                  <a:cxn ang="0">
                    <a:pos x="T2" y="T3"/>
                  </a:cxn>
                  <a:cxn ang="0">
                    <a:pos x="T4" y="T5"/>
                  </a:cxn>
                  <a:cxn ang="0">
                    <a:pos x="T6" y="T7"/>
                  </a:cxn>
                  <a:cxn ang="0">
                    <a:pos x="T8" y="T9"/>
                  </a:cxn>
                </a:cxnLst>
                <a:rect l="0" t="0" r="r" b="b"/>
                <a:pathLst>
                  <a:path w="73" h="73">
                    <a:moveTo>
                      <a:pt x="73" y="51"/>
                    </a:moveTo>
                    <a:lnTo>
                      <a:pt x="51" y="73"/>
                    </a:lnTo>
                    <a:lnTo>
                      <a:pt x="0" y="21"/>
                    </a:lnTo>
                    <a:lnTo>
                      <a:pt x="21" y="0"/>
                    </a:lnTo>
                    <a:lnTo>
                      <a:pt x="73"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53" name="Freeform 620"/>
              <p:cNvSpPr>
                <a:spLocks/>
              </p:cNvSpPr>
              <p:nvPr userDrawn="1"/>
            </p:nvSpPr>
            <p:spPr bwMode="auto">
              <a:xfrm>
                <a:off x="10534651" y="4624389"/>
                <a:ext cx="115888" cy="115888"/>
              </a:xfrm>
              <a:custGeom>
                <a:avLst/>
                <a:gdLst>
                  <a:gd name="T0" fmla="*/ 73 w 73"/>
                  <a:gd name="T1" fmla="*/ 50 h 73"/>
                  <a:gd name="T2" fmla="*/ 51 w 73"/>
                  <a:gd name="T3" fmla="*/ 73 h 73"/>
                  <a:gd name="T4" fmla="*/ 0 w 73"/>
                  <a:gd name="T5" fmla="*/ 21 h 73"/>
                  <a:gd name="T6" fmla="*/ 21 w 73"/>
                  <a:gd name="T7" fmla="*/ 0 h 73"/>
                  <a:gd name="T8" fmla="*/ 73 w 73"/>
                  <a:gd name="T9" fmla="*/ 50 h 73"/>
                </a:gdLst>
                <a:ahLst/>
                <a:cxnLst>
                  <a:cxn ang="0">
                    <a:pos x="T0" y="T1"/>
                  </a:cxn>
                  <a:cxn ang="0">
                    <a:pos x="T2" y="T3"/>
                  </a:cxn>
                  <a:cxn ang="0">
                    <a:pos x="T4" y="T5"/>
                  </a:cxn>
                  <a:cxn ang="0">
                    <a:pos x="T6" y="T7"/>
                  </a:cxn>
                  <a:cxn ang="0">
                    <a:pos x="T8" y="T9"/>
                  </a:cxn>
                </a:cxnLst>
                <a:rect l="0" t="0" r="r" b="b"/>
                <a:pathLst>
                  <a:path w="73" h="73">
                    <a:moveTo>
                      <a:pt x="73" y="50"/>
                    </a:moveTo>
                    <a:lnTo>
                      <a:pt x="51" y="73"/>
                    </a:lnTo>
                    <a:lnTo>
                      <a:pt x="0" y="21"/>
                    </a:lnTo>
                    <a:lnTo>
                      <a:pt x="21" y="0"/>
                    </a:lnTo>
                    <a:lnTo>
                      <a:pt x="73"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54" name="Freeform 621"/>
              <p:cNvSpPr>
                <a:spLocks/>
              </p:cNvSpPr>
              <p:nvPr userDrawn="1"/>
            </p:nvSpPr>
            <p:spPr bwMode="auto">
              <a:xfrm>
                <a:off x="10534651" y="4624389"/>
                <a:ext cx="115888" cy="115888"/>
              </a:xfrm>
              <a:custGeom>
                <a:avLst/>
                <a:gdLst>
                  <a:gd name="T0" fmla="*/ 73 w 73"/>
                  <a:gd name="T1" fmla="*/ 50 h 73"/>
                  <a:gd name="T2" fmla="*/ 51 w 73"/>
                  <a:gd name="T3" fmla="*/ 73 h 73"/>
                  <a:gd name="T4" fmla="*/ 0 w 73"/>
                  <a:gd name="T5" fmla="*/ 21 h 73"/>
                  <a:gd name="T6" fmla="*/ 21 w 73"/>
                  <a:gd name="T7" fmla="*/ 0 h 73"/>
                  <a:gd name="T8" fmla="*/ 73 w 73"/>
                  <a:gd name="T9" fmla="*/ 50 h 73"/>
                </a:gdLst>
                <a:ahLst/>
                <a:cxnLst>
                  <a:cxn ang="0">
                    <a:pos x="T0" y="T1"/>
                  </a:cxn>
                  <a:cxn ang="0">
                    <a:pos x="T2" y="T3"/>
                  </a:cxn>
                  <a:cxn ang="0">
                    <a:pos x="T4" y="T5"/>
                  </a:cxn>
                  <a:cxn ang="0">
                    <a:pos x="T6" y="T7"/>
                  </a:cxn>
                  <a:cxn ang="0">
                    <a:pos x="T8" y="T9"/>
                  </a:cxn>
                </a:cxnLst>
                <a:rect l="0" t="0" r="r" b="b"/>
                <a:pathLst>
                  <a:path w="73" h="73">
                    <a:moveTo>
                      <a:pt x="73" y="50"/>
                    </a:moveTo>
                    <a:lnTo>
                      <a:pt x="51" y="73"/>
                    </a:lnTo>
                    <a:lnTo>
                      <a:pt x="0" y="21"/>
                    </a:lnTo>
                    <a:lnTo>
                      <a:pt x="21" y="0"/>
                    </a:lnTo>
                    <a:lnTo>
                      <a:pt x="73"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55" name="Freeform 622"/>
              <p:cNvSpPr>
                <a:spLocks/>
              </p:cNvSpPr>
              <p:nvPr userDrawn="1"/>
            </p:nvSpPr>
            <p:spPr bwMode="auto">
              <a:xfrm>
                <a:off x="10488613" y="4668839"/>
                <a:ext cx="117475" cy="115888"/>
              </a:xfrm>
              <a:custGeom>
                <a:avLst/>
                <a:gdLst>
                  <a:gd name="T0" fmla="*/ 74 w 74"/>
                  <a:gd name="T1" fmla="*/ 51 h 73"/>
                  <a:gd name="T2" fmla="*/ 52 w 74"/>
                  <a:gd name="T3" fmla="*/ 73 h 73"/>
                  <a:gd name="T4" fmla="*/ 0 w 74"/>
                  <a:gd name="T5" fmla="*/ 21 h 73"/>
                  <a:gd name="T6" fmla="*/ 23 w 74"/>
                  <a:gd name="T7" fmla="*/ 0 h 73"/>
                  <a:gd name="T8" fmla="*/ 74 w 74"/>
                  <a:gd name="T9" fmla="*/ 51 h 73"/>
                </a:gdLst>
                <a:ahLst/>
                <a:cxnLst>
                  <a:cxn ang="0">
                    <a:pos x="T0" y="T1"/>
                  </a:cxn>
                  <a:cxn ang="0">
                    <a:pos x="T2" y="T3"/>
                  </a:cxn>
                  <a:cxn ang="0">
                    <a:pos x="T4" y="T5"/>
                  </a:cxn>
                  <a:cxn ang="0">
                    <a:pos x="T6" y="T7"/>
                  </a:cxn>
                  <a:cxn ang="0">
                    <a:pos x="T8" y="T9"/>
                  </a:cxn>
                </a:cxnLst>
                <a:rect l="0" t="0" r="r" b="b"/>
                <a:pathLst>
                  <a:path w="74" h="73">
                    <a:moveTo>
                      <a:pt x="74" y="51"/>
                    </a:moveTo>
                    <a:lnTo>
                      <a:pt x="52" y="73"/>
                    </a:lnTo>
                    <a:lnTo>
                      <a:pt x="0" y="21"/>
                    </a:lnTo>
                    <a:lnTo>
                      <a:pt x="23" y="0"/>
                    </a:lnTo>
                    <a:lnTo>
                      <a:pt x="74"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56" name="Freeform 623"/>
              <p:cNvSpPr>
                <a:spLocks/>
              </p:cNvSpPr>
              <p:nvPr userDrawn="1"/>
            </p:nvSpPr>
            <p:spPr bwMode="auto">
              <a:xfrm>
                <a:off x="10488613" y="4668839"/>
                <a:ext cx="117475" cy="115888"/>
              </a:xfrm>
              <a:custGeom>
                <a:avLst/>
                <a:gdLst>
                  <a:gd name="T0" fmla="*/ 74 w 74"/>
                  <a:gd name="T1" fmla="*/ 51 h 73"/>
                  <a:gd name="T2" fmla="*/ 52 w 74"/>
                  <a:gd name="T3" fmla="*/ 73 h 73"/>
                  <a:gd name="T4" fmla="*/ 0 w 74"/>
                  <a:gd name="T5" fmla="*/ 21 h 73"/>
                  <a:gd name="T6" fmla="*/ 23 w 74"/>
                  <a:gd name="T7" fmla="*/ 0 h 73"/>
                  <a:gd name="T8" fmla="*/ 74 w 74"/>
                  <a:gd name="T9" fmla="*/ 51 h 73"/>
                </a:gdLst>
                <a:ahLst/>
                <a:cxnLst>
                  <a:cxn ang="0">
                    <a:pos x="T0" y="T1"/>
                  </a:cxn>
                  <a:cxn ang="0">
                    <a:pos x="T2" y="T3"/>
                  </a:cxn>
                  <a:cxn ang="0">
                    <a:pos x="T4" y="T5"/>
                  </a:cxn>
                  <a:cxn ang="0">
                    <a:pos x="T6" y="T7"/>
                  </a:cxn>
                  <a:cxn ang="0">
                    <a:pos x="T8" y="T9"/>
                  </a:cxn>
                </a:cxnLst>
                <a:rect l="0" t="0" r="r" b="b"/>
                <a:pathLst>
                  <a:path w="74" h="73">
                    <a:moveTo>
                      <a:pt x="74" y="51"/>
                    </a:moveTo>
                    <a:lnTo>
                      <a:pt x="52" y="73"/>
                    </a:lnTo>
                    <a:lnTo>
                      <a:pt x="0" y="21"/>
                    </a:lnTo>
                    <a:lnTo>
                      <a:pt x="23" y="0"/>
                    </a:lnTo>
                    <a:lnTo>
                      <a:pt x="74"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57" name="Freeform 624"/>
              <p:cNvSpPr>
                <a:spLocks/>
              </p:cNvSpPr>
              <p:nvPr userDrawn="1"/>
            </p:nvSpPr>
            <p:spPr bwMode="auto">
              <a:xfrm>
                <a:off x="10641013" y="4454526"/>
                <a:ext cx="179388" cy="179388"/>
              </a:xfrm>
              <a:custGeom>
                <a:avLst/>
                <a:gdLst>
                  <a:gd name="T0" fmla="*/ 113 w 113"/>
                  <a:gd name="T1" fmla="*/ 7 h 113"/>
                  <a:gd name="T2" fmla="*/ 7 w 113"/>
                  <a:gd name="T3" fmla="*/ 113 h 113"/>
                  <a:gd name="T4" fmla="*/ 0 w 113"/>
                  <a:gd name="T5" fmla="*/ 106 h 113"/>
                  <a:gd name="T6" fmla="*/ 106 w 113"/>
                  <a:gd name="T7" fmla="*/ 0 h 113"/>
                  <a:gd name="T8" fmla="*/ 113 w 113"/>
                  <a:gd name="T9" fmla="*/ 7 h 113"/>
                </a:gdLst>
                <a:ahLst/>
                <a:cxnLst>
                  <a:cxn ang="0">
                    <a:pos x="T0" y="T1"/>
                  </a:cxn>
                  <a:cxn ang="0">
                    <a:pos x="T2" y="T3"/>
                  </a:cxn>
                  <a:cxn ang="0">
                    <a:pos x="T4" y="T5"/>
                  </a:cxn>
                  <a:cxn ang="0">
                    <a:pos x="T6" y="T7"/>
                  </a:cxn>
                  <a:cxn ang="0">
                    <a:pos x="T8" y="T9"/>
                  </a:cxn>
                </a:cxnLst>
                <a:rect l="0" t="0" r="r" b="b"/>
                <a:pathLst>
                  <a:path w="113" h="113">
                    <a:moveTo>
                      <a:pt x="113" y="7"/>
                    </a:moveTo>
                    <a:lnTo>
                      <a:pt x="7" y="113"/>
                    </a:lnTo>
                    <a:lnTo>
                      <a:pt x="0" y="106"/>
                    </a:lnTo>
                    <a:lnTo>
                      <a:pt x="106" y="0"/>
                    </a:lnTo>
                    <a:lnTo>
                      <a:pt x="1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58" name="Freeform 625"/>
              <p:cNvSpPr>
                <a:spLocks/>
              </p:cNvSpPr>
              <p:nvPr userDrawn="1"/>
            </p:nvSpPr>
            <p:spPr bwMode="auto">
              <a:xfrm>
                <a:off x="10641013" y="4454526"/>
                <a:ext cx="179388" cy="179388"/>
              </a:xfrm>
              <a:custGeom>
                <a:avLst/>
                <a:gdLst>
                  <a:gd name="T0" fmla="*/ 113 w 113"/>
                  <a:gd name="T1" fmla="*/ 7 h 113"/>
                  <a:gd name="T2" fmla="*/ 7 w 113"/>
                  <a:gd name="T3" fmla="*/ 113 h 113"/>
                  <a:gd name="T4" fmla="*/ 0 w 113"/>
                  <a:gd name="T5" fmla="*/ 106 h 113"/>
                  <a:gd name="T6" fmla="*/ 106 w 113"/>
                  <a:gd name="T7" fmla="*/ 0 h 113"/>
                  <a:gd name="T8" fmla="*/ 113 w 113"/>
                  <a:gd name="T9" fmla="*/ 7 h 113"/>
                </a:gdLst>
                <a:ahLst/>
                <a:cxnLst>
                  <a:cxn ang="0">
                    <a:pos x="T0" y="T1"/>
                  </a:cxn>
                  <a:cxn ang="0">
                    <a:pos x="T2" y="T3"/>
                  </a:cxn>
                  <a:cxn ang="0">
                    <a:pos x="T4" y="T5"/>
                  </a:cxn>
                  <a:cxn ang="0">
                    <a:pos x="T6" y="T7"/>
                  </a:cxn>
                  <a:cxn ang="0">
                    <a:pos x="T8" y="T9"/>
                  </a:cxn>
                </a:cxnLst>
                <a:rect l="0" t="0" r="r" b="b"/>
                <a:pathLst>
                  <a:path w="113" h="113">
                    <a:moveTo>
                      <a:pt x="113" y="7"/>
                    </a:moveTo>
                    <a:lnTo>
                      <a:pt x="7" y="113"/>
                    </a:lnTo>
                    <a:lnTo>
                      <a:pt x="0" y="106"/>
                    </a:lnTo>
                    <a:lnTo>
                      <a:pt x="106" y="0"/>
                    </a:lnTo>
                    <a:lnTo>
                      <a:pt x="113"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59" name="Freeform 626"/>
              <p:cNvSpPr>
                <a:spLocks/>
              </p:cNvSpPr>
              <p:nvPr userDrawn="1"/>
            </p:nvSpPr>
            <p:spPr bwMode="auto">
              <a:xfrm>
                <a:off x="10510838" y="4329114"/>
                <a:ext cx="166688" cy="165100"/>
              </a:xfrm>
              <a:custGeom>
                <a:avLst/>
                <a:gdLst>
                  <a:gd name="T0" fmla="*/ 87 w 108"/>
                  <a:gd name="T1" fmla="*/ 12 h 108"/>
                  <a:gd name="T2" fmla="*/ 23 w 108"/>
                  <a:gd name="T3" fmla="*/ 24 h 108"/>
                  <a:gd name="T4" fmla="*/ 12 w 108"/>
                  <a:gd name="T5" fmla="*/ 88 h 108"/>
                  <a:gd name="T6" fmla="*/ 12 w 108"/>
                  <a:gd name="T7" fmla="*/ 88 h 108"/>
                  <a:gd name="T8" fmla="*/ 12 w 108"/>
                  <a:gd name="T9" fmla="*/ 88 h 108"/>
                  <a:gd name="T10" fmla="*/ 87 w 108"/>
                  <a:gd name="T11" fmla="*/ 88 h 108"/>
                  <a:gd name="T12" fmla="*/ 87 w 108"/>
                  <a:gd name="T13" fmla="*/ 12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87" y="12"/>
                    </a:moveTo>
                    <a:cubicBezTo>
                      <a:pt x="75" y="0"/>
                      <a:pt x="44" y="3"/>
                      <a:pt x="23" y="24"/>
                    </a:cubicBezTo>
                    <a:cubicBezTo>
                      <a:pt x="3" y="45"/>
                      <a:pt x="0" y="76"/>
                      <a:pt x="12" y="88"/>
                    </a:cubicBezTo>
                    <a:cubicBezTo>
                      <a:pt x="12" y="88"/>
                      <a:pt x="12" y="88"/>
                      <a:pt x="12" y="88"/>
                    </a:cubicBezTo>
                    <a:cubicBezTo>
                      <a:pt x="12" y="88"/>
                      <a:pt x="12" y="88"/>
                      <a:pt x="12" y="88"/>
                    </a:cubicBezTo>
                    <a:cubicBezTo>
                      <a:pt x="33" y="108"/>
                      <a:pt x="67" y="108"/>
                      <a:pt x="87" y="88"/>
                    </a:cubicBezTo>
                    <a:cubicBezTo>
                      <a:pt x="108" y="67"/>
                      <a:pt x="108" y="33"/>
                      <a:pt x="87"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60" name="Freeform 627"/>
              <p:cNvSpPr>
                <a:spLocks/>
              </p:cNvSpPr>
              <p:nvPr userDrawn="1"/>
            </p:nvSpPr>
            <p:spPr bwMode="auto">
              <a:xfrm>
                <a:off x="10514013" y="4389439"/>
                <a:ext cx="157163" cy="104775"/>
              </a:xfrm>
              <a:custGeom>
                <a:avLst/>
                <a:gdLst>
                  <a:gd name="T0" fmla="*/ 92 w 101"/>
                  <a:gd name="T1" fmla="*/ 24 h 68"/>
                  <a:gd name="T2" fmla="*/ 17 w 101"/>
                  <a:gd name="T3" fmla="*/ 24 h 68"/>
                  <a:gd name="T4" fmla="*/ 17 w 101"/>
                  <a:gd name="T5" fmla="*/ 24 h 68"/>
                  <a:gd name="T6" fmla="*/ 17 w 101"/>
                  <a:gd name="T7" fmla="*/ 24 h 68"/>
                  <a:gd name="T8" fmla="*/ 10 w 101"/>
                  <a:gd name="T9" fmla="*/ 0 h 68"/>
                  <a:gd name="T10" fmla="*/ 10 w 101"/>
                  <a:gd name="T11" fmla="*/ 48 h 68"/>
                  <a:gd name="T12" fmla="*/ 10 w 101"/>
                  <a:gd name="T13" fmla="*/ 48 h 68"/>
                  <a:gd name="T14" fmla="*/ 10 w 101"/>
                  <a:gd name="T15" fmla="*/ 48 h 68"/>
                  <a:gd name="T16" fmla="*/ 85 w 101"/>
                  <a:gd name="T17" fmla="*/ 48 h 68"/>
                  <a:gd name="T18" fmla="*/ 101 w 101"/>
                  <a:gd name="T19" fmla="*/ 12 h 68"/>
                  <a:gd name="T20" fmla="*/ 92 w 101"/>
                  <a:gd name="T2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68">
                    <a:moveTo>
                      <a:pt x="92" y="24"/>
                    </a:moveTo>
                    <a:cubicBezTo>
                      <a:pt x="71" y="45"/>
                      <a:pt x="38" y="45"/>
                      <a:pt x="17" y="24"/>
                    </a:cubicBezTo>
                    <a:cubicBezTo>
                      <a:pt x="17" y="24"/>
                      <a:pt x="17" y="24"/>
                      <a:pt x="17" y="24"/>
                    </a:cubicBezTo>
                    <a:cubicBezTo>
                      <a:pt x="17" y="24"/>
                      <a:pt x="17" y="24"/>
                      <a:pt x="17" y="24"/>
                    </a:cubicBezTo>
                    <a:cubicBezTo>
                      <a:pt x="11" y="19"/>
                      <a:pt x="9" y="10"/>
                      <a:pt x="10" y="0"/>
                    </a:cubicBezTo>
                    <a:cubicBezTo>
                      <a:pt x="0" y="18"/>
                      <a:pt x="1" y="38"/>
                      <a:pt x="10" y="48"/>
                    </a:cubicBezTo>
                    <a:cubicBezTo>
                      <a:pt x="10" y="48"/>
                      <a:pt x="10" y="48"/>
                      <a:pt x="10" y="48"/>
                    </a:cubicBezTo>
                    <a:cubicBezTo>
                      <a:pt x="10" y="48"/>
                      <a:pt x="10" y="48"/>
                      <a:pt x="10" y="48"/>
                    </a:cubicBezTo>
                    <a:cubicBezTo>
                      <a:pt x="31" y="68"/>
                      <a:pt x="65" y="68"/>
                      <a:pt x="85" y="48"/>
                    </a:cubicBezTo>
                    <a:cubicBezTo>
                      <a:pt x="95" y="38"/>
                      <a:pt x="100" y="25"/>
                      <a:pt x="101" y="12"/>
                    </a:cubicBezTo>
                    <a:cubicBezTo>
                      <a:pt x="99" y="16"/>
                      <a:pt x="96" y="20"/>
                      <a:pt x="92" y="24"/>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61" name="Freeform 628"/>
              <p:cNvSpPr>
                <a:spLocks/>
              </p:cNvSpPr>
              <p:nvPr userDrawn="1"/>
            </p:nvSpPr>
            <p:spPr bwMode="auto">
              <a:xfrm>
                <a:off x="10628313" y="4446589"/>
                <a:ext cx="34925" cy="34925"/>
              </a:xfrm>
              <a:custGeom>
                <a:avLst/>
                <a:gdLst>
                  <a:gd name="T0" fmla="*/ 4 w 22"/>
                  <a:gd name="T1" fmla="*/ 4 h 22"/>
                  <a:gd name="T2" fmla="*/ 0 w 22"/>
                  <a:gd name="T3" fmla="*/ 7 h 22"/>
                  <a:gd name="T4" fmla="*/ 15 w 22"/>
                  <a:gd name="T5" fmla="*/ 22 h 22"/>
                  <a:gd name="T6" fmla="*/ 22 w 22"/>
                  <a:gd name="T7" fmla="*/ 14 h 22"/>
                  <a:gd name="T8" fmla="*/ 8 w 22"/>
                  <a:gd name="T9" fmla="*/ 0 h 22"/>
                  <a:gd name="T10" fmla="*/ 4 w 22"/>
                  <a:gd name="T11" fmla="*/ 4 h 22"/>
                </a:gdLst>
                <a:ahLst/>
                <a:cxnLst>
                  <a:cxn ang="0">
                    <a:pos x="T0" y="T1"/>
                  </a:cxn>
                  <a:cxn ang="0">
                    <a:pos x="T2" y="T3"/>
                  </a:cxn>
                  <a:cxn ang="0">
                    <a:pos x="T4" y="T5"/>
                  </a:cxn>
                  <a:cxn ang="0">
                    <a:pos x="T6" y="T7"/>
                  </a:cxn>
                  <a:cxn ang="0">
                    <a:pos x="T8" y="T9"/>
                  </a:cxn>
                  <a:cxn ang="0">
                    <a:pos x="T10" y="T11"/>
                  </a:cxn>
                </a:cxnLst>
                <a:rect l="0" t="0" r="r" b="b"/>
                <a:pathLst>
                  <a:path w="22" h="22">
                    <a:moveTo>
                      <a:pt x="4" y="4"/>
                    </a:moveTo>
                    <a:cubicBezTo>
                      <a:pt x="3" y="5"/>
                      <a:pt x="2" y="6"/>
                      <a:pt x="0" y="7"/>
                    </a:cubicBezTo>
                    <a:cubicBezTo>
                      <a:pt x="15" y="22"/>
                      <a:pt x="15" y="22"/>
                      <a:pt x="15" y="22"/>
                    </a:cubicBezTo>
                    <a:cubicBezTo>
                      <a:pt x="22" y="14"/>
                      <a:pt x="22" y="14"/>
                      <a:pt x="22" y="14"/>
                    </a:cubicBezTo>
                    <a:cubicBezTo>
                      <a:pt x="8" y="0"/>
                      <a:pt x="8" y="0"/>
                      <a:pt x="8" y="0"/>
                    </a:cubicBezTo>
                    <a:cubicBezTo>
                      <a:pt x="7" y="1"/>
                      <a:pt x="6" y="2"/>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62" name="Freeform 629"/>
              <p:cNvSpPr>
                <a:spLocks/>
              </p:cNvSpPr>
              <p:nvPr userDrawn="1"/>
            </p:nvSpPr>
            <p:spPr bwMode="auto">
              <a:xfrm>
                <a:off x="10612438" y="4430714"/>
                <a:ext cx="301625" cy="298450"/>
              </a:xfrm>
              <a:custGeom>
                <a:avLst/>
                <a:gdLst>
                  <a:gd name="T0" fmla="*/ 12 w 194"/>
                  <a:gd name="T1" fmla="*/ 79 h 194"/>
                  <a:gd name="T2" fmla="*/ 128 w 194"/>
                  <a:gd name="T3" fmla="*/ 194 h 194"/>
                  <a:gd name="T4" fmla="*/ 194 w 194"/>
                  <a:gd name="T5" fmla="*/ 128 h 194"/>
                  <a:gd name="T6" fmla="*/ 78 w 194"/>
                  <a:gd name="T7" fmla="*/ 13 h 194"/>
                  <a:gd name="T8" fmla="*/ 22 w 194"/>
                  <a:gd name="T9" fmla="*/ 23 h 194"/>
                  <a:gd name="T10" fmla="*/ 12 w 194"/>
                  <a:gd name="T11" fmla="*/ 79 h 194"/>
                </a:gdLst>
                <a:ahLst/>
                <a:cxnLst>
                  <a:cxn ang="0">
                    <a:pos x="T0" y="T1"/>
                  </a:cxn>
                  <a:cxn ang="0">
                    <a:pos x="T2" y="T3"/>
                  </a:cxn>
                  <a:cxn ang="0">
                    <a:pos x="T4" y="T5"/>
                  </a:cxn>
                  <a:cxn ang="0">
                    <a:pos x="T6" y="T7"/>
                  </a:cxn>
                  <a:cxn ang="0">
                    <a:pos x="T8" y="T9"/>
                  </a:cxn>
                  <a:cxn ang="0">
                    <a:pos x="T10" y="T11"/>
                  </a:cxn>
                </a:cxnLst>
                <a:rect l="0" t="0" r="r" b="b"/>
                <a:pathLst>
                  <a:path w="194" h="194">
                    <a:moveTo>
                      <a:pt x="12" y="79"/>
                    </a:moveTo>
                    <a:cubicBezTo>
                      <a:pt x="128" y="194"/>
                      <a:pt x="128" y="194"/>
                      <a:pt x="128" y="194"/>
                    </a:cubicBezTo>
                    <a:cubicBezTo>
                      <a:pt x="194" y="128"/>
                      <a:pt x="194" y="128"/>
                      <a:pt x="194" y="128"/>
                    </a:cubicBezTo>
                    <a:cubicBezTo>
                      <a:pt x="78" y="13"/>
                      <a:pt x="78" y="13"/>
                      <a:pt x="78" y="13"/>
                    </a:cubicBezTo>
                    <a:cubicBezTo>
                      <a:pt x="66" y="0"/>
                      <a:pt x="40" y="4"/>
                      <a:pt x="22" y="23"/>
                    </a:cubicBezTo>
                    <a:cubicBezTo>
                      <a:pt x="4" y="41"/>
                      <a:pt x="0" y="66"/>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63" name="Freeform 630"/>
              <p:cNvSpPr>
                <a:spLocks/>
              </p:cNvSpPr>
              <p:nvPr userDrawn="1"/>
            </p:nvSpPr>
            <p:spPr bwMode="auto">
              <a:xfrm>
                <a:off x="10612438" y="4448176"/>
                <a:ext cx="236538" cy="280988"/>
              </a:xfrm>
              <a:custGeom>
                <a:avLst/>
                <a:gdLst>
                  <a:gd name="T0" fmla="*/ 36 w 152"/>
                  <a:gd name="T1" fmla="*/ 43 h 182"/>
                  <a:gd name="T2" fmla="*/ 36 w 152"/>
                  <a:gd name="T3" fmla="*/ 0 h 182"/>
                  <a:gd name="T4" fmla="*/ 22 w 152"/>
                  <a:gd name="T5" fmla="*/ 11 h 182"/>
                  <a:gd name="T6" fmla="*/ 12 w 152"/>
                  <a:gd name="T7" fmla="*/ 67 h 182"/>
                  <a:gd name="T8" fmla="*/ 128 w 152"/>
                  <a:gd name="T9" fmla="*/ 182 h 182"/>
                  <a:gd name="T10" fmla="*/ 152 w 152"/>
                  <a:gd name="T11" fmla="*/ 158 h 182"/>
                  <a:gd name="T12" fmla="*/ 36 w 152"/>
                  <a:gd name="T13" fmla="*/ 43 h 182"/>
                </a:gdLst>
                <a:ahLst/>
                <a:cxnLst>
                  <a:cxn ang="0">
                    <a:pos x="T0" y="T1"/>
                  </a:cxn>
                  <a:cxn ang="0">
                    <a:pos x="T2" y="T3"/>
                  </a:cxn>
                  <a:cxn ang="0">
                    <a:pos x="T4" y="T5"/>
                  </a:cxn>
                  <a:cxn ang="0">
                    <a:pos x="T6" y="T7"/>
                  </a:cxn>
                  <a:cxn ang="0">
                    <a:pos x="T8" y="T9"/>
                  </a:cxn>
                  <a:cxn ang="0">
                    <a:pos x="T10" y="T11"/>
                  </a:cxn>
                  <a:cxn ang="0">
                    <a:pos x="T12" y="T13"/>
                  </a:cxn>
                </a:cxnLst>
                <a:rect l="0" t="0" r="r" b="b"/>
                <a:pathLst>
                  <a:path w="152" h="182">
                    <a:moveTo>
                      <a:pt x="36" y="43"/>
                    </a:moveTo>
                    <a:cubicBezTo>
                      <a:pt x="27" y="33"/>
                      <a:pt x="27" y="16"/>
                      <a:pt x="36" y="0"/>
                    </a:cubicBezTo>
                    <a:cubicBezTo>
                      <a:pt x="31" y="3"/>
                      <a:pt x="26" y="6"/>
                      <a:pt x="22" y="11"/>
                    </a:cubicBezTo>
                    <a:cubicBezTo>
                      <a:pt x="4" y="29"/>
                      <a:pt x="0" y="54"/>
                      <a:pt x="12" y="67"/>
                    </a:cubicBezTo>
                    <a:cubicBezTo>
                      <a:pt x="128" y="182"/>
                      <a:pt x="128" y="182"/>
                      <a:pt x="128" y="182"/>
                    </a:cubicBezTo>
                    <a:cubicBezTo>
                      <a:pt x="152" y="158"/>
                      <a:pt x="152" y="158"/>
                      <a:pt x="152" y="158"/>
                    </a:cubicBezTo>
                    <a:lnTo>
                      <a:pt x="36" y="43"/>
                    </a:ln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64" name="Freeform 631"/>
              <p:cNvSpPr>
                <a:spLocks/>
              </p:cNvSpPr>
              <p:nvPr userDrawn="1"/>
            </p:nvSpPr>
            <p:spPr bwMode="auto">
              <a:xfrm>
                <a:off x="10791826" y="4606926"/>
                <a:ext cx="141288" cy="142875"/>
              </a:xfrm>
              <a:custGeom>
                <a:avLst/>
                <a:gdLst>
                  <a:gd name="T0" fmla="*/ 23 w 92"/>
                  <a:gd name="T1" fmla="*/ 23 h 92"/>
                  <a:gd name="T2" fmla="*/ 79 w 92"/>
                  <a:gd name="T3" fmla="*/ 13 h 92"/>
                  <a:gd name="T4" fmla="*/ 69 w 92"/>
                  <a:gd name="T5" fmla="*/ 70 h 92"/>
                  <a:gd name="T6" fmla="*/ 13 w 92"/>
                  <a:gd name="T7" fmla="*/ 80 h 92"/>
                  <a:gd name="T8" fmla="*/ 23 w 92"/>
                  <a:gd name="T9" fmla="*/ 23 h 92"/>
                </a:gdLst>
                <a:ahLst/>
                <a:cxnLst>
                  <a:cxn ang="0">
                    <a:pos x="T0" y="T1"/>
                  </a:cxn>
                  <a:cxn ang="0">
                    <a:pos x="T2" y="T3"/>
                  </a:cxn>
                  <a:cxn ang="0">
                    <a:pos x="T4" y="T5"/>
                  </a:cxn>
                  <a:cxn ang="0">
                    <a:pos x="T6" y="T7"/>
                  </a:cxn>
                  <a:cxn ang="0">
                    <a:pos x="T8" y="T9"/>
                  </a:cxn>
                </a:cxnLst>
                <a:rect l="0" t="0" r="r" b="b"/>
                <a:pathLst>
                  <a:path w="92" h="92">
                    <a:moveTo>
                      <a:pt x="23" y="23"/>
                    </a:moveTo>
                    <a:cubicBezTo>
                      <a:pt x="41" y="5"/>
                      <a:pt x="66" y="0"/>
                      <a:pt x="79" y="13"/>
                    </a:cubicBezTo>
                    <a:cubicBezTo>
                      <a:pt x="92" y="26"/>
                      <a:pt x="88" y="51"/>
                      <a:pt x="69" y="70"/>
                    </a:cubicBezTo>
                    <a:cubicBezTo>
                      <a:pt x="51" y="88"/>
                      <a:pt x="26" y="92"/>
                      <a:pt x="13" y="80"/>
                    </a:cubicBezTo>
                    <a:cubicBezTo>
                      <a:pt x="0" y="67"/>
                      <a:pt x="5" y="42"/>
                      <a:pt x="23"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65" name="Freeform 632"/>
              <p:cNvSpPr>
                <a:spLocks/>
              </p:cNvSpPr>
              <p:nvPr userDrawn="1"/>
            </p:nvSpPr>
            <p:spPr bwMode="auto">
              <a:xfrm>
                <a:off x="10815638" y="4632326"/>
                <a:ext cx="114300" cy="114300"/>
              </a:xfrm>
              <a:custGeom>
                <a:avLst/>
                <a:gdLst>
                  <a:gd name="T0" fmla="*/ 18 w 74"/>
                  <a:gd name="T1" fmla="*/ 18 h 74"/>
                  <a:gd name="T2" fmla="*/ 63 w 74"/>
                  <a:gd name="T3" fmla="*/ 10 h 74"/>
                  <a:gd name="T4" fmla="*/ 55 w 74"/>
                  <a:gd name="T5" fmla="*/ 56 h 74"/>
                  <a:gd name="T6" fmla="*/ 10 w 74"/>
                  <a:gd name="T7" fmla="*/ 64 h 74"/>
                  <a:gd name="T8" fmla="*/ 18 w 74"/>
                  <a:gd name="T9" fmla="*/ 18 h 74"/>
                </a:gdLst>
                <a:ahLst/>
                <a:cxnLst>
                  <a:cxn ang="0">
                    <a:pos x="T0" y="T1"/>
                  </a:cxn>
                  <a:cxn ang="0">
                    <a:pos x="T2" y="T3"/>
                  </a:cxn>
                  <a:cxn ang="0">
                    <a:pos x="T4" y="T5"/>
                  </a:cxn>
                  <a:cxn ang="0">
                    <a:pos x="T6" y="T7"/>
                  </a:cxn>
                  <a:cxn ang="0">
                    <a:pos x="T8" y="T9"/>
                  </a:cxn>
                </a:cxnLst>
                <a:rect l="0" t="0" r="r" b="b"/>
                <a:pathLst>
                  <a:path w="74" h="74">
                    <a:moveTo>
                      <a:pt x="18" y="18"/>
                    </a:moveTo>
                    <a:cubicBezTo>
                      <a:pt x="33" y="4"/>
                      <a:pt x="53" y="0"/>
                      <a:pt x="63" y="10"/>
                    </a:cubicBezTo>
                    <a:cubicBezTo>
                      <a:pt x="74" y="21"/>
                      <a:pt x="70" y="41"/>
                      <a:pt x="55" y="56"/>
                    </a:cubicBezTo>
                    <a:cubicBezTo>
                      <a:pt x="41" y="70"/>
                      <a:pt x="20" y="74"/>
                      <a:pt x="10" y="64"/>
                    </a:cubicBezTo>
                    <a:cubicBezTo>
                      <a:pt x="0" y="53"/>
                      <a:pt x="3" y="33"/>
                      <a:pt x="18" y="18"/>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66" name="Freeform 633"/>
              <p:cNvSpPr>
                <a:spLocks/>
              </p:cNvSpPr>
              <p:nvPr userDrawn="1"/>
            </p:nvSpPr>
            <p:spPr bwMode="auto">
              <a:xfrm>
                <a:off x="10834688" y="4632326"/>
                <a:ext cx="95250" cy="95250"/>
              </a:xfrm>
              <a:custGeom>
                <a:avLst/>
                <a:gdLst>
                  <a:gd name="T0" fmla="*/ 51 w 62"/>
                  <a:gd name="T1" fmla="*/ 10 h 62"/>
                  <a:gd name="T2" fmla="*/ 6 w 62"/>
                  <a:gd name="T3" fmla="*/ 18 h 62"/>
                  <a:gd name="T4" fmla="*/ 0 w 62"/>
                  <a:gd name="T5" fmla="*/ 26 h 62"/>
                  <a:gd name="T6" fmla="*/ 38 w 62"/>
                  <a:gd name="T7" fmla="*/ 24 h 62"/>
                  <a:gd name="T8" fmla="*/ 36 w 62"/>
                  <a:gd name="T9" fmla="*/ 62 h 62"/>
                  <a:gd name="T10" fmla="*/ 43 w 62"/>
                  <a:gd name="T11" fmla="*/ 56 h 62"/>
                  <a:gd name="T12" fmla="*/ 51 w 62"/>
                  <a:gd name="T13" fmla="*/ 10 h 62"/>
                </a:gdLst>
                <a:ahLst/>
                <a:cxnLst>
                  <a:cxn ang="0">
                    <a:pos x="T0" y="T1"/>
                  </a:cxn>
                  <a:cxn ang="0">
                    <a:pos x="T2" y="T3"/>
                  </a:cxn>
                  <a:cxn ang="0">
                    <a:pos x="T4" y="T5"/>
                  </a:cxn>
                  <a:cxn ang="0">
                    <a:pos x="T6" y="T7"/>
                  </a:cxn>
                  <a:cxn ang="0">
                    <a:pos x="T8" y="T9"/>
                  </a:cxn>
                  <a:cxn ang="0">
                    <a:pos x="T10" y="T11"/>
                  </a:cxn>
                  <a:cxn ang="0">
                    <a:pos x="T12" y="T13"/>
                  </a:cxn>
                </a:cxnLst>
                <a:rect l="0" t="0" r="r" b="b"/>
                <a:pathLst>
                  <a:path w="62" h="62">
                    <a:moveTo>
                      <a:pt x="51" y="10"/>
                    </a:moveTo>
                    <a:cubicBezTo>
                      <a:pt x="41" y="0"/>
                      <a:pt x="21" y="4"/>
                      <a:pt x="6" y="18"/>
                    </a:cubicBezTo>
                    <a:cubicBezTo>
                      <a:pt x="4" y="21"/>
                      <a:pt x="2" y="23"/>
                      <a:pt x="0" y="26"/>
                    </a:cubicBezTo>
                    <a:cubicBezTo>
                      <a:pt x="13" y="17"/>
                      <a:pt x="29" y="16"/>
                      <a:pt x="38" y="24"/>
                    </a:cubicBezTo>
                    <a:cubicBezTo>
                      <a:pt x="46" y="33"/>
                      <a:pt x="45" y="48"/>
                      <a:pt x="36" y="62"/>
                    </a:cubicBezTo>
                    <a:cubicBezTo>
                      <a:pt x="38" y="60"/>
                      <a:pt x="41" y="58"/>
                      <a:pt x="43" y="56"/>
                    </a:cubicBezTo>
                    <a:cubicBezTo>
                      <a:pt x="58" y="41"/>
                      <a:pt x="62" y="21"/>
                      <a:pt x="51" y="10"/>
                    </a:cubicBez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67" name="Freeform 634"/>
              <p:cNvSpPr>
                <a:spLocks/>
              </p:cNvSpPr>
              <p:nvPr userDrawn="1"/>
            </p:nvSpPr>
            <p:spPr bwMode="auto">
              <a:xfrm>
                <a:off x="10828338" y="4440239"/>
                <a:ext cx="44450" cy="44450"/>
              </a:xfrm>
              <a:custGeom>
                <a:avLst/>
                <a:gdLst>
                  <a:gd name="T0" fmla="*/ 0 w 29"/>
                  <a:gd name="T1" fmla="*/ 0 h 28"/>
                  <a:gd name="T2" fmla="*/ 0 w 29"/>
                  <a:gd name="T3" fmla="*/ 0 h 28"/>
                  <a:gd name="T4" fmla="*/ 29 w 29"/>
                  <a:gd name="T5" fmla="*/ 28 h 28"/>
                  <a:gd name="T6" fmla="*/ 0 w 29"/>
                  <a:gd name="T7" fmla="*/ 0 h 28"/>
                </a:gdLst>
                <a:ahLst/>
                <a:cxnLst>
                  <a:cxn ang="0">
                    <a:pos x="T0" y="T1"/>
                  </a:cxn>
                  <a:cxn ang="0">
                    <a:pos x="T2" y="T3"/>
                  </a:cxn>
                  <a:cxn ang="0">
                    <a:pos x="T4" y="T5"/>
                  </a:cxn>
                  <a:cxn ang="0">
                    <a:pos x="T6" y="T7"/>
                  </a:cxn>
                </a:cxnLst>
                <a:rect l="0" t="0" r="r" b="b"/>
                <a:pathLst>
                  <a:path w="29" h="28">
                    <a:moveTo>
                      <a:pt x="0" y="0"/>
                    </a:moveTo>
                    <a:cubicBezTo>
                      <a:pt x="0" y="0"/>
                      <a:pt x="0" y="0"/>
                      <a:pt x="0" y="0"/>
                    </a:cubicBezTo>
                    <a:cubicBezTo>
                      <a:pt x="29" y="28"/>
                      <a:pt x="29" y="28"/>
                      <a:pt x="29" y="28"/>
                    </a:cubicBezTo>
                    <a:cubicBezTo>
                      <a:pt x="0" y="0"/>
                      <a:pt x="0" y="0"/>
                      <a:pt x="0" y="0"/>
                    </a:cubicBezTo>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68" name="Freeform 635"/>
              <p:cNvSpPr>
                <a:spLocks/>
              </p:cNvSpPr>
              <p:nvPr userDrawn="1"/>
            </p:nvSpPr>
            <p:spPr bwMode="auto">
              <a:xfrm>
                <a:off x="10756901" y="4438651"/>
                <a:ext cx="115888" cy="79375"/>
              </a:xfrm>
              <a:custGeom>
                <a:avLst/>
                <a:gdLst>
                  <a:gd name="T0" fmla="*/ 0 w 75"/>
                  <a:gd name="T1" fmla="*/ 0 h 52"/>
                  <a:gd name="T2" fmla="*/ 23 w 75"/>
                  <a:gd name="T3" fmla="*/ 22 h 52"/>
                  <a:gd name="T4" fmla="*/ 34 w 75"/>
                  <a:gd name="T5" fmla="*/ 11 h 52"/>
                  <a:gd name="T6" fmla="*/ 41 w 75"/>
                  <a:gd name="T7" fmla="*/ 18 h 52"/>
                  <a:gd name="T8" fmla="*/ 30 w 75"/>
                  <a:gd name="T9" fmla="*/ 29 h 52"/>
                  <a:gd name="T10" fmla="*/ 52 w 75"/>
                  <a:gd name="T11" fmla="*/ 52 h 52"/>
                  <a:gd name="T12" fmla="*/ 75 w 75"/>
                  <a:gd name="T13" fmla="*/ 30 h 52"/>
                  <a:gd name="T14" fmla="*/ 46 w 75"/>
                  <a:gd name="T15" fmla="*/ 2 h 52"/>
                  <a:gd name="T16" fmla="*/ 34 w 75"/>
                  <a:gd name="T17" fmla="*/ 2 h 52"/>
                  <a:gd name="T18" fmla="*/ 0 w 75"/>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52">
                    <a:moveTo>
                      <a:pt x="0" y="0"/>
                    </a:moveTo>
                    <a:cubicBezTo>
                      <a:pt x="23" y="22"/>
                      <a:pt x="23" y="22"/>
                      <a:pt x="23" y="22"/>
                    </a:cubicBezTo>
                    <a:cubicBezTo>
                      <a:pt x="34" y="11"/>
                      <a:pt x="34" y="11"/>
                      <a:pt x="34" y="11"/>
                    </a:cubicBezTo>
                    <a:cubicBezTo>
                      <a:pt x="41" y="18"/>
                      <a:pt x="41" y="18"/>
                      <a:pt x="41" y="18"/>
                    </a:cubicBezTo>
                    <a:cubicBezTo>
                      <a:pt x="30" y="29"/>
                      <a:pt x="30" y="29"/>
                      <a:pt x="30" y="29"/>
                    </a:cubicBezTo>
                    <a:cubicBezTo>
                      <a:pt x="52" y="52"/>
                      <a:pt x="52" y="52"/>
                      <a:pt x="52" y="52"/>
                    </a:cubicBezTo>
                    <a:cubicBezTo>
                      <a:pt x="75" y="30"/>
                      <a:pt x="75" y="30"/>
                      <a:pt x="75" y="30"/>
                    </a:cubicBezTo>
                    <a:cubicBezTo>
                      <a:pt x="46" y="2"/>
                      <a:pt x="46" y="2"/>
                      <a:pt x="46" y="2"/>
                    </a:cubicBezTo>
                    <a:cubicBezTo>
                      <a:pt x="42" y="2"/>
                      <a:pt x="38" y="2"/>
                      <a:pt x="34" y="2"/>
                    </a:cubicBezTo>
                    <a:cubicBezTo>
                      <a:pt x="14" y="2"/>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69" name="Freeform 636"/>
              <p:cNvSpPr>
                <a:spLocks/>
              </p:cNvSpPr>
              <p:nvPr userDrawn="1"/>
            </p:nvSpPr>
            <p:spPr bwMode="auto">
              <a:xfrm>
                <a:off x="10793413" y="4454526"/>
                <a:ext cx="26988" cy="28575"/>
              </a:xfrm>
              <a:custGeom>
                <a:avLst/>
                <a:gdLst>
                  <a:gd name="T0" fmla="*/ 10 w 17"/>
                  <a:gd name="T1" fmla="*/ 0 h 18"/>
                  <a:gd name="T2" fmla="*/ 0 w 17"/>
                  <a:gd name="T3" fmla="*/ 11 h 18"/>
                  <a:gd name="T4" fmla="*/ 6 w 17"/>
                  <a:gd name="T5" fmla="*/ 18 h 18"/>
                  <a:gd name="T6" fmla="*/ 17 w 17"/>
                  <a:gd name="T7" fmla="*/ 7 h 18"/>
                  <a:gd name="T8" fmla="*/ 10 w 17"/>
                  <a:gd name="T9" fmla="*/ 0 h 18"/>
                </a:gdLst>
                <a:ahLst/>
                <a:cxnLst>
                  <a:cxn ang="0">
                    <a:pos x="T0" y="T1"/>
                  </a:cxn>
                  <a:cxn ang="0">
                    <a:pos x="T2" y="T3"/>
                  </a:cxn>
                  <a:cxn ang="0">
                    <a:pos x="T4" y="T5"/>
                  </a:cxn>
                  <a:cxn ang="0">
                    <a:pos x="T6" y="T7"/>
                  </a:cxn>
                  <a:cxn ang="0">
                    <a:pos x="T8" y="T9"/>
                  </a:cxn>
                </a:cxnLst>
                <a:rect l="0" t="0" r="r" b="b"/>
                <a:pathLst>
                  <a:path w="17" h="18">
                    <a:moveTo>
                      <a:pt x="10" y="0"/>
                    </a:moveTo>
                    <a:lnTo>
                      <a:pt x="0" y="11"/>
                    </a:lnTo>
                    <a:lnTo>
                      <a:pt x="6" y="18"/>
                    </a:lnTo>
                    <a:lnTo>
                      <a:pt x="17" y="7"/>
                    </a:lnTo>
                    <a:lnTo>
                      <a:pt x="1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70" name="Freeform 637"/>
              <p:cNvSpPr>
                <a:spLocks/>
              </p:cNvSpPr>
              <p:nvPr userDrawn="1"/>
            </p:nvSpPr>
            <p:spPr bwMode="auto">
              <a:xfrm>
                <a:off x="10793413" y="4454526"/>
                <a:ext cx="26988" cy="28575"/>
              </a:xfrm>
              <a:custGeom>
                <a:avLst/>
                <a:gdLst>
                  <a:gd name="T0" fmla="*/ 10 w 17"/>
                  <a:gd name="T1" fmla="*/ 0 h 18"/>
                  <a:gd name="T2" fmla="*/ 0 w 17"/>
                  <a:gd name="T3" fmla="*/ 11 h 18"/>
                  <a:gd name="T4" fmla="*/ 6 w 17"/>
                  <a:gd name="T5" fmla="*/ 18 h 18"/>
                  <a:gd name="T6" fmla="*/ 17 w 17"/>
                  <a:gd name="T7" fmla="*/ 7 h 18"/>
                  <a:gd name="T8" fmla="*/ 10 w 17"/>
                  <a:gd name="T9" fmla="*/ 0 h 18"/>
                </a:gdLst>
                <a:ahLst/>
                <a:cxnLst>
                  <a:cxn ang="0">
                    <a:pos x="T0" y="T1"/>
                  </a:cxn>
                  <a:cxn ang="0">
                    <a:pos x="T2" y="T3"/>
                  </a:cxn>
                  <a:cxn ang="0">
                    <a:pos x="T4" y="T5"/>
                  </a:cxn>
                  <a:cxn ang="0">
                    <a:pos x="T6" y="T7"/>
                  </a:cxn>
                  <a:cxn ang="0">
                    <a:pos x="T8" y="T9"/>
                  </a:cxn>
                </a:cxnLst>
                <a:rect l="0" t="0" r="r" b="b"/>
                <a:pathLst>
                  <a:path w="17" h="18">
                    <a:moveTo>
                      <a:pt x="10" y="0"/>
                    </a:moveTo>
                    <a:lnTo>
                      <a:pt x="0" y="11"/>
                    </a:lnTo>
                    <a:lnTo>
                      <a:pt x="6" y="18"/>
                    </a:lnTo>
                    <a:lnTo>
                      <a:pt x="17" y="7"/>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71" name="Freeform 638"/>
              <p:cNvSpPr>
                <a:spLocks noEditPoints="1"/>
              </p:cNvSpPr>
              <p:nvPr userDrawn="1"/>
            </p:nvSpPr>
            <p:spPr bwMode="auto">
              <a:xfrm>
                <a:off x="10848976" y="4427539"/>
                <a:ext cx="68263" cy="46038"/>
              </a:xfrm>
              <a:custGeom>
                <a:avLst/>
                <a:gdLst>
                  <a:gd name="T0" fmla="*/ 0 w 44"/>
                  <a:gd name="T1" fmla="*/ 8 h 30"/>
                  <a:gd name="T2" fmla="*/ 0 w 44"/>
                  <a:gd name="T3" fmla="*/ 8 h 30"/>
                  <a:gd name="T4" fmla="*/ 22 w 44"/>
                  <a:gd name="T5" fmla="*/ 30 h 30"/>
                  <a:gd name="T6" fmla="*/ 0 w 44"/>
                  <a:gd name="T7" fmla="*/ 8 h 30"/>
                  <a:gd name="T8" fmla="*/ 36 w 44"/>
                  <a:gd name="T9" fmla="*/ 0 h 30"/>
                  <a:gd name="T10" fmla="*/ 36 w 44"/>
                  <a:gd name="T11" fmla="*/ 0 h 30"/>
                  <a:gd name="T12" fmla="*/ 44 w 44"/>
                  <a:gd name="T13" fmla="*/ 8 h 30"/>
                  <a:gd name="T14" fmla="*/ 36 w 44"/>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30">
                    <a:moveTo>
                      <a:pt x="0" y="8"/>
                    </a:moveTo>
                    <a:cubicBezTo>
                      <a:pt x="0" y="8"/>
                      <a:pt x="0" y="8"/>
                      <a:pt x="0" y="8"/>
                    </a:cubicBezTo>
                    <a:cubicBezTo>
                      <a:pt x="22" y="30"/>
                      <a:pt x="22" y="30"/>
                      <a:pt x="22" y="30"/>
                    </a:cubicBezTo>
                    <a:cubicBezTo>
                      <a:pt x="0" y="8"/>
                      <a:pt x="0" y="8"/>
                      <a:pt x="0" y="8"/>
                    </a:cubicBezTo>
                    <a:moveTo>
                      <a:pt x="36" y="0"/>
                    </a:moveTo>
                    <a:cubicBezTo>
                      <a:pt x="36" y="0"/>
                      <a:pt x="36" y="0"/>
                      <a:pt x="36" y="0"/>
                    </a:cubicBezTo>
                    <a:cubicBezTo>
                      <a:pt x="44" y="8"/>
                      <a:pt x="44" y="8"/>
                      <a:pt x="44" y="8"/>
                    </a:cubicBezTo>
                    <a:cubicBezTo>
                      <a:pt x="36" y="0"/>
                      <a:pt x="36" y="0"/>
                      <a:pt x="36" y="0"/>
                    </a:cubicBezTo>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72" name="Freeform 639"/>
              <p:cNvSpPr>
                <a:spLocks/>
              </p:cNvSpPr>
              <p:nvPr userDrawn="1"/>
            </p:nvSpPr>
            <p:spPr bwMode="auto">
              <a:xfrm>
                <a:off x="10848976" y="4427539"/>
                <a:ext cx="68263" cy="46038"/>
              </a:xfrm>
              <a:custGeom>
                <a:avLst/>
                <a:gdLst>
                  <a:gd name="T0" fmla="*/ 36 w 44"/>
                  <a:gd name="T1" fmla="*/ 0 h 30"/>
                  <a:gd name="T2" fmla="*/ 0 w 44"/>
                  <a:gd name="T3" fmla="*/ 8 h 30"/>
                  <a:gd name="T4" fmla="*/ 22 w 44"/>
                  <a:gd name="T5" fmla="*/ 30 h 30"/>
                  <a:gd name="T6" fmla="*/ 44 w 44"/>
                  <a:gd name="T7" fmla="*/ 8 h 30"/>
                  <a:gd name="T8" fmla="*/ 36 w 44"/>
                  <a:gd name="T9" fmla="*/ 0 h 30"/>
                </a:gdLst>
                <a:ahLst/>
                <a:cxnLst>
                  <a:cxn ang="0">
                    <a:pos x="T0" y="T1"/>
                  </a:cxn>
                  <a:cxn ang="0">
                    <a:pos x="T2" y="T3"/>
                  </a:cxn>
                  <a:cxn ang="0">
                    <a:pos x="T4" y="T5"/>
                  </a:cxn>
                  <a:cxn ang="0">
                    <a:pos x="T6" y="T7"/>
                  </a:cxn>
                  <a:cxn ang="0">
                    <a:pos x="T8" y="T9"/>
                  </a:cxn>
                </a:cxnLst>
                <a:rect l="0" t="0" r="r" b="b"/>
                <a:pathLst>
                  <a:path w="44" h="30">
                    <a:moveTo>
                      <a:pt x="36" y="0"/>
                    </a:moveTo>
                    <a:cubicBezTo>
                      <a:pt x="24" y="4"/>
                      <a:pt x="12" y="6"/>
                      <a:pt x="0" y="8"/>
                    </a:cubicBezTo>
                    <a:cubicBezTo>
                      <a:pt x="22" y="30"/>
                      <a:pt x="22" y="30"/>
                      <a:pt x="22" y="30"/>
                    </a:cubicBezTo>
                    <a:cubicBezTo>
                      <a:pt x="44" y="8"/>
                      <a:pt x="44" y="8"/>
                      <a:pt x="44" y="8"/>
                    </a:cubicBezTo>
                    <a:cubicBezTo>
                      <a:pt x="36" y="0"/>
                      <a:pt x="36" y="0"/>
                      <a:pt x="36"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73" name="Freeform 640"/>
              <p:cNvSpPr>
                <a:spLocks/>
              </p:cNvSpPr>
              <p:nvPr userDrawn="1"/>
            </p:nvSpPr>
            <p:spPr bwMode="auto">
              <a:xfrm>
                <a:off x="10920413" y="4421189"/>
                <a:ext cx="6350" cy="7938"/>
              </a:xfrm>
              <a:custGeom>
                <a:avLst/>
                <a:gdLst>
                  <a:gd name="T0" fmla="*/ 0 w 5"/>
                  <a:gd name="T1" fmla="*/ 0 h 5"/>
                  <a:gd name="T2" fmla="*/ 0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0" y="0"/>
                      <a:pt x="0" y="0"/>
                      <a:pt x="0" y="0"/>
                    </a:cubicBezTo>
                    <a:cubicBezTo>
                      <a:pt x="5" y="5"/>
                      <a:pt x="5" y="5"/>
                      <a:pt x="5" y="5"/>
                    </a:cubicBezTo>
                    <a:cubicBezTo>
                      <a:pt x="0" y="0"/>
                      <a:pt x="0" y="0"/>
                      <a:pt x="0" y="0"/>
                    </a:cubicBezTo>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74" name="Freeform 641"/>
              <p:cNvSpPr>
                <a:spLocks/>
              </p:cNvSpPr>
              <p:nvPr userDrawn="1"/>
            </p:nvSpPr>
            <p:spPr bwMode="auto">
              <a:xfrm>
                <a:off x="10920413" y="4394201"/>
                <a:ext cx="41275" cy="34925"/>
              </a:xfrm>
              <a:custGeom>
                <a:avLst/>
                <a:gdLst>
                  <a:gd name="T0" fmla="*/ 27 w 27"/>
                  <a:gd name="T1" fmla="*/ 0 h 22"/>
                  <a:gd name="T2" fmla="*/ 0 w 27"/>
                  <a:gd name="T3" fmla="*/ 17 h 22"/>
                  <a:gd name="T4" fmla="*/ 5 w 27"/>
                  <a:gd name="T5" fmla="*/ 22 h 22"/>
                  <a:gd name="T6" fmla="*/ 27 w 27"/>
                  <a:gd name="T7" fmla="*/ 0 h 22"/>
                </a:gdLst>
                <a:ahLst/>
                <a:cxnLst>
                  <a:cxn ang="0">
                    <a:pos x="T0" y="T1"/>
                  </a:cxn>
                  <a:cxn ang="0">
                    <a:pos x="T2" y="T3"/>
                  </a:cxn>
                  <a:cxn ang="0">
                    <a:pos x="T4" y="T5"/>
                  </a:cxn>
                  <a:cxn ang="0">
                    <a:pos x="T6" y="T7"/>
                  </a:cxn>
                </a:cxnLst>
                <a:rect l="0" t="0" r="r" b="b"/>
                <a:pathLst>
                  <a:path w="27" h="22">
                    <a:moveTo>
                      <a:pt x="27" y="0"/>
                    </a:moveTo>
                    <a:cubicBezTo>
                      <a:pt x="19" y="8"/>
                      <a:pt x="10" y="13"/>
                      <a:pt x="0" y="17"/>
                    </a:cubicBezTo>
                    <a:cubicBezTo>
                      <a:pt x="5" y="22"/>
                      <a:pt x="5" y="22"/>
                      <a:pt x="5" y="22"/>
                    </a:cubicBezTo>
                    <a:cubicBezTo>
                      <a:pt x="27" y="0"/>
                      <a:pt x="27" y="0"/>
                      <a:pt x="27"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75" name="Freeform 642"/>
              <p:cNvSpPr>
                <a:spLocks/>
              </p:cNvSpPr>
              <p:nvPr userDrawn="1"/>
            </p:nvSpPr>
            <p:spPr bwMode="auto">
              <a:xfrm>
                <a:off x="10571163" y="4749801"/>
                <a:ext cx="34925" cy="34925"/>
              </a:xfrm>
              <a:custGeom>
                <a:avLst/>
                <a:gdLst>
                  <a:gd name="T0" fmla="*/ 22 w 22"/>
                  <a:gd name="T1" fmla="*/ 0 h 22"/>
                  <a:gd name="T2" fmla="*/ 0 w 22"/>
                  <a:gd name="T3" fmla="*/ 22 h 22"/>
                  <a:gd name="T4" fmla="*/ 0 w 22"/>
                  <a:gd name="T5" fmla="*/ 22 h 22"/>
                  <a:gd name="T6" fmla="*/ 22 w 22"/>
                  <a:gd name="T7" fmla="*/ 0 h 22"/>
                  <a:gd name="T8" fmla="*/ 22 w 22"/>
                  <a:gd name="T9" fmla="*/ 0 h 22"/>
                </a:gdLst>
                <a:ahLst/>
                <a:cxnLst>
                  <a:cxn ang="0">
                    <a:pos x="T0" y="T1"/>
                  </a:cxn>
                  <a:cxn ang="0">
                    <a:pos x="T2" y="T3"/>
                  </a:cxn>
                  <a:cxn ang="0">
                    <a:pos x="T4" y="T5"/>
                  </a:cxn>
                  <a:cxn ang="0">
                    <a:pos x="T6" y="T7"/>
                  </a:cxn>
                  <a:cxn ang="0">
                    <a:pos x="T8" y="T9"/>
                  </a:cxn>
                </a:cxnLst>
                <a:rect l="0" t="0" r="r" b="b"/>
                <a:pathLst>
                  <a:path w="22" h="22">
                    <a:moveTo>
                      <a:pt x="22" y="0"/>
                    </a:moveTo>
                    <a:lnTo>
                      <a:pt x="0" y="22"/>
                    </a:lnTo>
                    <a:lnTo>
                      <a:pt x="0" y="22"/>
                    </a:lnTo>
                    <a:lnTo>
                      <a:pt x="22" y="0"/>
                    </a:lnTo>
                    <a:lnTo>
                      <a:pt x="22"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76" name="Freeform 643"/>
              <p:cNvSpPr>
                <a:spLocks/>
              </p:cNvSpPr>
              <p:nvPr userDrawn="1"/>
            </p:nvSpPr>
            <p:spPr bwMode="auto">
              <a:xfrm>
                <a:off x="10571163" y="4749801"/>
                <a:ext cx="34925" cy="34925"/>
              </a:xfrm>
              <a:custGeom>
                <a:avLst/>
                <a:gdLst>
                  <a:gd name="T0" fmla="*/ 22 w 22"/>
                  <a:gd name="T1" fmla="*/ 0 h 22"/>
                  <a:gd name="T2" fmla="*/ 0 w 22"/>
                  <a:gd name="T3" fmla="*/ 22 h 22"/>
                  <a:gd name="T4" fmla="*/ 0 w 22"/>
                  <a:gd name="T5" fmla="*/ 22 h 22"/>
                  <a:gd name="T6" fmla="*/ 22 w 22"/>
                  <a:gd name="T7" fmla="*/ 0 h 22"/>
                  <a:gd name="T8" fmla="*/ 22 w 22"/>
                  <a:gd name="T9" fmla="*/ 0 h 22"/>
                </a:gdLst>
                <a:ahLst/>
                <a:cxnLst>
                  <a:cxn ang="0">
                    <a:pos x="T0" y="T1"/>
                  </a:cxn>
                  <a:cxn ang="0">
                    <a:pos x="T2" y="T3"/>
                  </a:cxn>
                  <a:cxn ang="0">
                    <a:pos x="T4" y="T5"/>
                  </a:cxn>
                  <a:cxn ang="0">
                    <a:pos x="T6" y="T7"/>
                  </a:cxn>
                  <a:cxn ang="0">
                    <a:pos x="T8" y="T9"/>
                  </a:cxn>
                </a:cxnLst>
                <a:rect l="0" t="0" r="r" b="b"/>
                <a:pathLst>
                  <a:path w="22" h="22">
                    <a:moveTo>
                      <a:pt x="22" y="0"/>
                    </a:moveTo>
                    <a:lnTo>
                      <a:pt x="0" y="22"/>
                    </a:lnTo>
                    <a:lnTo>
                      <a:pt x="0" y="22"/>
                    </a:lnTo>
                    <a:lnTo>
                      <a:pt x="22" y="0"/>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77" name="Freeform 644"/>
              <p:cNvSpPr>
                <a:spLocks/>
              </p:cNvSpPr>
              <p:nvPr userDrawn="1"/>
            </p:nvSpPr>
            <p:spPr bwMode="auto">
              <a:xfrm>
                <a:off x="10488613" y="4702176"/>
                <a:ext cx="117475" cy="82550"/>
              </a:xfrm>
              <a:custGeom>
                <a:avLst/>
                <a:gdLst>
                  <a:gd name="T0" fmla="*/ 0 w 75"/>
                  <a:gd name="T1" fmla="*/ 0 h 53"/>
                  <a:gd name="T2" fmla="*/ 53 w 75"/>
                  <a:gd name="T3" fmla="*/ 53 h 53"/>
                  <a:gd name="T4" fmla="*/ 75 w 75"/>
                  <a:gd name="T5" fmla="*/ 30 h 53"/>
                  <a:gd name="T6" fmla="*/ 47 w 75"/>
                  <a:gd name="T7" fmla="*/ 2 h 53"/>
                  <a:gd name="T8" fmla="*/ 35 w 75"/>
                  <a:gd name="T9" fmla="*/ 2 h 53"/>
                  <a:gd name="T10" fmla="*/ 0 w 75"/>
                  <a:gd name="T11" fmla="*/ 0 h 53"/>
                </a:gdLst>
                <a:ahLst/>
                <a:cxnLst>
                  <a:cxn ang="0">
                    <a:pos x="T0" y="T1"/>
                  </a:cxn>
                  <a:cxn ang="0">
                    <a:pos x="T2" y="T3"/>
                  </a:cxn>
                  <a:cxn ang="0">
                    <a:pos x="T4" y="T5"/>
                  </a:cxn>
                  <a:cxn ang="0">
                    <a:pos x="T6" y="T7"/>
                  </a:cxn>
                  <a:cxn ang="0">
                    <a:pos x="T8" y="T9"/>
                  </a:cxn>
                  <a:cxn ang="0">
                    <a:pos x="T10" y="T11"/>
                  </a:cxn>
                </a:cxnLst>
                <a:rect l="0" t="0" r="r" b="b"/>
                <a:pathLst>
                  <a:path w="75" h="53">
                    <a:moveTo>
                      <a:pt x="0" y="0"/>
                    </a:moveTo>
                    <a:cubicBezTo>
                      <a:pt x="53" y="53"/>
                      <a:pt x="53" y="53"/>
                      <a:pt x="53" y="53"/>
                    </a:cubicBezTo>
                    <a:cubicBezTo>
                      <a:pt x="75" y="30"/>
                      <a:pt x="75" y="30"/>
                      <a:pt x="75" y="30"/>
                    </a:cubicBezTo>
                    <a:cubicBezTo>
                      <a:pt x="47" y="2"/>
                      <a:pt x="47" y="2"/>
                      <a:pt x="47" y="2"/>
                    </a:cubicBezTo>
                    <a:cubicBezTo>
                      <a:pt x="43" y="2"/>
                      <a:pt x="38" y="2"/>
                      <a:pt x="35" y="2"/>
                    </a:cubicBezTo>
                    <a:cubicBezTo>
                      <a:pt x="15" y="2"/>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78" name="Freeform 645"/>
              <p:cNvSpPr>
                <a:spLocks noEditPoints="1"/>
              </p:cNvSpPr>
              <p:nvPr userDrawn="1"/>
            </p:nvSpPr>
            <p:spPr bwMode="auto">
              <a:xfrm>
                <a:off x="10580688" y="4694239"/>
                <a:ext cx="69850" cy="46038"/>
              </a:xfrm>
              <a:custGeom>
                <a:avLst/>
                <a:gdLst>
                  <a:gd name="T0" fmla="*/ 0 w 45"/>
                  <a:gd name="T1" fmla="*/ 7 h 30"/>
                  <a:gd name="T2" fmla="*/ 0 w 45"/>
                  <a:gd name="T3" fmla="*/ 7 h 30"/>
                  <a:gd name="T4" fmla="*/ 23 w 45"/>
                  <a:gd name="T5" fmla="*/ 30 h 30"/>
                  <a:gd name="T6" fmla="*/ 45 w 45"/>
                  <a:gd name="T7" fmla="*/ 7 h 30"/>
                  <a:gd name="T8" fmla="*/ 23 w 45"/>
                  <a:gd name="T9" fmla="*/ 30 h 30"/>
                  <a:gd name="T10" fmla="*/ 0 w 45"/>
                  <a:gd name="T11" fmla="*/ 7 h 30"/>
                  <a:gd name="T12" fmla="*/ 37 w 45"/>
                  <a:gd name="T13" fmla="*/ 0 h 30"/>
                  <a:gd name="T14" fmla="*/ 37 w 45"/>
                  <a:gd name="T15" fmla="*/ 0 h 30"/>
                  <a:gd name="T16" fmla="*/ 45 w 45"/>
                  <a:gd name="T17" fmla="*/ 7 h 30"/>
                  <a:gd name="T18" fmla="*/ 37 w 45"/>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0">
                    <a:moveTo>
                      <a:pt x="0" y="7"/>
                    </a:moveTo>
                    <a:cubicBezTo>
                      <a:pt x="0" y="7"/>
                      <a:pt x="0" y="7"/>
                      <a:pt x="0" y="7"/>
                    </a:cubicBezTo>
                    <a:cubicBezTo>
                      <a:pt x="23" y="30"/>
                      <a:pt x="23" y="30"/>
                      <a:pt x="23" y="30"/>
                    </a:cubicBezTo>
                    <a:cubicBezTo>
                      <a:pt x="45" y="7"/>
                      <a:pt x="45" y="7"/>
                      <a:pt x="45" y="7"/>
                    </a:cubicBezTo>
                    <a:cubicBezTo>
                      <a:pt x="23" y="30"/>
                      <a:pt x="23" y="30"/>
                      <a:pt x="23" y="30"/>
                    </a:cubicBezTo>
                    <a:cubicBezTo>
                      <a:pt x="0" y="7"/>
                      <a:pt x="0" y="7"/>
                      <a:pt x="0" y="7"/>
                    </a:cubicBezTo>
                    <a:moveTo>
                      <a:pt x="37" y="0"/>
                    </a:moveTo>
                    <a:cubicBezTo>
                      <a:pt x="37" y="0"/>
                      <a:pt x="37" y="0"/>
                      <a:pt x="37" y="0"/>
                    </a:cubicBezTo>
                    <a:cubicBezTo>
                      <a:pt x="45" y="7"/>
                      <a:pt x="45" y="7"/>
                      <a:pt x="45" y="7"/>
                    </a:cubicBezTo>
                    <a:cubicBezTo>
                      <a:pt x="37" y="0"/>
                      <a:pt x="37" y="0"/>
                      <a:pt x="37" y="0"/>
                    </a:cubicBezTo>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79" name="Freeform 646"/>
              <p:cNvSpPr>
                <a:spLocks/>
              </p:cNvSpPr>
              <p:nvPr userDrawn="1"/>
            </p:nvSpPr>
            <p:spPr bwMode="auto">
              <a:xfrm>
                <a:off x="10580688" y="4694239"/>
                <a:ext cx="69850" cy="46038"/>
              </a:xfrm>
              <a:custGeom>
                <a:avLst/>
                <a:gdLst>
                  <a:gd name="T0" fmla="*/ 37 w 45"/>
                  <a:gd name="T1" fmla="*/ 0 h 30"/>
                  <a:gd name="T2" fmla="*/ 0 w 45"/>
                  <a:gd name="T3" fmla="*/ 7 h 30"/>
                  <a:gd name="T4" fmla="*/ 23 w 45"/>
                  <a:gd name="T5" fmla="*/ 30 h 30"/>
                  <a:gd name="T6" fmla="*/ 45 w 45"/>
                  <a:gd name="T7" fmla="*/ 7 h 30"/>
                  <a:gd name="T8" fmla="*/ 37 w 45"/>
                  <a:gd name="T9" fmla="*/ 0 h 30"/>
                </a:gdLst>
                <a:ahLst/>
                <a:cxnLst>
                  <a:cxn ang="0">
                    <a:pos x="T0" y="T1"/>
                  </a:cxn>
                  <a:cxn ang="0">
                    <a:pos x="T2" y="T3"/>
                  </a:cxn>
                  <a:cxn ang="0">
                    <a:pos x="T4" y="T5"/>
                  </a:cxn>
                  <a:cxn ang="0">
                    <a:pos x="T6" y="T7"/>
                  </a:cxn>
                  <a:cxn ang="0">
                    <a:pos x="T8" y="T9"/>
                  </a:cxn>
                </a:cxnLst>
                <a:rect l="0" t="0" r="r" b="b"/>
                <a:pathLst>
                  <a:path w="45" h="30">
                    <a:moveTo>
                      <a:pt x="37" y="0"/>
                    </a:moveTo>
                    <a:cubicBezTo>
                      <a:pt x="25" y="4"/>
                      <a:pt x="12" y="6"/>
                      <a:pt x="0" y="7"/>
                    </a:cubicBezTo>
                    <a:cubicBezTo>
                      <a:pt x="23" y="30"/>
                      <a:pt x="23" y="30"/>
                      <a:pt x="23" y="30"/>
                    </a:cubicBezTo>
                    <a:cubicBezTo>
                      <a:pt x="45" y="7"/>
                      <a:pt x="45" y="7"/>
                      <a:pt x="45" y="7"/>
                    </a:cubicBezTo>
                    <a:cubicBezTo>
                      <a:pt x="37" y="0"/>
                      <a:pt x="37" y="0"/>
                      <a:pt x="37"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80" name="Freeform 647"/>
              <p:cNvSpPr>
                <a:spLocks noEditPoints="1"/>
              </p:cNvSpPr>
              <p:nvPr userDrawn="1"/>
            </p:nvSpPr>
            <p:spPr bwMode="auto">
              <a:xfrm>
                <a:off x="10652126" y="4660901"/>
                <a:ext cx="42863" cy="34925"/>
              </a:xfrm>
              <a:custGeom>
                <a:avLst/>
                <a:gdLst>
                  <a:gd name="T0" fmla="*/ 0 w 28"/>
                  <a:gd name="T1" fmla="*/ 17 h 22"/>
                  <a:gd name="T2" fmla="*/ 0 w 28"/>
                  <a:gd name="T3" fmla="*/ 17 h 22"/>
                  <a:gd name="T4" fmla="*/ 5 w 28"/>
                  <a:gd name="T5" fmla="*/ 22 h 22"/>
                  <a:gd name="T6" fmla="*/ 0 w 28"/>
                  <a:gd name="T7" fmla="*/ 17 h 22"/>
                  <a:gd name="T8" fmla="*/ 28 w 28"/>
                  <a:gd name="T9" fmla="*/ 0 h 22"/>
                  <a:gd name="T10" fmla="*/ 28 w 28"/>
                  <a:gd name="T11" fmla="*/ 0 h 22"/>
                  <a:gd name="T12" fmla="*/ 5 w 28"/>
                  <a:gd name="T13" fmla="*/ 22 h 22"/>
                  <a:gd name="T14" fmla="*/ 28 w 28"/>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2">
                    <a:moveTo>
                      <a:pt x="0" y="17"/>
                    </a:moveTo>
                    <a:cubicBezTo>
                      <a:pt x="0" y="17"/>
                      <a:pt x="0" y="17"/>
                      <a:pt x="0" y="17"/>
                    </a:cubicBezTo>
                    <a:cubicBezTo>
                      <a:pt x="5" y="22"/>
                      <a:pt x="5" y="22"/>
                      <a:pt x="5" y="22"/>
                    </a:cubicBezTo>
                    <a:cubicBezTo>
                      <a:pt x="0" y="17"/>
                      <a:pt x="0" y="17"/>
                      <a:pt x="0" y="17"/>
                    </a:cubicBezTo>
                    <a:moveTo>
                      <a:pt x="28" y="0"/>
                    </a:moveTo>
                    <a:cubicBezTo>
                      <a:pt x="28" y="0"/>
                      <a:pt x="28" y="0"/>
                      <a:pt x="28" y="0"/>
                    </a:cubicBezTo>
                    <a:cubicBezTo>
                      <a:pt x="5" y="22"/>
                      <a:pt x="5" y="22"/>
                      <a:pt x="5" y="22"/>
                    </a:cubicBezTo>
                    <a:cubicBezTo>
                      <a:pt x="28" y="0"/>
                      <a:pt x="28" y="0"/>
                      <a:pt x="28" y="0"/>
                    </a:cubicBezTo>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81" name="Freeform 648"/>
              <p:cNvSpPr>
                <a:spLocks/>
              </p:cNvSpPr>
              <p:nvPr userDrawn="1"/>
            </p:nvSpPr>
            <p:spPr bwMode="auto">
              <a:xfrm>
                <a:off x="10652126" y="4660901"/>
                <a:ext cx="42863" cy="34925"/>
              </a:xfrm>
              <a:custGeom>
                <a:avLst/>
                <a:gdLst>
                  <a:gd name="T0" fmla="*/ 28 w 28"/>
                  <a:gd name="T1" fmla="*/ 0 h 22"/>
                  <a:gd name="T2" fmla="*/ 0 w 28"/>
                  <a:gd name="T3" fmla="*/ 17 h 22"/>
                  <a:gd name="T4" fmla="*/ 5 w 28"/>
                  <a:gd name="T5" fmla="*/ 22 h 22"/>
                  <a:gd name="T6" fmla="*/ 28 w 28"/>
                  <a:gd name="T7" fmla="*/ 0 h 22"/>
                </a:gdLst>
                <a:ahLst/>
                <a:cxnLst>
                  <a:cxn ang="0">
                    <a:pos x="T0" y="T1"/>
                  </a:cxn>
                  <a:cxn ang="0">
                    <a:pos x="T2" y="T3"/>
                  </a:cxn>
                  <a:cxn ang="0">
                    <a:pos x="T4" y="T5"/>
                  </a:cxn>
                  <a:cxn ang="0">
                    <a:pos x="T6" y="T7"/>
                  </a:cxn>
                </a:cxnLst>
                <a:rect l="0" t="0" r="r" b="b"/>
                <a:pathLst>
                  <a:path w="28" h="22">
                    <a:moveTo>
                      <a:pt x="28" y="0"/>
                    </a:moveTo>
                    <a:cubicBezTo>
                      <a:pt x="20" y="7"/>
                      <a:pt x="10" y="13"/>
                      <a:pt x="0" y="17"/>
                    </a:cubicBezTo>
                    <a:cubicBezTo>
                      <a:pt x="5" y="22"/>
                      <a:pt x="5" y="22"/>
                      <a:pt x="5" y="22"/>
                    </a:cubicBezTo>
                    <a:cubicBezTo>
                      <a:pt x="28" y="0"/>
                      <a:pt x="28" y="0"/>
                      <a:pt x="28"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82" name="Freeform 649"/>
              <p:cNvSpPr>
                <a:spLocks/>
              </p:cNvSpPr>
              <p:nvPr userDrawn="1"/>
            </p:nvSpPr>
            <p:spPr bwMode="auto">
              <a:xfrm>
                <a:off x="10648951" y="4581526"/>
                <a:ext cx="44450" cy="44450"/>
              </a:xfrm>
              <a:custGeom>
                <a:avLst/>
                <a:gdLst>
                  <a:gd name="T0" fmla="*/ 28 w 28"/>
                  <a:gd name="T1" fmla="*/ 7 h 28"/>
                  <a:gd name="T2" fmla="*/ 7 w 28"/>
                  <a:gd name="T3" fmla="*/ 28 h 28"/>
                  <a:gd name="T4" fmla="*/ 0 w 28"/>
                  <a:gd name="T5" fmla="*/ 21 h 28"/>
                  <a:gd name="T6" fmla="*/ 21 w 28"/>
                  <a:gd name="T7" fmla="*/ 0 h 28"/>
                  <a:gd name="T8" fmla="*/ 28 w 28"/>
                  <a:gd name="T9" fmla="*/ 7 h 28"/>
                </a:gdLst>
                <a:ahLst/>
                <a:cxnLst>
                  <a:cxn ang="0">
                    <a:pos x="T0" y="T1"/>
                  </a:cxn>
                  <a:cxn ang="0">
                    <a:pos x="T2" y="T3"/>
                  </a:cxn>
                  <a:cxn ang="0">
                    <a:pos x="T4" y="T5"/>
                  </a:cxn>
                  <a:cxn ang="0">
                    <a:pos x="T6" y="T7"/>
                  </a:cxn>
                  <a:cxn ang="0">
                    <a:pos x="T8" y="T9"/>
                  </a:cxn>
                </a:cxnLst>
                <a:rect l="0" t="0" r="r" b="b"/>
                <a:pathLst>
                  <a:path w="28" h="28">
                    <a:moveTo>
                      <a:pt x="28" y="7"/>
                    </a:moveTo>
                    <a:lnTo>
                      <a:pt x="7" y="28"/>
                    </a:lnTo>
                    <a:lnTo>
                      <a:pt x="0" y="21"/>
                    </a:lnTo>
                    <a:lnTo>
                      <a:pt x="21" y="0"/>
                    </a:lnTo>
                    <a:lnTo>
                      <a:pt x="2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grpSp>
          <p:nvGrpSpPr>
            <p:cNvPr id="1017" name="Group 1016"/>
            <p:cNvGrpSpPr/>
            <p:nvPr userDrawn="1"/>
          </p:nvGrpSpPr>
          <p:grpSpPr>
            <a:xfrm>
              <a:off x="7164413" y="4282894"/>
              <a:ext cx="1443461" cy="1539874"/>
              <a:chOff x="8377238" y="4805364"/>
              <a:chExt cx="831851" cy="887413"/>
            </a:xfrm>
          </p:grpSpPr>
          <p:sp>
            <p:nvSpPr>
              <p:cNvPr id="1123" name="Freeform 580"/>
              <p:cNvSpPr>
                <a:spLocks/>
              </p:cNvSpPr>
              <p:nvPr userDrawn="1"/>
            </p:nvSpPr>
            <p:spPr bwMode="auto">
              <a:xfrm>
                <a:off x="8391526" y="48053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24" name="Freeform 581"/>
              <p:cNvSpPr>
                <a:spLocks/>
              </p:cNvSpPr>
              <p:nvPr userDrawn="1"/>
            </p:nvSpPr>
            <p:spPr bwMode="auto">
              <a:xfrm>
                <a:off x="8389938" y="4805364"/>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25" name="Freeform 582"/>
              <p:cNvSpPr>
                <a:spLocks/>
              </p:cNvSpPr>
              <p:nvPr userDrawn="1"/>
            </p:nvSpPr>
            <p:spPr bwMode="auto">
              <a:xfrm>
                <a:off x="8389938" y="48053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26" name="Freeform 583"/>
              <p:cNvSpPr>
                <a:spLocks/>
              </p:cNvSpPr>
              <p:nvPr userDrawn="1"/>
            </p:nvSpPr>
            <p:spPr bwMode="auto">
              <a:xfrm>
                <a:off x="8388351" y="48053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27" name="Freeform 584"/>
              <p:cNvSpPr>
                <a:spLocks/>
              </p:cNvSpPr>
              <p:nvPr userDrawn="1"/>
            </p:nvSpPr>
            <p:spPr bwMode="auto">
              <a:xfrm>
                <a:off x="8386763" y="4805364"/>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28" name="Freeform 585"/>
              <p:cNvSpPr>
                <a:spLocks/>
              </p:cNvSpPr>
              <p:nvPr userDrawn="1"/>
            </p:nvSpPr>
            <p:spPr bwMode="auto">
              <a:xfrm>
                <a:off x="8386763" y="48053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29" name="Freeform 586"/>
              <p:cNvSpPr>
                <a:spLocks/>
              </p:cNvSpPr>
              <p:nvPr userDrawn="1"/>
            </p:nvSpPr>
            <p:spPr bwMode="auto">
              <a:xfrm>
                <a:off x="8385176" y="48053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30" name="Freeform 587"/>
              <p:cNvSpPr>
                <a:spLocks/>
              </p:cNvSpPr>
              <p:nvPr userDrawn="1"/>
            </p:nvSpPr>
            <p:spPr bwMode="auto">
              <a:xfrm>
                <a:off x="8383588" y="4805364"/>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31" name="Freeform 588"/>
              <p:cNvSpPr>
                <a:spLocks/>
              </p:cNvSpPr>
              <p:nvPr userDrawn="1"/>
            </p:nvSpPr>
            <p:spPr bwMode="auto">
              <a:xfrm>
                <a:off x="8383588" y="48053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32" name="Freeform 589"/>
              <p:cNvSpPr>
                <a:spLocks/>
              </p:cNvSpPr>
              <p:nvPr userDrawn="1"/>
            </p:nvSpPr>
            <p:spPr bwMode="auto">
              <a:xfrm>
                <a:off x="8383588" y="4805364"/>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33" name="Freeform 590"/>
              <p:cNvSpPr>
                <a:spLocks/>
              </p:cNvSpPr>
              <p:nvPr userDrawn="1"/>
            </p:nvSpPr>
            <p:spPr bwMode="auto">
              <a:xfrm>
                <a:off x="8382001" y="4805364"/>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34" name="Freeform 591"/>
              <p:cNvSpPr>
                <a:spLocks/>
              </p:cNvSpPr>
              <p:nvPr userDrawn="1"/>
            </p:nvSpPr>
            <p:spPr bwMode="auto">
              <a:xfrm>
                <a:off x="8382001" y="48053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35" name="Freeform 592"/>
              <p:cNvSpPr>
                <a:spLocks/>
              </p:cNvSpPr>
              <p:nvPr userDrawn="1"/>
            </p:nvSpPr>
            <p:spPr bwMode="auto">
              <a:xfrm>
                <a:off x="8380413" y="4805364"/>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36" name="Freeform 593"/>
              <p:cNvSpPr>
                <a:spLocks/>
              </p:cNvSpPr>
              <p:nvPr userDrawn="1"/>
            </p:nvSpPr>
            <p:spPr bwMode="auto">
              <a:xfrm>
                <a:off x="8380413" y="48053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37" name="Freeform 594"/>
              <p:cNvSpPr>
                <a:spLocks/>
              </p:cNvSpPr>
              <p:nvPr userDrawn="1"/>
            </p:nvSpPr>
            <p:spPr bwMode="auto">
              <a:xfrm>
                <a:off x="8377238" y="4805364"/>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0" y="0"/>
                      <a:pt x="1" y="0"/>
                      <a:pt x="2"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38" name="Freeform 650"/>
              <p:cNvSpPr>
                <a:spLocks/>
              </p:cNvSpPr>
              <p:nvPr userDrawn="1"/>
            </p:nvSpPr>
            <p:spPr bwMode="auto">
              <a:xfrm>
                <a:off x="8732838" y="5405439"/>
                <a:ext cx="26988" cy="142875"/>
              </a:xfrm>
              <a:custGeom>
                <a:avLst/>
                <a:gdLst>
                  <a:gd name="T0" fmla="*/ 2 w 18"/>
                  <a:gd name="T1" fmla="*/ 75 h 93"/>
                  <a:gd name="T2" fmla="*/ 5 w 18"/>
                  <a:gd name="T3" fmla="*/ 75 h 93"/>
                  <a:gd name="T4" fmla="*/ 5 w 18"/>
                  <a:gd name="T5" fmla="*/ 0 h 93"/>
                  <a:gd name="T6" fmla="*/ 13 w 18"/>
                  <a:gd name="T7" fmla="*/ 0 h 93"/>
                  <a:gd name="T8" fmla="*/ 13 w 18"/>
                  <a:gd name="T9" fmla="*/ 75 h 93"/>
                  <a:gd name="T10" fmla="*/ 16 w 18"/>
                  <a:gd name="T11" fmla="*/ 75 h 93"/>
                  <a:gd name="T12" fmla="*/ 18 w 18"/>
                  <a:gd name="T13" fmla="*/ 77 h 93"/>
                  <a:gd name="T14" fmla="*/ 18 w 18"/>
                  <a:gd name="T15" fmla="*/ 93 h 93"/>
                  <a:gd name="T16" fmla="*/ 0 w 18"/>
                  <a:gd name="T17" fmla="*/ 93 h 93"/>
                  <a:gd name="T18" fmla="*/ 0 w 18"/>
                  <a:gd name="T19" fmla="*/ 77 h 93"/>
                  <a:gd name="T20" fmla="*/ 2 w 18"/>
                  <a:gd name="T21"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93">
                    <a:moveTo>
                      <a:pt x="2" y="75"/>
                    </a:moveTo>
                    <a:cubicBezTo>
                      <a:pt x="5" y="75"/>
                      <a:pt x="5" y="75"/>
                      <a:pt x="5" y="75"/>
                    </a:cubicBezTo>
                    <a:cubicBezTo>
                      <a:pt x="5" y="0"/>
                      <a:pt x="5" y="0"/>
                      <a:pt x="5" y="0"/>
                    </a:cubicBezTo>
                    <a:cubicBezTo>
                      <a:pt x="13" y="0"/>
                      <a:pt x="13" y="0"/>
                      <a:pt x="13" y="0"/>
                    </a:cubicBezTo>
                    <a:cubicBezTo>
                      <a:pt x="13" y="75"/>
                      <a:pt x="13" y="75"/>
                      <a:pt x="13" y="75"/>
                    </a:cubicBezTo>
                    <a:cubicBezTo>
                      <a:pt x="16" y="75"/>
                      <a:pt x="16" y="75"/>
                      <a:pt x="16" y="75"/>
                    </a:cubicBezTo>
                    <a:cubicBezTo>
                      <a:pt x="17" y="75"/>
                      <a:pt x="18" y="76"/>
                      <a:pt x="18" y="77"/>
                    </a:cubicBezTo>
                    <a:cubicBezTo>
                      <a:pt x="18" y="93"/>
                      <a:pt x="18" y="93"/>
                      <a:pt x="18" y="93"/>
                    </a:cubicBezTo>
                    <a:cubicBezTo>
                      <a:pt x="0" y="93"/>
                      <a:pt x="0" y="93"/>
                      <a:pt x="0" y="93"/>
                    </a:cubicBezTo>
                    <a:cubicBezTo>
                      <a:pt x="0" y="77"/>
                      <a:pt x="0" y="77"/>
                      <a:pt x="0" y="77"/>
                    </a:cubicBezTo>
                    <a:cubicBezTo>
                      <a:pt x="0" y="76"/>
                      <a:pt x="1" y="75"/>
                      <a:pt x="2" y="75"/>
                    </a:cubicBezTo>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39" name="Freeform 651"/>
              <p:cNvSpPr>
                <a:spLocks/>
              </p:cNvSpPr>
              <p:nvPr userDrawn="1"/>
            </p:nvSpPr>
            <p:spPr bwMode="auto">
              <a:xfrm>
                <a:off x="8732838" y="5462589"/>
                <a:ext cx="12700" cy="85725"/>
              </a:xfrm>
              <a:custGeom>
                <a:avLst/>
                <a:gdLst>
                  <a:gd name="T0" fmla="*/ 8 w 8"/>
                  <a:gd name="T1" fmla="*/ 0 h 56"/>
                  <a:gd name="T2" fmla="*/ 5 w 8"/>
                  <a:gd name="T3" fmla="*/ 3 h 56"/>
                  <a:gd name="T4" fmla="*/ 5 w 8"/>
                  <a:gd name="T5" fmla="*/ 38 h 56"/>
                  <a:gd name="T6" fmla="*/ 2 w 8"/>
                  <a:gd name="T7" fmla="*/ 38 h 56"/>
                  <a:gd name="T8" fmla="*/ 0 w 8"/>
                  <a:gd name="T9" fmla="*/ 40 h 56"/>
                  <a:gd name="T10" fmla="*/ 0 w 8"/>
                  <a:gd name="T11" fmla="*/ 56 h 56"/>
                  <a:gd name="T12" fmla="*/ 3 w 8"/>
                  <a:gd name="T13" fmla="*/ 56 h 56"/>
                  <a:gd name="T14" fmla="*/ 3 w 8"/>
                  <a:gd name="T15" fmla="*/ 40 h 56"/>
                  <a:gd name="T16" fmla="*/ 5 w 8"/>
                  <a:gd name="T17" fmla="*/ 38 h 56"/>
                  <a:gd name="T18" fmla="*/ 8 w 8"/>
                  <a:gd name="T19" fmla="*/ 38 h 56"/>
                  <a:gd name="T20" fmla="*/ 8 w 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6">
                    <a:moveTo>
                      <a:pt x="8" y="0"/>
                    </a:moveTo>
                    <a:cubicBezTo>
                      <a:pt x="5" y="3"/>
                      <a:pt x="5" y="3"/>
                      <a:pt x="5" y="3"/>
                    </a:cubicBezTo>
                    <a:cubicBezTo>
                      <a:pt x="5" y="38"/>
                      <a:pt x="5" y="38"/>
                      <a:pt x="5" y="38"/>
                    </a:cubicBezTo>
                    <a:cubicBezTo>
                      <a:pt x="2" y="38"/>
                      <a:pt x="2" y="38"/>
                      <a:pt x="2" y="38"/>
                    </a:cubicBezTo>
                    <a:cubicBezTo>
                      <a:pt x="1" y="38"/>
                      <a:pt x="0" y="39"/>
                      <a:pt x="0" y="40"/>
                    </a:cubicBezTo>
                    <a:cubicBezTo>
                      <a:pt x="0" y="56"/>
                      <a:pt x="0" y="56"/>
                      <a:pt x="0" y="56"/>
                    </a:cubicBezTo>
                    <a:cubicBezTo>
                      <a:pt x="3" y="56"/>
                      <a:pt x="3" y="56"/>
                      <a:pt x="3" y="56"/>
                    </a:cubicBezTo>
                    <a:cubicBezTo>
                      <a:pt x="3" y="40"/>
                      <a:pt x="3" y="40"/>
                      <a:pt x="3" y="40"/>
                    </a:cubicBezTo>
                    <a:cubicBezTo>
                      <a:pt x="3" y="39"/>
                      <a:pt x="4" y="38"/>
                      <a:pt x="5" y="38"/>
                    </a:cubicBezTo>
                    <a:cubicBezTo>
                      <a:pt x="8" y="38"/>
                      <a:pt x="8" y="38"/>
                      <a:pt x="8" y="38"/>
                    </a:cubicBezTo>
                    <a:cubicBezTo>
                      <a:pt x="8" y="0"/>
                      <a:pt x="8" y="0"/>
                      <a:pt x="8" y="0"/>
                    </a:cubicBezTo>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40" name="Freeform 652"/>
              <p:cNvSpPr>
                <a:spLocks/>
              </p:cNvSpPr>
              <p:nvPr userDrawn="1"/>
            </p:nvSpPr>
            <p:spPr bwMode="auto">
              <a:xfrm>
                <a:off x="8748713" y="5454651"/>
                <a:ext cx="11113" cy="93663"/>
              </a:xfrm>
              <a:custGeom>
                <a:avLst/>
                <a:gdLst>
                  <a:gd name="T0" fmla="*/ 3 w 8"/>
                  <a:gd name="T1" fmla="*/ 0 h 61"/>
                  <a:gd name="T2" fmla="*/ 0 w 8"/>
                  <a:gd name="T3" fmla="*/ 3 h 61"/>
                  <a:gd name="T4" fmla="*/ 0 w 8"/>
                  <a:gd name="T5" fmla="*/ 43 h 61"/>
                  <a:gd name="T6" fmla="*/ 3 w 8"/>
                  <a:gd name="T7" fmla="*/ 43 h 61"/>
                  <a:gd name="T8" fmla="*/ 5 w 8"/>
                  <a:gd name="T9" fmla="*/ 45 h 61"/>
                  <a:gd name="T10" fmla="*/ 5 w 8"/>
                  <a:gd name="T11" fmla="*/ 61 h 61"/>
                  <a:gd name="T12" fmla="*/ 8 w 8"/>
                  <a:gd name="T13" fmla="*/ 61 h 61"/>
                  <a:gd name="T14" fmla="*/ 8 w 8"/>
                  <a:gd name="T15" fmla="*/ 45 h 61"/>
                  <a:gd name="T16" fmla="*/ 6 w 8"/>
                  <a:gd name="T17" fmla="*/ 43 h 61"/>
                  <a:gd name="T18" fmla="*/ 3 w 8"/>
                  <a:gd name="T19" fmla="*/ 43 h 61"/>
                  <a:gd name="T20" fmla="*/ 3 w 8"/>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1">
                    <a:moveTo>
                      <a:pt x="3" y="0"/>
                    </a:moveTo>
                    <a:cubicBezTo>
                      <a:pt x="0" y="3"/>
                      <a:pt x="0" y="3"/>
                      <a:pt x="0" y="3"/>
                    </a:cubicBezTo>
                    <a:cubicBezTo>
                      <a:pt x="0" y="43"/>
                      <a:pt x="0" y="43"/>
                      <a:pt x="0" y="43"/>
                    </a:cubicBezTo>
                    <a:cubicBezTo>
                      <a:pt x="3" y="43"/>
                      <a:pt x="3" y="43"/>
                      <a:pt x="3" y="43"/>
                    </a:cubicBezTo>
                    <a:cubicBezTo>
                      <a:pt x="4" y="43"/>
                      <a:pt x="5" y="44"/>
                      <a:pt x="5" y="45"/>
                    </a:cubicBezTo>
                    <a:cubicBezTo>
                      <a:pt x="5" y="61"/>
                      <a:pt x="5" y="61"/>
                      <a:pt x="5" y="61"/>
                    </a:cubicBezTo>
                    <a:cubicBezTo>
                      <a:pt x="8" y="61"/>
                      <a:pt x="8" y="61"/>
                      <a:pt x="8" y="61"/>
                    </a:cubicBezTo>
                    <a:cubicBezTo>
                      <a:pt x="8" y="45"/>
                      <a:pt x="8" y="45"/>
                      <a:pt x="8" y="45"/>
                    </a:cubicBezTo>
                    <a:cubicBezTo>
                      <a:pt x="8" y="44"/>
                      <a:pt x="7" y="43"/>
                      <a:pt x="6" y="43"/>
                    </a:cubicBezTo>
                    <a:cubicBezTo>
                      <a:pt x="3" y="43"/>
                      <a:pt x="3" y="43"/>
                      <a:pt x="3" y="43"/>
                    </a:cubicBezTo>
                    <a:cubicBezTo>
                      <a:pt x="3" y="0"/>
                      <a:pt x="3" y="0"/>
                      <a:pt x="3" y="0"/>
                    </a:cubicBezTo>
                  </a:path>
                </a:pathLst>
              </a:custGeom>
              <a:solidFill>
                <a:srgbClr val="FFC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41" name="Freeform 653"/>
              <p:cNvSpPr>
                <a:spLocks/>
              </p:cNvSpPr>
              <p:nvPr userDrawn="1"/>
            </p:nvSpPr>
            <p:spPr bwMode="auto">
              <a:xfrm>
                <a:off x="8915401" y="5127626"/>
                <a:ext cx="111125" cy="111125"/>
              </a:xfrm>
              <a:custGeom>
                <a:avLst/>
                <a:gdLst>
                  <a:gd name="T0" fmla="*/ 0 w 70"/>
                  <a:gd name="T1" fmla="*/ 46 h 70"/>
                  <a:gd name="T2" fmla="*/ 24 w 70"/>
                  <a:gd name="T3" fmla="*/ 70 h 70"/>
                  <a:gd name="T4" fmla="*/ 70 w 70"/>
                  <a:gd name="T5" fmla="*/ 24 h 70"/>
                  <a:gd name="T6" fmla="*/ 46 w 70"/>
                  <a:gd name="T7" fmla="*/ 0 h 70"/>
                  <a:gd name="T8" fmla="*/ 0 w 70"/>
                  <a:gd name="T9" fmla="*/ 46 h 70"/>
                </a:gdLst>
                <a:ahLst/>
                <a:cxnLst>
                  <a:cxn ang="0">
                    <a:pos x="T0" y="T1"/>
                  </a:cxn>
                  <a:cxn ang="0">
                    <a:pos x="T2" y="T3"/>
                  </a:cxn>
                  <a:cxn ang="0">
                    <a:pos x="T4" y="T5"/>
                  </a:cxn>
                  <a:cxn ang="0">
                    <a:pos x="T6" y="T7"/>
                  </a:cxn>
                  <a:cxn ang="0">
                    <a:pos x="T8" y="T9"/>
                  </a:cxn>
                </a:cxnLst>
                <a:rect l="0" t="0" r="r" b="b"/>
                <a:pathLst>
                  <a:path w="70" h="70">
                    <a:moveTo>
                      <a:pt x="0" y="46"/>
                    </a:moveTo>
                    <a:lnTo>
                      <a:pt x="24" y="70"/>
                    </a:lnTo>
                    <a:lnTo>
                      <a:pt x="70" y="24"/>
                    </a:lnTo>
                    <a:lnTo>
                      <a:pt x="46" y="0"/>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42" name="Freeform 654"/>
              <p:cNvSpPr>
                <a:spLocks/>
              </p:cNvSpPr>
              <p:nvPr userDrawn="1"/>
            </p:nvSpPr>
            <p:spPr bwMode="auto">
              <a:xfrm>
                <a:off x="8915401" y="5127626"/>
                <a:ext cx="111125" cy="111125"/>
              </a:xfrm>
              <a:custGeom>
                <a:avLst/>
                <a:gdLst>
                  <a:gd name="T0" fmla="*/ 0 w 70"/>
                  <a:gd name="T1" fmla="*/ 46 h 70"/>
                  <a:gd name="T2" fmla="*/ 24 w 70"/>
                  <a:gd name="T3" fmla="*/ 70 h 70"/>
                  <a:gd name="T4" fmla="*/ 70 w 70"/>
                  <a:gd name="T5" fmla="*/ 24 h 70"/>
                  <a:gd name="T6" fmla="*/ 46 w 70"/>
                  <a:gd name="T7" fmla="*/ 0 h 70"/>
                  <a:gd name="T8" fmla="*/ 0 w 70"/>
                  <a:gd name="T9" fmla="*/ 46 h 70"/>
                </a:gdLst>
                <a:ahLst/>
                <a:cxnLst>
                  <a:cxn ang="0">
                    <a:pos x="T0" y="T1"/>
                  </a:cxn>
                  <a:cxn ang="0">
                    <a:pos x="T2" y="T3"/>
                  </a:cxn>
                  <a:cxn ang="0">
                    <a:pos x="T4" y="T5"/>
                  </a:cxn>
                  <a:cxn ang="0">
                    <a:pos x="T6" y="T7"/>
                  </a:cxn>
                  <a:cxn ang="0">
                    <a:pos x="T8" y="T9"/>
                  </a:cxn>
                </a:cxnLst>
                <a:rect l="0" t="0" r="r" b="b"/>
                <a:pathLst>
                  <a:path w="70" h="70">
                    <a:moveTo>
                      <a:pt x="0" y="46"/>
                    </a:moveTo>
                    <a:lnTo>
                      <a:pt x="24" y="70"/>
                    </a:lnTo>
                    <a:lnTo>
                      <a:pt x="70" y="24"/>
                    </a:lnTo>
                    <a:lnTo>
                      <a:pt x="46" y="0"/>
                    </a:lnTo>
                    <a:lnTo>
                      <a:pt x="0"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43" name="Freeform 655"/>
              <p:cNvSpPr>
                <a:spLocks/>
              </p:cNvSpPr>
              <p:nvPr userDrawn="1"/>
            </p:nvSpPr>
            <p:spPr bwMode="auto">
              <a:xfrm>
                <a:off x="8997951" y="4946651"/>
                <a:ext cx="211138" cy="211138"/>
              </a:xfrm>
              <a:custGeom>
                <a:avLst/>
                <a:gdLst>
                  <a:gd name="T0" fmla="*/ 3 w 137"/>
                  <a:gd name="T1" fmla="*/ 119 h 137"/>
                  <a:gd name="T2" fmla="*/ 3 w 137"/>
                  <a:gd name="T3" fmla="*/ 131 h 137"/>
                  <a:gd name="T4" fmla="*/ 6 w 137"/>
                  <a:gd name="T5" fmla="*/ 134 h 137"/>
                  <a:gd name="T6" fmla="*/ 18 w 137"/>
                  <a:gd name="T7" fmla="*/ 134 h 137"/>
                  <a:gd name="T8" fmla="*/ 134 w 137"/>
                  <a:gd name="T9" fmla="*/ 18 h 137"/>
                  <a:gd name="T10" fmla="*/ 134 w 137"/>
                  <a:gd name="T11" fmla="*/ 6 h 137"/>
                  <a:gd name="T12" fmla="*/ 131 w 137"/>
                  <a:gd name="T13" fmla="*/ 3 h 137"/>
                  <a:gd name="T14" fmla="*/ 119 w 137"/>
                  <a:gd name="T15" fmla="*/ 3 h 137"/>
                  <a:gd name="T16" fmla="*/ 3 w 137"/>
                  <a:gd name="T17" fmla="*/ 11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37">
                    <a:moveTo>
                      <a:pt x="3" y="119"/>
                    </a:moveTo>
                    <a:cubicBezTo>
                      <a:pt x="0" y="122"/>
                      <a:pt x="0" y="128"/>
                      <a:pt x="3" y="131"/>
                    </a:cubicBezTo>
                    <a:cubicBezTo>
                      <a:pt x="6" y="134"/>
                      <a:pt x="6" y="134"/>
                      <a:pt x="6" y="134"/>
                    </a:cubicBezTo>
                    <a:cubicBezTo>
                      <a:pt x="9" y="137"/>
                      <a:pt x="15" y="137"/>
                      <a:pt x="18" y="134"/>
                    </a:cubicBezTo>
                    <a:cubicBezTo>
                      <a:pt x="134" y="18"/>
                      <a:pt x="134" y="18"/>
                      <a:pt x="134" y="18"/>
                    </a:cubicBezTo>
                    <a:cubicBezTo>
                      <a:pt x="137" y="15"/>
                      <a:pt x="137" y="9"/>
                      <a:pt x="134" y="6"/>
                    </a:cubicBezTo>
                    <a:cubicBezTo>
                      <a:pt x="131" y="3"/>
                      <a:pt x="131" y="3"/>
                      <a:pt x="131" y="3"/>
                    </a:cubicBezTo>
                    <a:cubicBezTo>
                      <a:pt x="128" y="0"/>
                      <a:pt x="122" y="0"/>
                      <a:pt x="119" y="3"/>
                    </a:cubicBezTo>
                    <a:lnTo>
                      <a:pt x="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44" name="Freeform 656"/>
              <p:cNvSpPr>
                <a:spLocks/>
              </p:cNvSpPr>
              <p:nvPr userDrawn="1"/>
            </p:nvSpPr>
            <p:spPr bwMode="auto">
              <a:xfrm>
                <a:off x="8548688" y="5181601"/>
                <a:ext cx="423863" cy="422275"/>
              </a:xfrm>
              <a:custGeom>
                <a:avLst/>
                <a:gdLst>
                  <a:gd name="T0" fmla="*/ 0 w 267"/>
                  <a:gd name="T1" fmla="*/ 232 h 266"/>
                  <a:gd name="T2" fmla="*/ 34 w 267"/>
                  <a:gd name="T3" fmla="*/ 266 h 266"/>
                  <a:gd name="T4" fmla="*/ 267 w 267"/>
                  <a:gd name="T5" fmla="*/ 34 h 266"/>
                  <a:gd name="T6" fmla="*/ 233 w 267"/>
                  <a:gd name="T7" fmla="*/ 0 h 266"/>
                  <a:gd name="T8" fmla="*/ 0 w 267"/>
                  <a:gd name="T9" fmla="*/ 232 h 266"/>
                </a:gdLst>
                <a:ahLst/>
                <a:cxnLst>
                  <a:cxn ang="0">
                    <a:pos x="T0" y="T1"/>
                  </a:cxn>
                  <a:cxn ang="0">
                    <a:pos x="T2" y="T3"/>
                  </a:cxn>
                  <a:cxn ang="0">
                    <a:pos x="T4" y="T5"/>
                  </a:cxn>
                  <a:cxn ang="0">
                    <a:pos x="T6" y="T7"/>
                  </a:cxn>
                  <a:cxn ang="0">
                    <a:pos x="T8" y="T9"/>
                  </a:cxn>
                </a:cxnLst>
                <a:rect l="0" t="0" r="r" b="b"/>
                <a:pathLst>
                  <a:path w="267" h="266">
                    <a:moveTo>
                      <a:pt x="0" y="232"/>
                    </a:moveTo>
                    <a:lnTo>
                      <a:pt x="34" y="266"/>
                    </a:lnTo>
                    <a:lnTo>
                      <a:pt x="267" y="34"/>
                    </a:lnTo>
                    <a:lnTo>
                      <a:pt x="233" y="0"/>
                    </a:lnTo>
                    <a:lnTo>
                      <a:pt x="0"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45" name="Freeform 657"/>
              <p:cNvSpPr>
                <a:spLocks/>
              </p:cNvSpPr>
              <p:nvPr userDrawn="1"/>
            </p:nvSpPr>
            <p:spPr bwMode="auto">
              <a:xfrm>
                <a:off x="8548688" y="5181601"/>
                <a:ext cx="423863" cy="422275"/>
              </a:xfrm>
              <a:custGeom>
                <a:avLst/>
                <a:gdLst>
                  <a:gd name="T0" fmla="*/ 0 w 267"/>
                  <a:gd name="T1" fmla="*/ 232 h 266"/>
                  <a:gd name="T2" fmla="*/ 34 w 267"/>
                  <a:gd name="T3" fmla="*/ 266 h 266"/>
                  <a:gd name="T4" fmla="*/ 267 w 267"/>
                  <a:gd name="T5" fmla="*/ 34 h 266"/>
                  <a:gd name="T6" fmla="*/ 233 w 267"/>
                  <a:gd name="T7" fmla="*/ 0 h 266"/>
                  <a:gd name="T8" fmla="*/ 0 w 267"/>
                  <a:gd name="T9" fmla="*/ 232 h 266"/>
                </a:gdLst>
                <a:ahLst/>
                <a:cxnLst>
                  <a:cxn ang="0">
                    <a:pos x="T0" y="T1"/>
                  </a:cxn>
                  <a:cxn ang="0">
                    <a:pos x="T2" y="T3"/>
                  </a:cxn>
                  <a:cxn ang="0">
                    <a:pos x="T4" y="T5"/>
                  </a:cxn>
                  <a:cxn ang="0">
                    <a:pos x="T6" y="T7"/>
                  </a:cxn>
                  <a:cxn ang="0">
                    <a:pos x="T8" y="T9"/>
                  </a:cxn>
                </a:cxnLst>
                <a:rect l="0" t="0" r="r" b="b"/>
                <a:pathLst>
                  <a:path w="267" h="266">
                    <a:moveTo>
                      <a:pt x="0" y="232"/>
                    </a:moveTo>
                    <a:lnTo>
                      <a:pt x="34" y="266"/>
                    </a:lnTo>
                    <a:lnTo>
                      <a:pt x="267" y="34"/>
                    </a:lnTo>
                    <a:lnTo>
                      <a:pt x="233" y="0"/>
                    </a:lnTo>
                    <a:lnTo>
                      <a:pt x="0"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46" name="Freeform 658"/>
              <p:cNvSpPr>
                <a:spLocks/>
              </p:cNvSpPr>
              <p:nvPr userDrawn="1"/>
            </p:nvSpPr>
            <p:spPr bwMode="auto">
              <a:xfrm>
                <a:off x="8974138" y="5113339"/>
                <a:ext cx="66675" cy="66675"/>
              </a:xfrm>
              <a:custGeom>
                <a:avLst/>
                <a:gdLst>
                  <a:gd name="T0" fmla="*/ 40 w 43"/>
                  <a:gd name="T1" fmla="*/ 28 h 43"/>
                  <a:gd name="T2" fmla="*/ 15 w 43"/>
                  <a:gd name="T3" fmla="*/ 3 h 43"/>
                  <a:gd name="T4" fmla="*/ 3 w 43"/>
                  <a:gd name="T5" fmla="*/ 3 h 43"/>
                  <a:gd name="T6" fmla="*/ 3 w 43"/>
                  <a:gd name="T7" fmla="*/ 15 h 43"/>
                  <a:gd name="T8" fmla="*/ 28 w 43"/>
                  <a:gd name="T9" fmla="*/ 39 h 43"/>
                  <a:gd name="T10" fmla="*/ 40 w 43"/>
                  <a:gd name="T11" fmla="*/ 39 h 43"/>
                  <a:gd name="T12" fmla="*/ 40 w 43"/>
                  <a:gd name="T13" fmla="*/ 28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40" y="28"/>
                    </a:moveTo>
                    <a:cubicBezTo>
                      <a:pt x="15" y="3"/>
                      <a:pt x="15" y="3"/>
                      <a:pt x="15" y="3"/>
                    </a:cubicBezTo>
                    <a:cubicBezTo>
                      <a:pt x="12" y="0"/>
                      <a:pt x="7" y="0"/>
                      <a:pt x="3" y="3"/>
                    </a:cubicBezTo>
                    <a:cubicBezTo>
                      <a:pt x="0" y="6"/>
                      <a:pt x="0" y="11"/>
                      <a:pt x="3" y="15"/>
                    </a:cubicBezTo>
                    <a:cubicBezTo>
                      <a:pt x="28" y="39"/>
                      <a:pt x="28" y="39"/>
                      <a:pt x="28" y="39"/>
                    </a:cubicBezTo>
                    <a:cubicBezTo>
                      <a:pt x="31" y="43"/>
                      <a:pt x="36" y="43"/>
                      <a:pt x="40" y="39"/>
                    </a:cubicBezTo>
                    <a:cubicBezTo>
                      <a:pt x="43" y="36"/>
                      <a:pt x="43" y="31"/>
                      <a:pt x="40" y="28"/>
                    </a:cubicBezTo>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47" name="Freeform 659"/>
              <p:cNvSpPr>
                <a:spLocks/>
              </p:cNvSpPr>
              <p:nvPr userDrawn="1"/>
            </p:nvSpPr>
            <p:spPr bwMode="auto">
              <a:xfrm>
                <a:off x="9112251" y="4991101"/>
                <a:ext cx="52388" cy="52388"/>
              </a:xfrm>
              <a:custGeom>
                <a:avLst/>
                <a:gdLst>
                  <a:gd name="T0" fmla="*/ 31 w 34"/>
                  <a:gd name="T1" fmla="*/ 20 h 34"/>
                  <a:gd name="T2" fmla="*/ 14 w 34"/>
                  <a:gd name="T3" fmla="*/ 3 h 34"/>
                  <a:gd name="T4" fmla="*/ 3 w 34"/>
                  <a:gd name="T5" fmla="*/ 3 h 34"/>
                  <a:gd name="T6" fmla="*/ 3 w 34"/>
                  <a:gd name="T7" fmla="*/ 14 h 34"/>
                  <a:gd name="T8" fmla="*/ 20 w 34"/>
                  <a:gd name="T9" fmla="*/ 31 h 34"/>
                  <a:gd name="T10" fmla="*/ 31 w 34"/>
                  <a:gd name="T11" fmla="*/ 31 h 34"/>
                  <a:gd name="T12" fmla="*/ 31 w 34"/>
                  <a:gd name="T13" fmla="*/ 20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31" y="20"/>
                    </a:moveTo>
                    <a:cubicBezTo>
                      <a:pt x="14" y="3"/>
                      <a:pt x="14" y="3"/>
                      <a:pt x="14" y="3"/>
                    </a:cubicBezTo>
                    <a:cubicBezTo>
                      <a:pt x="11" y="0"/>
                      <a:pt x="6" y="0"/>
                      <a:pt x="3" y="3"/>
                    </a:cubicBezTo>
                    <a:cubicBezTo>
                      <a:pt x="0" y="6"/>
                      <a:pt x="0" y="11"/>
                      <a:pt x="3" y="14"/>
                    </a:cubicBezTo>
                    <a:cubicBezTo>
                      <a:pt x="20" y="31"/>
                      <a:pt x="20" y="31"/>
                      <a:pt x="20" y="31"/>
                    </a:cubicBezTo>
                    <a:cubicBezTo>
                      <a:pt x="23" y="34"/>
                      <a:pt x="28" y="34"/>
                      <a:pt x="31" y="31"/>
                    </a:cubicBezTo>
                    <a:cubicBezTo>
                      <a:pt x="34" y="28"/>
                      <a:pt x="34" y="23"/>
                      <a:pt x="31" y="20"/>
                    </a:cubicBezTo>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48" name="Freeform 660"/>
              <p:cNvSpPr>
                <a:spLocks/>
              </p:cNvSpPr>
              <p:nvPr userDrawn="1"/>
            </p:nvSpPr>
            <p:spPr bwMode="auto">
              <a:xfrm>
                <a:off x="8883651" y="5184776"/>
                <a:ext cx="31750" cy="30163"/>
              </a:xfrm>
              <a:custGeom>
                <a:avLst/>
                <a:gdLst>
                  <a:gd name="T0" fmla="*/ 20 w 20"/>
                  <a:gd name="T1" fmla="*/ 0 h 19"/>
                  <a:gd name="T2" fmla="*/ 0 w 20"/>
                  <a:gd name="T3" fmla="*/ 19 h 19"/>
                  <a:gd name="T4" fmla="*/ 0 w 20"/>
                  <a:gd name="T5" fmla="*/ 19 h 19"/>
                  <a:gd name="T6" fmla="*/ 20 w 20"/>
                  <a:gd name="T7" fmla="*/ 0 h 19"/>
                  <a:gd name="T8" fmla="*/ 20 w 20"/>
                  <a:gd name="T9" fmla="*/ 0 h 19"/>
                </a:gdLst>
                <a:ahLst/>
                <a:cxnLst>
                  <a:cxn ang="0">
                    <a:pos x="T0" y="T1"/>
                  </a:cxn>
                  <a:cxn ang="0">
                    <a:pos x="T2" y="T3"/>
                  </a:cxn>
                  <a:cxn ang="0">
                    <a:pos x="T4" y="T5"/>
                  </a:cxn>
                  <a:cxn ang="0">
                    <a:pos x="T6" y="T7"/>
                  </a:cxn>
                  <a:cxn ang="0">
                    <a:pos x="T8" y="T9"/>
                  </a:cxn>
                </a:cxnLst>
                <a:rect l="0" t="0" r="r" b="b"/>
                <a:pathLst>
                  <a:path w="20" h="19">
                    <a:moveTo>
                      <a:pt x="20" y="0"/>
                    </a:moveTo>
                    <a:lnTo>
                      <a:pt x="0" y="19"/>
                    </a:lnTo>
                    <a:lnTo>
                      <a:pt x="0" y="19"/>
                    </a:lnTo>
                    <a:lnTo>
                      <a:pt x="20" y="0"/>
                    </a:lnTo>
                    <a:lnTo>
                      <a:pt x="20" y="0"/>
                    </a:lnTo>
                    <a:close/>
                  </a:path>
                </a:pathLst>
              </a:custGeom>
              <a:solidFill>
                <a:srgbClr val="339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49" name="Freeform 661"/>
              <p:cNvSpPr>
                <a:spLocks/>
              </p:cNvSpPr>
              <p:nvPr userDrawn="1"/>
            </p:nvSpPr>
            <p:spPr bwMode="auto">
              <a:xfrm>
                <a:off x="8883651" y="5184776"/>
                <a:ext cx="31750" cy="30163"/>
              </a:xfrm>
              <a:custGeom>
                <a:avLst/>
                <a:gdLst>
                  <a:gd name="T0" fmla="*/ 20 w 20"/>
                  <a:gd name="T1" fmla="*/ 0 h 19"/>
                  <a:gd name="T2" fmla="*/ 0 w 20"/>
                  <a:gd name="T3" fmla="*/ 19 h 19"/>
                  <a:gd name="T4" fmla="*/ 0 w 20"/>
                  <a:gd name="T5" fmla="*/ 19 h 19"/>
                  <a:gd name="T6" fmla="*/ 20 w 20"/>
                  <a:gd name="T7" fmla="*/ 0 h 19"/>
                  <a:gd name="T8" fmla="*/ 20 w 20"/>
                  <a:gd name="T9" fmla="*/ 0 h 19"/>
                </a:gdLst>
                <a:ahLst/>
                <a:cxnLst>
                  <a:cxn ang="0">
                    <a:pos x="T0" y="T1"/>
                  </a:cxn>
                  <a:cxn ang="0">
                    <a:pos x="T2" y="T3"/>
                  </a:cxn>
                  <a:cxn ang="0">
                    <a:pos x="T4" y="T5"/>
                  </a:cxn>
                  <a:cxn ang="0">
                    <a:pos x="T6" y="T7"/>
                  </a:cxn>
                  <a:cxn ang="0">
                    <a:pos x="T8" y="T9"/>
                  </a:cxn>
                </a:cxnLst>
                <a:rect l="0" t="0" r="r" b="b"/>
                <a:pathLst>
                  <a:path w="20" h="19">
                    <a:moveTo>
                      <a:pt x="20" y="0"/>
                    </a:moveTo>
                    <a:lnTo>
                      <a:pt x="0" y="19"/>
                    </a:lnTo>
                    <a:lnTo>
                      <a:pt x="0" y="19"/>
                    </a:lnTo>
                    <a:lnTo>
                      <a:pt x="20" y="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50" name="Freeform 662"/>
              <p:cNvSpPr>
                <a:spLocks/>
              </p:cNvSpPr>
              <p:nvPr userDrawn="1"/>
            </p:nvSpPr>
            <p:spPr bwMode="auto">
              <a:xfrm>
                <a:off x="8763001" y="5214939"/>
                <a:ext cx="120650" cy="120650"/>
              </a:xfrm>
              <a:custGeom>
                <a:avLst/>
                <a:gdLst>
                  <a:gd name="T0" fmla="*/ 76 w 76"/>
                  <a:gd name="T1" fmla="*/ 0 h 76"/>
                  <a:gd name="T2" fmla="*/ 0 w 76"/>
                  <a:gd name="T3" fmla="*/ 76 h 76"/>
                  <a:gd name="T4" fmla="*/ 0 w 76"/>
                  <a:gd name="T5" fmla="*/ 76 h 76"/>
                  <a:gd name="T6" fmla="*/ 76 w 76"/>
                  <a:gd name="T7" fmla="*/ 0 h 76"/>
                  <a:gd name="T8" fmla="*/ 76 w 76"/>
                  <a:gd name="T9" fmla="*/ 0 h 76"/>
                </a:gdLst>
                <a:ahLst/>
                <a:cxnLst>
                  <a:cxn ang="0">
                    <a:pos x="T0" y="T1"/>
                  </a:cxn>
                  <a:cxn ang="0">
                    <a:pos x="T2" y="T3"/>
                  </a:cxn>
                  <a:cxn ang="0">
                    <a:pos x="T4" y="T5"/>
                  </a:cxn>
                  <a:cxn ang="0">
                    <a:pos x="T6" y="T7"/>
                  </a:cxn>
                  <a:cxn ang="0">
                    <a:pos x="T8" y="T9"/>
                  </a:cxn>
                </a:cxnLst>
                <a:rect l="0" t="0" r="r" b="b"/>
                <a:pathLst>
                  <a:path w="76" h="76">
                    <a:moveTo>
                      <a:pt x="76" y="0"/>
                    </a:moveTo>
                    <a:lnTo>
                      <a:pt x="0" y="76"/>
                    </a:lnTo>
                    <a:lnTo>
                      <a:pt x="0" y="76"/>
                    </a:lnTo>
                    <a:lnTo>
                      <a:pt x="76" y="0"/>
                    </a:lnTo>
                    <a:lnTo>
                      <a:pt x="76" y="0"/>
                    </a:lnTo>
                    <a:close/>
                  </a:path>
                </a:pathLst>
              </a:custGeom>
              <a:solidFill>
                <a:srgbClr val="338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51" name="Freeform 663"/>
              <p:cNvSpPr>
                <a:spLocks/>
              </p:cNvSpPr>
              <p:nvPr userDrawn="1"/>
            </p:nvSpPr>
            <p:spPr bwMode="auto">
              <a:xfrm>
                <a:off x="8763001" y="5214939"/>
                <a:ext cx="120650" cy="120650"/>
              </a:xfrm>
              <a:custGeom>
                <a:avLst/>
                <a:gdLst>
                  <a:gd name="T0" fmla="*/ 76 w 76"/>
                  <a:gd name="T1" fmla="*/ 0 h 76"/>
                  <a:gd name="T2" fmla="*/ 0 w 76"/>
                  <a:gd name="T3" fmla="*/ 76 h 76"/>
                  <a:gd name="T4" fmla="*/ 0 w 76"/>
                  <a:gd name="T5" fmla="*/ 76 h 76"/>
                  <a:gd name="T6" fmla="*/ 76 w 76"/>
                  <a:gd name="T7" fmla="*/ 0 h 76"/>
                  <a:gd name="T8" fmla="*/ 76 w 76"/>
                  <a:gd name="T9" fmla="*/ 0 h 76"/>
                </a:gdLst>
                <a:ahLst/>
                <a:cxnLst>
                  <a:cxn ang="0">
                    <a:pos x="T0" y="T1"/>
                  </a:cxn>
                  <a:cxn ang="0">
                    <a:pos x="T2" y="T3"/>
                  </a:cxn>
                  <a:cxn ang="0">
                    <a:pos x="T4" y="T5"/>
                  </a:cxn>
                  <a:cxn ang="0">
                    <a:pos x="T6" y="T7"/>
                  </a:cxn>
                  <a:cxn ang="0">
                    <a:pos x="T8" y="T9"/>
                  </a:cxn>
                </a:cxnLst>
                <a:rect l="0" t="0" r="r" b="b"/>
                <a:pathLst>
                  <a:path w="76" h="76">
                    <a:moveTo>
                      <a:pt x="76" y="0"/>
                    </a:moveTo>
                    <a:lnTo>
                      <a:pt x="0" y="76"/>
                    </a:lnTo>
                    <a:lnTo>
                      <a:pt x="0" y="76"/>
                    </a:lnTo>
                    <a:lnTo>
                      <a:pt x="76" y="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52" name="Freeform 664"/>
              <p:cNvSpPr>
                <a:spLocks/>
              </p:cNvSpPr>
              <p:nvPr userDrawn="1"/>
            </p:nvSpPr>
            <p:spPr bwMode="auto">
              <a:xfrm>
                <a:off x="8548688" y="5335589"/>
                <a:ext cx="214313" cy="214313"/>
              </a:xfrm>
              <a:custGeom>
                <a:avLst/>
                <a:gdLst>
                  <a:gd name="T0" fmla="*/ 135 w 135"/>
                  <a:gd name="T1" fmla="*/ 0 h 135"/>
                  <a:gd name="T2" fmla="*/ 0 w 135"/>
                  <a:gd name="T3" fmla="*/ 135 h 135"/>
                  <a:gd name="T4" fmla="*/ 0 w 135"/>
                  <a:gd name="T5" fmla="*/ 135 h 135"/>
                  <a:gd name="T6" fmla="*/ 135 w 135"/>
                  <a:gd name="T7" fmla="*/ 0 h 135"/>
                  <a:gd name="T8" fmla="*/ 135 w 135"/>
                  <a:gd name="T9" fmla="*/ 0 h 135"/>
                </a:gdLst>
                <a:ahLst/>
                <a:cxnLst>
                  <a:cxn ang="0">
                    <a:pos x="T0" y="T1"/>
                  </a:cxn>
                  <a:cxn ang="0">
                    <a:pos x="T2" y="T3"/>
                  </a:cxn>
                  <a:cxn ang="0">
                    <a:pos x="T4" y="T5"/>
                  </a:cxn>
                  <a:cxn ang="0">
                    <a:pos x="T6" y="T7"/>
                  </a:cxn>
                  <a:cxn ang="0">
                    <a:pos x="T8" y="T9"/>
                  </a:cxn>
                </a:cxnLst>
                <a:rect l="0" t="0" r="r" b="b"/>
                <a:pathLst>
                  <a:path w="135" h="135">
                    <a:moveTo>
                      <a:pt x="135" y="0"/>
                    </a:moveTo>
                    <a:lnTo>
                      <a:pt x="0" y="135"/>
                    </a:lnTo>
                    <a:lnTo>
                      <a:pt x="0" y="135"/>
                    </a:lnTo>
                    <a:lnTo>
                      <a:pt x="135" y="0"/>
                    </a:lnTo>
                    <a:lnTo>
                      <a:pt x="135" y="0"/>
                    </a:lnTo>
                    <a:close/>
                  </a:path>
                </a:pathLst>
              </a:custGeom>
              <a:solidFill>
                <a:srgbClr val="334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53" name="Freeform 665"/>
              <p:cNvSpPr>
                <a:spLocks/>
              </p:cNvSpPr>
              <p:nvPr userDrawn="1"/>
            </p:nvSpPr>
            <p:spPr bwMode="auto">
              <a:xfrm>
                <a:off x="8548688" y="5335589"/>
                <a:ext cx="214313" cy="214313"/>
              </a:xfrm>
              <a:custGeom>
                <a:avLst/>
                <a:gdLst>
                  <a:gd name="T0" fmla="*/ 135 w 135"/>
                  <a:gd name="T1" fmla="*/ 0 h 135"/>
                  <a:gd name="T2" fmla="*/ 0 w 135"/>
                  <a:gd name="T3" fmla="*/ 135 h 135"/>
                  <a:gd name="T4" fmla="*/ 0 w 135"/>
                  <a:gd name="T5" fmla="*/ 135 h 135"/>
                  <a:gd name="T6" fmla="*/ 135 w 135"/>
                  <a:gd name="T7" fmla="*/ 0 h 135"/>
                  <a:gd name="T8" fmla="*/ 135 w 135"/>
                  <a:gd name="T9" fmla="*/ 0 h 135"/>
                </a:gdLst>
                <a:ahLst/>
                <a:cxnLst>
                  <a:cxn ang="0">
                    <a:pos x="T0" y="T1"/>
                  </a:cxn>
                  <a:cxn ang="0">
                    <a:pos x="T2" y="T3"/>
                  </a:cxn>
                  <a:cxn ang="0">
                    <a:pos x="T4" y="T5"/>
                  </a:cxn>
                  <a:cxn ang="0">
                    <a:pos x="T6" y="T7"/>
                  </a:cxn>
                  <a:cxn ang="0">
                    <a:pos x="T8" y="T9"/>
                  </a:cxn>
                </a:cxnLst>
                <a:rect l="0" t="0" r="r" b="b"/>
                <a:pathLst>
                  <a:path w="135" h="135">
                    <a:moveTo>
                      <a:pt x="135" y="0"/>
                    </a:moveTo>
                    <a:lnTo>
                      <a:pt x="0" y="135"/>
                    </a:lnTo>
                    <a:lnTo>
                      <a:pt x="0" y="135"/>
                    </a:lnTo>
                    <a:lnTo>
                      <a:pt x="135" y="0"/>
                    </a:lnTo>
                    <a:lnTo>
                      <a:pt x="1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54" name="Freeform 666"/>
              <p:cNvSpPr>
                <a:spLocks noEditPoints="1"/>
              </p:cNvSpPr>
              <p:nvPr userDrawn="1"/>
            </p:nvSpPr>
            <p:spPr bwMode="auto">
              <a:xfrm>
                <a:off x="8548688" y="5184776"/>
                <a:ext cx="385763" cy="368300"/>
              </a:xfrm>
              <a:custGeom>
                <a:avLst/>
                <a:gdLst>
                  <a:gd name="T0" fmla="*/ 2 w 243"/>
                  <a:gd name="T1" fmla="*/ 231 h 232"/>
                  <a:gd name="T2" fmla="*/ 3 w 243"/>
                  <a:gd name="T3" fmla="*/ 232 h 232"/>
                  <a:gd name="T4" fmla="*/ 2 w 243"/>
                  <a:gd name="T5" fmla="*/ 231 h 232"/>
                  <a:gd name="T6" fmla="*/ 231 w 243"/>
                  <a:gd name="T7" fmla="*/ 0 h 232"/>
                  <a:gd name="T8" fmla="*/ 211 w 243"/>
                  <a:gd name="T9" fmla="*/ 19 h 232"/>
                  <a:gd name="T10" fmla="*/ 135 w 243"/>
                  <a:gd name="T11" fmla="*/ 95 h 232"/>
                  <a:gd name="T12" fmla="*/ 0 w 243"/>
                  <a:gd name="T13" fmla="*/ 230 h 232"/>
                  <a:gd name="T14" fmla="*/ 0 w 243"/>
                  <a:gd name="T15" fmla="*/ 230 h 232"/>
                  <a:gd name="T16" fmla="*/ 231 w 243"/>
                  <a:gd name="T17" fmla="*/ 0 h 232"/>
                  <a:gd name="T18" fmla="*/ 243 w 243"/>
                  <a:gd name="T19" fmla="*/ 13 h 232"/>
                  <a:gd name="T20" fmla="*/ 243 w 243"/>
                  <a:gd name="T21" fmla="*/ 13 h 232"/>
                  <a:gd name="T22" fmla="*/ 231 w 24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32">
                    <a:moveTo>
                      <a:pt x="2" y="231"/>
                    </a:moveTo>
                    <a:lnTo>
                      <a:pt x="3" y="232"/>
                    </a:lnTo>
                    <a:lnTo>
                      <a:pt x="2" y="231"/>
                    </a:lnTo>
                    <a:close/>
                    <a:moveTo>
                      <a:pt x="231" y="0"/>
                    </a:moveTo>
                    <a:lnTo>
                      <a:pt x="211" y="19"/>
                    </a:lnTo>
                    <a:lnTo>
                      <a:pt x="135" y="95"/>
                    </a:lnTo>
                    <a:lnTo>
                      <a:pt x="0" y="230"/>
                    </a:lnTo>
                    <a:lnTo>
                      <a:pt x="0" y="230"/>
                    </a:lnTo>
                    <a:lnTo>
                      <a:pt x="231" y="0"/>
                    </a:lnTo>
                    <a:lnTo>
                      <a:pt x="243" y="13"/>
                    </a:lnTo>
                    <a:lnTo>
                      <a:pt x="243" y="13"/>
                    </a:lnTo>
                    <a:lnTo>
                      <a:pt x="2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55" name="Freeform 667"/>
              <p:cNvSpPr>
                <a:spLocks noEditPoints="1"/>
              </p:cNvSpPr>
              <p:nvPr userDrawn="1"/>
            </p:nvSpPr>
            <p:spPr bwMode="auto">
              <a:xfrm>
                <a:off x="8548688" y="5184776"/>
                <a:ext cx="385763" cy="368300"/>
              </a:xfrm>
              <a:custGeom>
                <a:avLst/>
                <a:gdLst>
                  <a:gd name="T0" fmla="*/ 2 w 243"/>
                  <a:gd name="T1" fmla="*/ 231 h 232"/>
                  <a:gd name="T2" fmla="*/ 3 w 243"/>
                  <a:gd name="T3" fmla="*/ 232 h 232"/>
                  <a:gd name="T4" fmla="*/ 2 w 243"/>
                  <a:gd name="T5" fmla="*/ 231 h 232"/>
                  <a:gd name="T6" fmla="*/ 231 w 243"/>
                  <a:gd name="T7" fmla="*/ 0 h 232"/>
                  <a:gd name="T8" fmla="*/ 211 w 243"/>
                  <a:gd name="T9" fmla="*/ 19 h 232"/>
                  <a:gd name="T10" fmla="*/ 135 w 243"/>
                  <a:gd name="T11" fmla="*/ 95 h 232"/>
                  <a:gd name="T12" fmla="*/ 0 w 243"/>
                  <a:gd name="T13" fmla="*/ 230 h 232"/>
                  <a:gd name="T14" fmla="*/ 0 w 243"/>
                  <a:gd name="T15" fmla="*/ 230 h 232"/>
                  <a:gd name="T16" fmla="*/ 231 w 243"/>
                  <a:gd name="T17" fmla="*/ 0 h 232"/>
                  <a:gd name="T18" fmla="*/ 243 w 243"/>
                  <a:gd name="T19" fmla="*/ 13 h 232"/>
                  <a:gd name="T20" fmla="*/ 243 w 243"/>
                  <a:gd name="T21" fmla="*/ 13 h 232"/>
                  <a:gd name="T22" fmla="*/ 231 w 24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32">
                    <a:moveTo>
                      <a:pt x="2" y="231"/>
                    </a:moveTo>
                    <a:lnTo>
                      <a:pt x="3" y="232"/>
                    </a:lnTo>
                    <a:lnTo>
                      <a:pt x="2" y="231"/>
                    </a:lnTo>
                    <a:moveTo>
                      <a:pt x="231" y="0"/>
                    </a:moveTo>
                    <a:lnTo>
                      <a:pt x="211" y="19"/>
                    </a:lnTo>
                    <a:lnTo>
                      <a:pt x="135" y="95"/>
                    </a:lnTo>
                    <a:lnTo>
                      <a:pt x="0" y="230"/>
                    </a:lnTo>
                    <a:lnTo>
                      <a:pt x="0" y="230"/>
                    </a:lnTo>
                    <a:lnTo>
                      <a:pt x="231" y="0"/>
                    </a:lnTo>
                    <a:lnTo>
                      <a:pt x="243" y="13"/>
                    </a:lnTo>
                    <a:lnTo>
                      <a:pt x="243" y="13"/>
                    </a:lnTo>
                    <a:lnTo>
                      <a:pt x="2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56" name="Freeform 668"/>
              <p:cNvSpPr>
                <a:spLocks/>
              </p:cNvSpPr>
              <p:nvPr userDrawn="1"/>
            </p:nvSpPr>
            <p:spPr bwMode="auto">
              <a:xfrm>
                <a:off x="8553451" y="5205414"/>
                <a:ext cx="381000" cy="347663"/>
              </a:xfrm>
              <a:custGeom>
                <a:avLst/>
                <a:gdLst>
                  <a:gd name="T0" fmla="*/ 240 w 240"/>
                  <a:gd name="T1" fmla="*/ 0 h 219"/>
                  <a:gd name="T2" fmla="*/ 0 w 240"/>
                  <a:gd name="T3" fmla="*/ 219 h 219"/>
                  <a:gd name="T4" fmla="*/ 0 w 240"/>
                  <a:gd name="T5" fmla="*/ 219 h 219"/>
                  <a:gd name="T6" fmla="*/ 240 w 240"/>
                  <a:gd name="T7" fmla="*/ 0 h 219"/>
                  <a:gd name="T8" fmla="*/ 240 w 240"/>
                  <a:gd name="T9" fmla="*/ 0 h 219"/>
                </a:gdLst>
                <a:ahLst/>
                <a:cxnLst>
                  <a:cxn ang="0">
                    <a:pos x="T0" y="T1"/>
                  </a:cxn>
                  <a:cxn ang="0">
                    <a:pos x="T2" y="T3"/>
                  </a:cxn>
                  <a:cxn ang="0">
                    <a:pos x="T4" y="T5"/>
                  </a:cxn>
                  <a:cxn ang="0">
                    <a:pos x="T6" y="T7"/>
                  </a:cxn>
                  <a:cxn ang="0">
                    <a:pos x="T8" y="T9"/>
                  </a:cxn>
                </a:cxnLst>
                <a:rect l="0" t="0" r="r" b="b"/>
                <a:pathLst>
                  <a:path w="240" h="219">
                    <a:moveTo>
                      <a:pt x="240" y="0"/>
                    </a:moveTo>
                    <a:lnTo>
                      <a:pt x="0" y="219"/>
                    </a:lnTo>
                    <a:lnTo>
                      <a:pt x="0" y="219"/>
                    </a:lnTo>
                    <a:lnTo>
                      <a:pt x="240" y="0"/>
                    </a:lnTo>
                    <a:lnTo>
                      <a:pt x="24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57" name="Freeform 669"/>
              <p:cNvSpPr>
                <a:spLocks/>
              </p:cNvSpPr>
              <p:nvPr userDrawn="1"/>
            </p:nvSpPr>
            <p:spPr bwMode="auto">
              <a:xfrm>
                <a:off x="8553451" y="5205414"/>
                <a:ext cx="381000" cy="347663"/>
              </a:xfrm>
              <a:custGeom>
                <a:avLst/>
                <a:gdLst>
                  <a:gd name="T0" fmla="*/ 240 w 240"/>
                  <a:gd name="T1" fmla="*/ 0 h 219"/>
                  <a:gd name="T2" fmla="*/ 0 w 240"/>
                  <a:gd name="T3" fmla="*/ 219 h 219"/>
                  <a:gd name="T4" fmla="*/ 0 w 240"/>
                  <a:gd name="T5" fmla="*/ 219 h 219"/>
                  <a:gd name="T6" fmla="*/ 240 w 240"/>
                  <a:gd name="T7" fmla="*/ 0 h 219"/>
                  <a:gd name="T8" fmla="*/ 240 w 240"/>
                  <a:gd name="T9" fmla="*/ 0 h 219"/>
                </a:gdLst>
                <a:ahLst/>
                <a:cxnLst>
                  <a:cxn ang="0">
                    <a:pos x="T0" y="T1"/>
                  </a:cxn>
                  <a:cxn ang="0">
                    <a:pos x="T2" y="T3"/>
                  </a:cxn>
                  <a:cxn ang="0">
                    <a:pos x="T4" y="T5"/>
                  </a:cxn>
                  <a:cxn ang="0">
                    <a:pos x="T6" y="T7"/>
                  </a:cxn>
                  <a:cxn ang="0">
                    <a:pos x="T8" y="T9"/>
                  </a:cxn>
                </a:cxnLst>
                <a:rect l="0" t="0" r="r" b="b"/>
                <a:pathLst>
                  <a:path w="240" h="219">
                    <a:moveTo>
                      <a:pt x="240" y="0"/>
                    </a:moveTo>
                    <a:lnTo>
                      <a:pt x="0" y="219"/>
                    </a:lnTo>
                    <a:lnTo>
                      <a:pt x="0" y="219"/>
                    </a:lnTo>
                    <a:lnTo>
                      <a:pt x="240" y="0"/>
                    </a:lnTo>
                    <a:lnTo>
                      <a:pt x="2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58" name="Freeform 670"/>
              <p:cNvSpPr>
                <a:spLocks/>
              </p:cNvSpPr>
              <p:nvPr userDrawn="1"/>
            </p:nvSpPr>
            <p:spPr bwMode="auto">
              <a:xfrm>
                <a:off x="8548688" y="5549901"/>
                <a:ext cx="1588" cy="1588"/>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59" name="Freeform 671"/>
              <p:cNvSpPr>
                <a:spLocks/>
              </p:cNvSpPr>
              <p:nvPr userDrawn="1"/>
            </p:nvSpPr>
            <p:spPr bwMode="auto">
              <a:xfrm>
                <a:off x="8548688" y="5549901"/>
                <a:ext cx="1588" cy="1588"/>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60" name="Freeform 672"/>
              <p:cNvSpPr>
                <a:spLocks/>
              </p:cNvSpPr>
              <p:nvPr userDrawn="1"/>
            </p:nvSpPr>
            <p:spPr bwMode="auto">
              <a:xfrm>
                <a:off x="8548688" y="5549901"/>
                <a:ext cx="3175" cy="1588"/>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1" y="1"/>
                    </a:lnTo>
                    <a:lnTo>
                      <a:pt x="2" y="1"/>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61" name="Freeform 673"/>
              <p:cNvSpPr>
                <a:spLocks/>
              </p:cNvSpPr>
              <p:nvPr userDrawn="1"/>
            </p:nvSpPr>
            <p:spPr bwMode="auto">
              <a:xfrm>
                <a:off x="8548688" y="5549901"/>
                <a:ext cx="3175" cy="1588"/>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1" y="1"/>
                    </a:lnTo>
                    <a:lnTo>
                      <a:pt x="2"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62" name="Freeform 674"/>
              <p:cNvSpPr>
                <a:spLocks/>
              </p:cNvSpPr>
              <p:nvPr userDrawn="1"/>
            </p:nvSpPr>
            <p:spPr bwMode="auto">
              <a:xfrm>
                <a:off x="8548688" y="5184776"/>
                <a:ext cx="385763" cy="368300"/>
              </a:xfrm>
              <a:custGeom>
                <a:avLst/>
                <a:gdLst>
                  <a:gd name="T0" fmla="*/ 231 w 243"/>
                  <a:gd name="T1" fmla="*/ 0 h 232"/>
                  <a:gd name="T2" fmla="*/ 0 w 243"/>
                  <a:gd name="T3" fmla="*/ 230 h 232"/>
                  <a:gd name="T4" fmla="*/ 2 w 243"/>
                  <a:gd name="T5" fmla="*/ 231 h 232"/>
                  <a:gd name="T6" fmla="*/ 3 w 243"/>
                  <a:gd name="T7" fmla="*/ 232 h 232"/>
                  <a:gd name="T8" fmla="*/ 243 w 243"/>
                  <a:gd name="T9" fmla="*/ 13 h 232"/>
                  <a:gd name="T10" fmla="*/ 231 w 243"/>
                  <a:gd name="T11" fmla="*/ 0 h 232"/>
                </a:gdLst>
                <a:ahLst/>
                <a:cxnLst>
                  <a:cxn ang="0">
                    <a:pos x="T0" y="T1"/>
                  </a:cxn>
                  <a:cxn ang="0">
                    <a:pos x="T2" y="T3"/>
                  </a:cxn>
                  <a:cxn ang="0">
                    <a:pos x="T4" y="T5"/>
                  </a:cxn>
                  <a:cxn ang="0">
                    <a:pos x="T6" y="T7"/>
                  </a:cxn>
                  <a:cxn ang="0">
                    <a:pos x="T8" y="T9"/>
                  </a:cxn>
                  <a:cxn ang="0">
                    <a:pos x="T10" y="T11"/>
                  </a:cxn>
                </a:cxnLst>
                <a:rect l="0" t="0" r="r" b="b"/>
                <a:pathLst>
                  <a:path w="243" h="232">
                    <a:moveTo>
                      <a:pt x="231" y="0"/>
                    </a:moveTo>
                    <a:lnTo>
                      <a:pt x="0" y="230"/>
                    </a:lnTo>
                    <a:lnTo>
                      <a:pt x="2" y="231"/>
                    </a:lnTo>
                    <a:lnTo>
                      <a:pt x="3" y="232"/>
                    </a:lnTo>
                    <a:lnTo>
                      <a:pt x="243" y="13"/>
                    </a:lnTo>
                    <a:lnTo>
                      <a:pt x="23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63" name="Freeform 675"/>
              <p:cNvSpPr>
                <a:spLocks/>
              </p:cNvSpPr>
              <p:nvPr userDrawn="1"/>
            </p:nvSpPr>
            <p:spPr bwMode="auto">
              <a:xfrm>
                <a:off x="8548688" y="5184776"/>
                <a:ext cx="385763" cy="368300"/>
              </a:xfrm>
              <a:custGeom>
                <a:avLst/>
                <a:gdLst>
                  <a:gd name="T0" fmla="*/ 231 w 243"/>
                  <a:gd name="T1" fmla="*/ 0 h 232"/>
                  <a:gd name="T2" fmla="*/ 0 w 243"/>
                  <a:gd name="T3" fmla="*/ 230 h 232"/>
                  <a:gd name="T4" fmla="*/ 2 w 243"/>
                  <a:gd name="T5" fmla="*/ 231 h 232"/>
                  <a:gd name="T6" fmla="*/ 3 w 243"/>
                  <a:gd name="T7" fmla="*/ 232 h 232"/>
                  <a:gd name="T8" fmla="*/ 243 w 243"/>
                  <a:gd name="T9" fmla="*/ 13 h 232"/>
                  <a:gd name="T10" fmla="*/ 231 w 243"/>
                  <a:gd name="T11" fmla="*/ 0 h 232"/>
                </a:gdLst>
                <a:ahLst/>
                <a:cxnLst>
                  <a:cxn ang="0">
                    <a:pos x="T0" y="T1"/>
                  </a:cxn>
                  <a:cxn ang="0">
                    <a:pos x="T2" y="T3"/>
                  </a:cxn>
                  <a:cxn ang="0">
                    <a:pos x="T4" y="T5"/>
                  </a:cxn>
                  <a:cxn ang="0">
                    <a:pos x="T6" y="T7"/>
                  </a:cxn>
                  <a:cxn ang="0">
                    <a:pos x="T8" y="T9"/>
                  </a:cxn>
                  <a:cxn ang="0">
                    <a:pos x="T10" y="T11"/>
                  </a:cxn>
                </a:cxnLst>
                <a:rect l="0" t="0" r="r" b="b"/>
                <a:pathLst>
                  <a:path w="243" h="232">
                    <a:moveTo>
                      <a:pt x="231" y="0"/>
                    </a:moveTo>
                    <a:lnTo>
                      <a:pt x="0" y="230"/>
                    </a:lnTo>
                    <a:lnTo>
                      <a:pt x="2" y="231"/>
                    </a:lnTo>
                    <a:lnTo>
                      <a:pt x="3" y="232"/>
                    </a:lnTo>
                    <a:lnTo>
                      <a:pt x="243" y="13"/>
                    </a:lnTo>
                    <a:lnTo>
                      <a:pt x="2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64" name="Freeform 676"/>
              <p:cNvSpPr>
                <a:spLocks/>
              </p:cNvSpPr>
              <p:nvPr userDrawn="1"/>
            </p:nvSpPr>
            <p:spPr bwMode="auto">
              <a:xfrm>
                <a:off x="8534401" y="5548314"/>
                <a:ext cx="306388" cy="44450"/>
              </a:xfrm>
              <a:custGeom>
                <a:avLst/>
                <a:gdLst>
                  <a:gd name="T0" fmla="*/ 0 w 198"/>
                  <a:gd name="T1" fmla="*/ 15 h 29"/>
                  <a:gd name="T2" fmla="*/ 15 w 198"/>
                  <a:gd name="T3" fmla="*/ 0 h 29"/>
                  <a:gd name="T4" fmla="*/ 184 w 198"/>
                  <a:gd name="T5" fmla="*/ 0 h 29"/>
                  <a:gd name="T6" fmla="*/ 198 w 198"/>
                  <a:gd name="T7" fmla="*/ 15 h 29"/>
                  <a:gd name="T8" fmla="*/ 184 w 198"/>
                  <a:gd name="T9" fmla="*/ 29 h 29"/>
                  <a:gd name="T10" fmla="*/ 15 w 198"/>
                  <a:gd name="T11" fmla="*/ 29 h 29"/>
                  <a:gd name="T12" fmla="*/ 0 w 198"/>
                  <a:gd name="T13" fmla="*/ 15 h 29"/>
                </a:gdLst>
                <a:ahLst/>
                <a:cxnLst>
                  <a:cxn ang="0">
                    <a:pos x="T0" y="T1"/>
                  </a:cxn>
                  <a:cxn ang="0">
                    <a:pos x="T2" y="T3"/>
                  </a:cxn>
                  <a:cxn ang="0">
                    <a:pos x="T4" y="T5"/>
                  </a:cxn>
                  <a:cxn ang="0">
                    <a:pos x="T6" y="T7"/>
                  </a:cxn>
                  <a:cxn ang="0">
                    <a:pos x="T8" y="T9"/>
                  </a:cxn>
                  <a:cxn ang="0">
                    <a:pos x="T10" y="T11"/>
                  </a:cxn>
                  <a:cxn ang="0">
                    <a:pos x="T12" y="T13"/>
                  </a:cxn>
                </a:cxnLst>
                <a:rect l="0" t="0" r="r" b="b"/>
                <a:pathLst>
                  <a:path w="198" h="29">
                    <a:moveTo>
                      <a:pt x="0" y="15"/>
                    </a:moveTo>
                    <a:cubicBezTo>
                      <a:pt x="0" y="7"/>
                      <a:pt x="7" y="0"/>
                      <a:pt x="15" y="0"/>
                    </a:cubicBezTo>
                    <a:cubicBezTo>
                      <a:pt x="184" y="0"/>
                      <a:pt x="184" y="0"/>
                      <a:pt x="184" y="0"/>
                    </a:cubicBezTo>
                    <a:cubicBezTo>
                      <a:pt x="192" y="0"/>
                      <a:pt x="198" y="7"/>
                      <a:pt x="198" y="15"/>
                    </a:cubicBezTo>
                    <a:cubicBezTo>
                      <a:pt x="198" y="23"/>
                      <a:pt x="192" y="29"/>
                      <a:pt x="184" y="29"/>
                    </a:cubicBezTo>
                    <a:cubicBezTo>
                      <a:pt x="15" y="29"/>
                      <a:pt x="15" y="29"/>
                      <a:pt x="15" y="29"/>
                    </a:cubicBezTo>
                    <a:cubicBezTo>
                      <a:pt x="7" y="29"/>
                      <a:pt x="0" y="23"/>
                      <a:pt x="0" y="15"/>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65" name="Oval 677"/>
              <p:cNvSpPr>
                <a:spLocks noChangeArrowheads="1"/>
              </p:cNvSpPr>
              <p:nvPr userDrawn="1"/>
            </p:nvSpPr>
            <p:spPr bwMode="auto">
              <a:xfrm>
                <a:off x="8893176" y="5605464"/>
                <a:ext cx="88900" cy="87313"/>
              </a:xfrm>
              <a:prstGeom prst="ellipse">
                <a:avLst/>
              </a:pr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66" name="Oval 678"/>
              <p:cNvSpPr>
                <a:spLocks noChangeArrowheads="1"/>
              </p:cNvSpPr>
              <p:nvPr userDrawn="1"/>
            </p:nvSpPr>
            <p:spPr bwMode="auto">
              <a:xfrm>
                <a:off x="8716963" y="5605464"/>
                <a:ext cx="88900" cy="87313"/>
              </a:xfrm>
              <a:prstGeom prst="ellipse">
                <a:avLst/>
              </a:pr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67" name="Oval 679"/>
              <p:cNvSpPr>
                <a:spLocks noChangeArrowheads="1"/>
              </p:cNvSpPr>
              <p:nvPr userDrawn="1"/>
            </p:nvSpPr>
            <p:spPr bwMode="auto">
              <a:xfrm>
                <a:off x="8583613" y="5605464"/>
                <a:ext cx="87313" cy="87313"/>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68" name="Freeform 680"/>
              <p:cNvSpPr>
                <a:spLocks/>
              </p:cNvSpPr>
              <p:nvPr userDrawn="1"/>
            </p:nvSpPr>
            <p:spPr bwMode="auto">
              <a:xfrm>
                <a:off x="8885238" y="5462589"/>
                <a:ext cx="158750" cy="187325"/>
              </a:xfrm>
              <a:custGeom>
                <a:avLst/>
                <a:gdLst>
                  <a:gd name="T0" fmla="*/ 0 w 102"/>
                  <a:gd name="T1" fmla="*/ 0 h 122"/>
                  <a:gd name="T2" fmla="*/ 75 w 102"/>
                  <a:gd name="T3" fmla="*/ 0 h 122"/>
                  <a:gd name="T4" fmla="*/ 95 w 102"/>
                  <a:gd name="T5" fmla="*/ 122 h 122"/>
                  <a:gd name="T6" fmla="*/ 21 w 102"/>
                  <a:gd name="T7" fmla="*/ 122 h 122"/>
                  <a:gd name="T8" fmla="*/ 0 w 102"/>
                  <a:gd name="T9" fmla="*/ 0 h 122"/>
                </a:gdLst>
                <a:ahLst/>
                <a:cxnLst>
                  <a:cxn ang="0">
                    <a:pos x="T0" y="T1"/>
                  </a:cxn>
                  <a:cxn ang="0">
                    <a:pos x="T2" y="T3"/>
                  </a:cxn>
                  <a:cxn ang="0">
                    <a:pos x="T4" y="T5"/>
                  </a:cxn>
                  <a:cxn ang="0">
                    <a:pos x="T6" y="T7"/>
                  </a:cxn>
                  <a:cxn ang="0">
                    <a:pos x="T8" y="T9"/>
                  </a:cxn>
                </a:cxnLst>
                <a:rect l="0" t="0" r="r" b="b"/>
                <a:pathLst>
                  <a:path w="102" h="122">
                    <a:moveTo>
                      <a:pt x="0" y="0"/>
                    </a:moveTo>
                    <a:cubicBezTo>
                      <a:pt x="23" y="0"/>
                      <a:pt x="62" y="0"/>
                      <a:pt x="75" y="0"/>
                    </a:cubicBezTo>
                    <a:cubicBezTo>
                      <a:pt x="102" y="31"/>
                      <a:pt x="95" y="122"/>
                      <a:pt x="95" y="122"/>
                    </a:cubicBezTo>
                    <a:cubicBezTo>
                      <a:pt x="21" y="122"/>
                      <a:pt x="21" y="122"/>
                      <a:pt x="21" y="122"/>
                    </a:cubicBezTo>
                    <a:cubicBezTo>
                      <a:pt x="21" y="122"/>
                      <a:pt x="28" y="31"/>
                      <a:pt x="0" y="0"/>
                    </a:cubicBezTo>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69" name="Freeform 681"/>
              <p:cNvSpPr>
                <a:spLocks/>
              </p:cNvSpPr>
              <p:nvPr userDrawn="1"/>
            </p:nvSpPr>
            <p:spPr bwMode="auto">
              <a:xfrm>
                <a:off x="8788401" y="5592764"/>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70" name="Freeform 682"/>
              <p:cNvSpPr>
                <a:spLocks/>
              </p:cNvSpPr>
              <p:nvPr userDrawn="1"/>
            </p:nvSpPr>
            <p:spPr bwMode="auto">
              <a:xfrm>
                <a:off x="8985251" y="5462589"/>
                <a:ext cx="42863" cy="65088"/>
              </a:xfrm>
              <a:custGeom>
                <a:avLst/>
                <a:gdLst>
                  <a:gd name="T0" fmla="*/ 11 w 28"/>
                  <a:gd name="T1" fmla="*/ 0 h 43"/>
                  <a:gd name="T2" fmla="*/ 0 w 28"/>
                  <a:gd name="T3" fmla="*/ 0 h 43"/>
                  <a:gd name="T4" fmla="*/ 0 w 28"/>
                  <a:gd name="T5" fmla="*/ 0 h 43"/>
                  <a:gd name="T6" fmla="*/ 11 w 28"/>
                  <a:gd name="T7" fmla="*/ 0 h 43"/>
                  <a:gd name="T8" fmla="*/ 28 w 28"/>
                  <a:gd name="T9" fmla="*/ 43 h 43"/>
                  <a:gd name="T10" fmla="*/ 28 w 28"/>
                  <a:gd name="T11" fmla="*/ 43 h 43"/>
                  <a:gd name="T12" fmla="*/ 11 w 28"/>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11" y="0"/>
                    </a:moveTo>
                    <a:cubicBezTo>
                      <a:pt x="8" y="0"/>
                      <a:pt x="4" y="0"/>
                      <a:pt x="0" y="0"/>
                    </a:cubicBezTo>
                    <a:cubicBezTo>
                      <a:pt x="0" y="0"/>
                      <a:pt x="0" y="0"/>
                      <a:pt x="0" y="0"/>
                    </a:cubicBezTo>
                    <a:cubicBezTo>
                      <a:pt x="4" y="0"/>
                      <a:pt x="8" y="0"/>
                      <a:pt x="11" y="0"/>
                    </a:cubicBezTo>
                    <a:cubicBezTo>
                      <a:pt x="19" y="10"/>
                      <a:pt x="25" y="26"/>
                      <a:pt x="28" y="43"/>
                    </a:cubicBezTo>
                    <a:cubicBezTo>
                      <a:pt x="28" y="43"/>
                      <a:pt x="28" y="43"/>
                      <a:pt x="28" y="43"/>
                    </a:cubicBezTo>
                    <a:cubicBezTo>
                      <a:pt x="25" y="26"/>
                      <a:pt x="20" y="10"/>
                      <a:pt x="11" y="0"/>
                    </a:cubicBezTo>
                  </a:path>
                </a:pathLst>
              </a:custGeom>
              <a:solidFill>
                <a:srgbClr val="338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71" name="Freeform 683"/>
              <p:cNvSpPr>
                <a:spLocks/>
              </p:cNvSpPr>
              <p:nvPr userDrawn="1"/>
            </p:nvSpPr>
            <p:spPr bwMode="auto">
              <a:xfrm>
                <a:off x="9028113" y="5527676"/>
                <a:ext cx="11113" cy="122238"/>
              </a:xfrm>
              <a:custGeom>
                <a:avLst/>
                <a:gdLst>
                  <a:gd name="T0" fmla="*/ 0 w 7"/>
                  <a:gd name="T1" fmla="*/ 0 h 79"/>
                  <a:gd name="T2" fmla="*/ 3 w 7"/>
                  <a:gd name="T3" fmla="*/ 79 h 79"/>
                  <a:gd name="T4" fmla="*/ 4 w 7"/>
                  <a:gd name="T5" fmla="*/ 79 h 79"/>
                  <a:gd name="T6" fmla="*/ 0 w 7"/>
                  <a:gd name="T7" fmla="*/ 0 h 79"/>
                  <a:gd name="T8" fmla="*/ 0 w 7"/>
                  <a:gd name="T9" fmla="*/ 0 h 79"/>
                </a:gdLst>
                <a:ahLst/>
                <a:cxnLst>
                  <a:cxn ang="0">
                    <a:pos x="T0" y="T1"/>
                  </a:cxn>
                  <a:cxn ang="0">
                    <a:pos x="T2" y="T3"/>
                  </a:cxn>
                  <a:cxn ang="0">
                    <a:pos x="T4" y="T5"/>
                  </a:cxn>
                  <a:cxn ang="0">
                    <a:pos x="T6" y="T7"/>
                  </a:cxn>
                  <a:cxn ang="0">
                    <a:pos x="T8" y="T9"/>
                  </a:cxn>
                </a:cxnLst>
                <a:rect l="0" t="0" r="r" b="b"/>
                <a:pathLst>
                  <a:path w="7" h="79">
                    <a:moveTo>
                      <a:pt x="0" y="0"/>
                    </a:moveTo>
                    <a:cubicBezTo>
                      <a:pt x="6" y="37"/>
                      <a:pt x="3" y="79"/>
                      <a:pt x="3" y="79"/>
                    </a:cubicBezTo>
                    <a:cubicBezTo>
                      <a:pt x="4" y="79"/>
                      <a:pt x="4" y="79"/>
                      <a:pt x="4" y="79"/>
                    </a:cubicBezTo>
                    <a:cubicBezTo>
                      <a:pt x="4" y="79"/>
                      <a:pt x="7" y="37"/>
                      <a:pt x="0" y="0"/>
                    </a:cubicBezTo>
                    <a:cubicBezTo>
                      <a:pt x="0" y="0"/>
                      <a:pt x="0" y="0"/>
                      <a:pt x="0" y="0"/>
                    </a:cubicBezTo>
                  </a:path>
                </a:pathLst>
              </a:custGeom>
              <a:solidFill>
                <a:srgbClr val="334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72" name="Freeform 684"/>
              <p:cNvSpPr>
                <a:spLocks/>
              </p:cNvSpPr>
              <p:nvPr userDrawn="1"/>
            </p:nvSpPr>
            <p:spPr bwMode="auto">
              <a:xfrm>
                <a:off x="8985251" y="5462589"/>
                <a:ext cx="52388" cy="187325"/>
              </a:xfrm>
              <a:custGeom>
                <a:avLst/>
                <a:gdLst>
                  <a:gd name="T0" fmla="*/ 11 w 34"/>
                  <a:gd name="T1" fmla="*/ 0 h 122"/>
                  <a:gd name="T2" fmla="*/ 0 w 34"/>
                  <a:gd name="T3" fmla="*/ 0 h 122"/>
                  <a:gd name="T4" fmla="*/ 21 w 34"/>
                  <a:gd name="T5" fmla="*/ 122 h 122"/>
                  <a:gd name="T6" fmla="*/ 31 w 34"/>
                  <a:gd name="T7" fmla="*/ 122 h 122"/>
                  <a:gd name="T8" fmla="*/ 28 w 34"/>
                  <a:gd name="T9" fmla="*/ 43 h 122"/>
                  <a:gd name="T10" fmla="*/ 11 w 34"/>
                  <a:gd name="T11" fmla="*/ 0 h 122"/>
                </a:gdLst>
                <a:ahLst/>
                <a:cxnLst>
                  <a:cxn ang="0">
                    <a:pos x="T0" y="T1"/>
                  </a:cxn>
                  <a:cxn ang="0">
                    <a:pos x="T2" y="T3"/>
                  </a:cxn>
                  <a:cxn ang="0">
                    <a:pos x="T4" y="T5"/>
                  </a:cxn>
                  <a:cxn ang="0">
                    <a:pos x="T6" y="T7"/>
                  </a:cxn>
                  <a:cxn ang="0">
                    <a:pos x="T8" y="T9"/>
                  </a:cxn>
                  <a:cxn ang="0">
                    <a:pos x="T10" y="T11"/>
                  </a:cxn>
                </a:cxnLst>
                <a:rect l="0" t="0" r="r" b="b"/>
                <a:pathLst>
                  <a:path w="34" h="122">
                    <a:moveTo>
                      <a:pt x="11" y="0"/>
                    </a:moveTo>
                    <a:cubicBezTo>
                      <a:pt x="8" y="0"/>
                      <a:pt x="4" y="0"/>
                      <a:pt x="0" y="0"/>
                    </a:cubicBezTo>
                    <a:cubicBezTo>
                      <a:pt x="27" y="31"/>
                      <a:pt x="21" y="122"/>
                      <a:pt x="21" y="122"/>
                    </a:cubicBezTo>
                    <a:cubicBezTo>
                      <a:pt x="31" y="122"/>
                      <a:pt x="31" y="122"/>
                      <a:pt x="31" y="122"/>
                    </a:cubicBezTo>
                    <a:cubicBezTo>
                      <a:pt x="31" y="122"/>
                      <a:pt x="34" y="80"/>
                      <a:pt x="28" y="43"/>
                    </a:cubicBezTo>
                    <a:cubicBezTo>
                      <a:pt x="25" y="26"/>
                      <a:pt x="19" y="10"/>
                      <a:pt x="11" y="0"/>
                    </a:cubicBezTo>
                  </a:path>
                </a:pathLst>
              </a:custGeom>
              <a:solidFill>
                <a:srgbClr val="FFC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73" name="Freeform 685"/>
              <p:cNvSpPr>
                <a:spLocks/>
              </p:cNvSpPr>
              <p:nvPr userDrawn="1"/>
            </p:nvSpPr>
            <p:spPr bwMode="auto">
              <a:xfrm>
                <a:off x="8526463" y="5462589"/>
                <a:ext cx="415925" cy="187325"/>
              </a:xfrm>
              <a:custGeom>
                <a:avLst/>
                <a:gdLst>
                  <a:gd name="T0" fmla="*/ 5 w 269"/>
                  <a:gd name="T1" fmla="*/ 85 h 122"/>
                  <a:gd name="T2" fmla="*/ 179 w 269"/>
                  <a:gd name="T3" fmla="*/ 85 h 122"/>
                  <a:gd name="T4" fmla="*/ 180 w 269"/>
                  <a:gd name="T5" fmla="*/ 85 h 122"/>
                  <a:gd name="T6" fmla="*/ 180 w 269"/>
                  <a:gd name="T7" fmla="*/ 0 h 122"/>
                  <a:gd name="T8" fmla="*/ 242 w 269"/>
                  <a:gd name="T9" fmla="*/ 0 h 122"/>
                  <a:gd name="T10" fmla="*/ 263 w 269"/>
                  <a:gd name="T11" fmla="*/ 122 h 122"/>
                  <a:gd name="T12" fmla="*/ 5 w 269"/>
                  <a:gd name="T13" fmla="*/ 122 h 122"/>
                  <a:gd name="T14" fmla="*/ 0 w 269"/>
                  <a:gd name="T15" fmla="*/ 116 h 122"/>
                  <a:gd name="T16" fmla="*/ 0 w 269"/>
                  <a:gd name="T17" fmla="*/ 91 h 122"/>
                  <a:gd name="T18" fmla="*/ 5 w 269"/>
                  <a:gd name="T19"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122">
                    <a:moveTo>
                      <a:pt x="5" y="85"/>
                    </a:moveTo>
                    <a:cubicBezTo>
                      <a:pt x="179" y="85"/>
                      <a:pt x="179" y="85"/>
                      <a:pt x="179" y="85"/>
                    </a:cubicBezTo>
                    <a:cubicBezTo>
                      <a:pt x="180" y="85"/>
                      <a:pt x="180" y="85"/>
                      <a:pt x="180" y="85"/>
                    </a:cubicBezTo>
                    <a:cubicBezTo>
                      <a:pt x="180" y="0"/>
                      <a:pt x="180" y="0"/>
                      <a:pt x="180" y="0"/>
                    </a:cubicBezTo>
                    <a:cubicBezTo>
                      <a:pt x="180" y="0"/>
                      <a:pt x="220" y="0"/>
                      <a:pt x="242" y="0"/>
                    </a:cubicBezTo>
                    <a:cubicBezTo>
                      <a:pt x="269" y="31"/>
                      <a:pt x="263" y="122"/>
                      <a:pt x="263" y="122"/>
                    </a:cubicBezTo>
                    <a:cubicBezTo>
                      <a:pt x="5" y="122"/>
                      <a:pt x="5" y="122"/>
                      <a:pt x="5" y="122"/>
                    </a:cubicBezTo>
                    <a:cubicBezTo>
                      <a:pt x="2" y="122"/>
                      <a:pt x="0" y="119"/>
                      <a:pt x="0" y="116"/>
                    </a:cubicBezTo>
                    <a:cubicBezTo>
                      <a:pt x="0" y="91"/>
                      <a:pt x="0" y="91"/>
                      <a:pt x="0" y="91"/>
                    </a:cubicBezTo>
                    <a:cubicBezTo>
                      <a:pt x="0" y="88"/>
                      <a:pt x="2" y="85"/>
                      <a:pt x="5" y="85"/>
                    </a:cubicBezTo>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74" name="Freeform 686"/>
              <p:cNvSpPr>
                <a:spLocks noEditPoints="1"/>
              </p:cNvSpPr>
              <p:nvPr userDrawn="1"/>
            </p:nvSpPr>
            <p:spPr bwMode="auto">
              <a:xfrm>
                <a:off x="8805863" y="5462589"/>
                <a:ext cx="130175" cy="187325"/>
              </a:xfrm>
              <a:custGeom>
                <a:avLst/>
                <a:gdLst>
                  <a:gd name="T0" fmla="*/ 83 w 84"/>
                  <a:gd name="T1" fmla="*/ 120 h 122"/>
                  <a:gd name="T2" fmla="*/ 83 w 84"/>
                  <a:gd name="T3" fmla="*/ 120 h 122"/>
                  <a:gd name="T4" fmla="*/ 83 w 84"/>
                  <a:gd name="T5" fmla="*/ 120 h 122"/>
                  <a:gd name="T6" fmla="*/ 83 w 84"/>
                  <a:gd name="T7" fmla="*/ 117 h 122"/>
                  <a:gd name="T8" fmla="*/ 83 w 84"/>
                  <a:gd name="T9" fmla="*/ 117 h 122"/>
                  <a:gd name="T10" fmla="*/ 83 w 84"/>
                  <a:gd name="T11" fmla="*/ 117 h 122"/>
                  <a:gd name="T12" fmla="*/ 83 w 84"/>
                  <a:gd name="T13" fmla="*/ 116 h 122"/>
                  <a:gd name="T14" fmla="*/ 83 w 84"/>
                  <a:gd name="T15" fmla="*/ 116 h 122"/>
                  <a:gd name="T16" fmla="*/ 83 w 84"/>
                  <a:gd name="T17" fmla="*/ 116 h 122"/>
                  <a:gd name="T18" fmla="*/ 83 w 84"/>
                  <a:gd name="T19" fmla="*/ 114 h 122"/>
                  <a:gd name="T20" fmla="*/ 83 w 84"/>
                  <a:gd name="T21" fmla="*/ 114 h 122"/>
                  <a:gd name="T22" fmla="*/ 83 w 84"/>
                  <a:gd name="T23" fmla="*/ 114 h 122"/>
                  <a:gd name="T24" fmla="*/ 62 w 84"/>
                  <a:gd name="T25" fmla="*/ 0 h 122"/>
                  <a:gd name="T26" fmla="*/ 44 w 84"/>
                  <a:gd name="T27" fmla="*/ 0 h 122"/>
                  <a:gd name="T28" fmla="*/ 0 w 84"/>
                  <a:gd name="T29" fmla="*/ 0 h 122"/>
                  <a:gd name="T30" fmla="*/ 0 w 84"/>
                  <a:gd name="T31" fmla="*/ 6 h 122"/>
                  <a:gd name="T32" fmla="*/ 56 w 84"/>
                  <a:gd name="T33" fmla="*/ 6 h 122"/>
                  <a:gd name="T34" fmla="*/ 77 w 84"/>
                  <a:gd name="T35" fmla="*/ 122 h 122"/>
                  <a:gd name="T36" fmla="*/ 83 w 84"/>
                  <a:gd name="T37" fmla="*/ 122 h 122"/>
                  <a:gd name="T38" fmla="*/ 84 w 84"/>
                  <a:gd name="T39" fmla="*/ 99 h 122"/>
                  <a:gd name="T40" fmla="*/ 62 w 84"/>
                  <a:gd name="T41" fmla="*/ 0 h 122"/>
                  <a:gd name="T42" fmla="*/ 62 w 84"/>
                  <a:gd name="T4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122">
                    <a:moveTo>
                      <a:pt x="83" y="120"/>
                    </a:moveTo>
                    <a:cubicBezTo>
                      <a:pt x="83" y="120"/>
                      <a:pt x="83" y="120"/>
                      <a:pt x="83" y="120"/>
                    </a:cubicBezTo>
                    <a:cubicBezTo>
                      <a:pt x="83" y="120"/>
                      <a:pt x="83" y="120"/>
                      <a:pt x="83" y="120"/>
                    </a:cubicBezTo>
                    <a:moveTo>
                      <a:pt x="83" y="117"/>
                    </a:moveTo>
                    <a:cubicBezTo>
                      <a:pt x="83" y="117"/>
                      <a:pt x="83" y="117"/>
                      <a:pt x="83" y="117"/>
                    </a:cubicBezTo>
                    <a:cubicBezTo>
                      <a:pt x="83" y="117"/>
                      <a:pt x="83" y="117"/>
                      <a:pt x="83" y="117"/>
                    </a:cubicBezTo>
                    <a:moveTo>
                      <a:pt x="83" y="116"/>
                    </a:moveTo>
                    <a:cubicBezTo>
                      <a:pt x="83" y="116"/>
                      <a:pt x="83" y="116"/>
                      <a:pt x="83" y="116"/>
                    </a:cubicBezTo>
                    <a:cubicBezTo>
                      <a:pt x="83" y="116"/>
                      <a:pt x="83" y="116"/>
                      <a:pt x="83" y="116"/>
                    </a:cubicBezTo>
                    <a:moveTo>
                      <a:pt x="83" y="114"/>
                    </a:moveTo>
                    <a:cubicBezTo>
                      <a:pt x="83" y="114"/>
                      <a:pt x="83" y="114"/>
                      <a:pt x="83" y="114"/>
                    </a:cubicBezTo>
                    <a:cubicBezTo>
                      <a:pt x="83" y="114"/>
                      <a:pt x="83" y="114"/>
                      <a:pt x="83" y="114"/>
                    </a:cubicBezTo>
                    <a:moveTo>
                      <a:pt x="62" y="0"/>
                    </a:moveTo>
                    <a:cubicBezTo>
                      <a:pt x="57" y="0"/>
                      <a:pt x="51" y="0"/>
                      <a:pt x="44" y="0"/>
                    </a:cubicBezTo>
                    <a:cubicBezTo>
                      <a:pt x="23" y="0"/>
                      <a:pt x="0" y="0"/>
                      <a:pt x="0" y="0"/>
                    </a:cubicBezTo>
                    <a:cubicBezTo>
                      <a:pt x="0" y="6"/>
                      <a:pt x="0" y="6"/>
                      <a:pt x="0" y="6"/>
                    </a:cubicBezTo>
                    <a:cubicBezTo>
                      <a:pt x="12" y="6"/>
                      <a:pt x="39" y="6"/>
                      <a:pt x="56" y="6"/>
                    </a:cubicBezTo>
                    <a:cubicBezTo>
                      <a:pt x="79" y="33"/>
                      <a:pt x="78" y="101"/>
                      <a:pt x="77" y="122"/>
                    </a:cubicBezTo>
                    <a:cubicBezTo>
                      <a:pt x="83" y="122"/>
                      <a:pt x="83" y="122"/>
                      <a:pt x="83" y="122"/>
                    </a:cubicBezTo>
                    <a:cubicBezTo>
                      <a:pt x="83" y="122"/>
                      <a:pt x="84" y="112"/>
                      <a:pt x="84" y="99"/>
                    </a:cubicBezTo>
                    <a:cubicBezTo>
                      <a:pt x="84" y="70"/>
                      <a:pt x="81" y="21"/>
                      <a:pt x="62" y="0"/>
                    </a:cubicBezTo>
                    <a:cubicBezTo>
                      <a:pt x="62" y="0"/>
                      <a:pt x="62" y="0"/>
                      <a:pt x="62" y="0"/>
                    </a:cubicBezTo>
                  </a:path>
                </a:pathLst>
              </a:custGeom>
              <a:solidFill>
                <a:srgbClr val="FFC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75" name="Freeform 687"/>
              <p:cNvSpPr>
                <a:spLocks/>
              </p:cNvSpPr>
              <p:nvPr userDrawn="1"/>
            </p:nvSpPr>
            <p:spPr bwMode="auto">
              <a:xfrm>
                <a:off x="8934451" y="56403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5B2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76" name="Freeform 688"/>
              <p:cNvSpPr>
                <a:spLocks/>
              </p:cNvSpPr>
              <p:nvPr userDrawn="1"/>
            </p:nvSpPr>
            <p:spPr bwMode="auto">
              <a:xfrm>
                <a:off x="8934451" y="564038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77" name="Freeform 689"/>
              <p:cNvSpPr>
                <a:spLocks/>
              </p:cNvSpPr>
              <p:nvPr userDrawn="1"/>
            </p:nvSpPr>
            <p:spPr bwMode="auto">
              <a:xfrm>
                <a:off x="8934451" y="56419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5B2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78" name="Freeform 690"/>
              <p:cNvSpPr>
                <a:spLocks/>
              </p:cNvSpPr>
              <p:nvPr userDrawn="1"/>
            </p:nvSpPr>
            <p:spPr bwMode="auto">
              <a:xfrm>
                <a:off x="8934451" y="564197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79" name="Freeform 691"/>
              <p:cNvSpPr>
                <a:spLocks/>
              </p:cNvSpPr>
              <p:nvPr userDrawn="1"/>
            </p:nvSpPr>
            <p:spPr bwMode="auto">
              <a:xfrm>
                <a:off x="8934451" y="563721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5B2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80" name="Freeform 692"/>
              <p:cNvSpPr>
                <a:spLocks/>
              </p:cNvSpPr>
              <p:nvPr userDrawn="1"/>
            </p:nvSpPr>
            <p:spPr bwMode="auto">
              <a:xfrm>
                <a:off x="8934451" y="563721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81" name="Freeform 693"/>
              <p:cNvSpPr>
                <a:spLocks/>
              </p:cNvSpPr>
              <p:nvPr userDrawn="1"/>
            </p:nvSpPr>
            <p:spPr bwMode="auto">
              <a:xfrm>
                <a:off x="8934451" y="56467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5B2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82" name="Freeform 694"/>
              <p:cNvSpPr>
                <a:spLocks/>
              </p:cNvSpPr>
              <p:nvPr userDrawn="1"/>
            </p:nvSpPr>
            <p:spPr bwMode="auto">
              <a:xfrm>
                <a:off x="8934451" y="564673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83" name="Freeform 695"/>
              <p:cNvSpPr>
                <a:spLocks noEditPoints="1"/>
              </p:cNvSpPr>
              <p:nvPr userDrawn="1"/>
            </p:nvSpPr>
            <p:spPr bwMode="auto">
              <a:xfrm>
                <a:off x="8526463" y="5600701"/>
                <a:ext cx="0" cy="1588"/>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1 h 1"/>
                  <a:gd name="T13" fmla="*/ 1 h 1"/>
                  <a:gd name="T14" fmla="*/ 1 h 1"/>
                  <a:gd name="T15" fmla="*/ 1 h 1"/>
                  <a:gd name="T16" fmla="*/ 1 h 1"/>
                  <a:gd name="T17" fmla="*/ 1 h 1"/>
                  <a:gd name="T18" fmla="*/ 1 h 1"/>
                  <a:gd name="T19" fmla="*/ 0 h 1"/>
                  <a:gd name="T20" fmla="*/ 1 h 1"/>
                  <a:gd name="T21" fmla="*/ 0 h 1"/>
                  <a:gd name="T22" fmla="*/ 0 h 1"/>
                  <a:gd name="T23" fmla="*/ 0 h 1"/>
                  <a:gd name="T24" fmla="*/ 0 h 1"/>
                  <a:gd name="T25" fmla="*/ 0 h 1"/>
                  <a:gd name="T26" fmla="*/ 0 h 1"/>
                  <a:gd name="T27" fmla="*/ 0 h 1"/>
                  <a:gd name="T28" fmla="*/ 0 h 1"/>
                  <a:gd name="T29" fmla="*/ 0 h 1"/>
                  <a:gd name="T30" fmla="*/ 0 h 1"/>
                  <a:gd name="T31" fmla="*/ 0 h 1"/>
                  <a:gd name="T32" fmla="*/ 0 h 1"/>
                  <a:gd name="T33" fmla="*/ 0 h 1"/>
                  <a:gd name="T34" fmla="*/ 0 h 1"/>
                  <a:gd name="T35" fmla="*/ 0 h 1"/>
                  <a:gd name="T36" fmla="*/ 0 h 1"/>
                  <a:gd name="T37" fmla="*/ 0 h 1"/>
                  <a:gd name="T38" fmla="*/ 0 h 1"/>
                  <a:gd name="T39" fmla="*/ 0 h 1"/>
                  <a:gd name="T40" fmla="*/ 0 h 1"/>
                  <a:gd name="T41" fmla="*/ 0 h 1"/>
                  <a:gd name="T42"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Lst>
                <a:rect l="0" t="0" r="r" b="b"/>
                <a:pathLst>
                  <a:path h="1">
                    <a:moveTo>
                      <a:pt x="0" y="1"/>
                    </a:moveTo>
                    <a:cubicBezTo>
                      <a:pt x="0" y="1"/>
                      <a:pt x="0" y="1"/>
                      <a:pt x="0" y="1"/>
                    </a:cubicBez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84" name="Freeform 696"/>
              <p:cNvSpPr>
                <a:spLocks noEditPoints="1"/>
              </p:cNvSpPr>
              <p:nvPr userDrawn="1"/>
            </p:nvSpPr>
            <p:spPr bwMode="auto">
              <a:xfrm>
                <a:off x="8526463" y="5592764"/>
                <a:ext cx="398463" cy="57150"/>
              </a:xfrm>
              <a:custGeom>
                <a:avLst/>
                <a:gdLst>
                  <a:gd name="T0" fmla="*/ 77 w 257"/>
                  <a:gd name="T1" fmla="*/ 29 h 37"/>
                  <a:gd name="T2" fmla="*/ 75 w 257"/>
                  <a:gd name="T3" fmla="*/ 29 h 37"/>
                  <a:gd name="T4" fmla="*/ 76 w 257"/>
                  <a:gd name="T5" fmla="*/ 37 h 37"/>
                  <a:gd name="T6" fmla="*/ 76 w 257"/>
                  <a:gd name="T7" fmla="*/ 37 h 37"/>
                  <a:gd name="T8" fmla="*/ 76 w 257"/>
                  <a:gd name="T9" fmla="*/ 37 h 37"/>
                  <a:gd name="T10" fmla="*/ 77 w 257"/>
                  <a:gd name="T11" fmla="*/ 29 h 37"/>
                  <a:gd name="T12" fmla="*/ 195 w 257"/>
                  <a:gd name="T13" fmla="*/ 29 h 37"/>
                  <a:gd name="T14" fmla="*/ 132 w 257"/>
                  <a:gd name="T15" fmla="*/ 29 h 37"/>
                  <a:gd name="T16" fmla="*/ 133 w 257"/>
                  <a:gd name="T17" fmla="*/ 37 h 37"/>
                  <a:gd name="T18" fmla="*/ 133 w 257"/>
                  <a:gd name="T19" fmla="*/ 37 h 37"/>
                  <a:gd name="T20" fmla="*/ 194 w 257"/>
                  <a:gd name="T21" fmla="*/ 37 h 37"/>
                  <a:gd name="T22" fmla="*/ 194 w 257"/>
                  <a:gd name="T23" fmla="*/ 37 h 37"/>
                  <a:gd name="T24" fmla="*/ 195 w 257"/>
                  <a:gd name="T25" fmla="*/ 29 h 37"/>
                  <a:gd name="T26" fmla="*/ 257 w 257"/>
                  <a:gd name="T27" fmla="*/ 29 h 37"/>
                  <a:gd name="T28" fmla="*/ 249 w 257"/>
                  <a:gd name="T29" fmla="*/ 29 h 37"/>
                  <a:gd name="T30" fmla="*/ 250 w 257"/>
                  <a:gd name="T31" fmla="*/ 37 h 37"/>
                  <a:gd name="T32" fmla="*/ 250 w 257"/>
                  <a:gd name="T33" fmla="*/ 37 h 37"/>
                  <a:gd name="T34" fmla="*/ 257 w 257"/>
                  <a:gd name="T35" fmla="*/ 37 h 37"/>
                  <a:gd name="T36" fmla="*/ 257 w 257"/>
                  <a:gd name="T37" fmla="*/ 29 h 37"/>
                  <a:gd name="T38" fmla="*/ 5 w 257"/>
                  <a:gd name="T39" fmla="*/ 0 h 37"/>
                  <a:gd name="T40" fmla="*/ 0 w 257"/>
                  <a:gd name="T41" fmla="*/ 5 h 37"/>
                  <a:gd name="T42" fmla="*/ 0 w 257"/>
                  <a:gd name="T43" fmla="*/ 5 h 37"/>
                  <a:gd name="T44" fmla="*/ 0 w 257"/>
                  <a:gd name="T45" fmla="*/ 5 h 37"/>
                  <a:gd name="T46" fmla="*/ 0 w 257"/>
                  <a:gd name="T47" fmla="*/ 5 h 37"/>
                  <a:gd name="T48" fmla="*/ 0 w 257"/>
                  <a:gd name="T49" fmla="*/ 5 h 37"/>
                  <a:gd name="T50" fmla="*/ 0 w 257"/>
                  <a:gd name="T51" fmla="*/ 5 h 37"/>
                  <a:gd name="T52" fmla="*/ 0 w 257"/>
                  <a:gd name="T53" fmla="*/ 5 h 37"/>
                  <a:gd name="T54" fmla="*/ 0 w 257"/>
                  <a:gd name="T55" fmla="*/ 5 h 37"/>
                  <a:gd name="T56" fmla="*/ 0 w 257"/>
                  <a:gd name="T57" fmla="*/ 5 h 37"/>
                  <a:gd name="T58" fmla="*/ 0 w 257"/>
                  <a:gd name="T59" fmla="*/ 5 h 37"/>
                  <a:gd name="T60" fmla="*/ 0 w 257"/>
                  <a:gd name="T61" fmla="*/ 5 h 37"/>
                  <a:gd name="T62" fmla="*/ 0 w 257"/>
                  <a:gd name="T63" fmla="*/ 5 h 37"/>
                  <a:gd name="T64" fmla="*/ 0 w 257"/>
                  <a:gd name="T65" fmla="*/ 5 h 37"/>
                  <a:gd name="T66" fmla="*/ 0 w 257"/>
                  <a:gd name="T67" fmla="*/ 5 h 37"/>
                  <a:gd name="T68" fmla="*/ 0 w 257"/>
                  <a:gd name="T69" fmla="*/ 5 h 37"/>
                  <a:gd name="T70" fmla="*/ 0 w 257"/>
                  <a:gd name="T71" fmla="*/ 6 h 37"/>
                  <a:gd name="T72" fmla="*/ 0 w 257"/>
                  <a:gd name="T73" fmla="*/ 6 h 37"/>
                  <a:gd name="T74" fmla="*/ 0 w 257"/>
                  <a:gd name="T75" fmla="*/ 6 h 37"/>
                  <a:gd name="T76" fmla="*/ 0 w 257"/>
                  <a:gd name="T77" fmla="*/ 6 h 37"/>
                  <a:gd name="T78" fmla="*/ 0 w 257"/>
                  <a:gd name="T79" fmla="*/ 6 h 37"/>
                  <a:gd name="T80" fmla="*/ 0 w 257"/>
                  <a:gd name="T81" fmla="*/ 6 h 37"/>
                  <a:gd name="T82" fmla="*/ 0 w 257"/>
                  <a:gd name="T83" fmla="*/ 6 h 37"/>
                  <a:gd name="T84" fmla="*/ 0 w 257"/>
                  <a:gd name="T85" fmla="*/ 6 h 37"/>
                  <a:gd name="T86" fmla="*/ 0 w 257"/>
                  <a:gd name="T87" fmla="*/ 6 h 37"/>
                  <a:gd name="T88" fmla="*/ 0 w 257"/>
                  <a:gd name="T89" fmla="*/ 6 h 37"/>
                  <a:gd name="T90" fmla="*/ 0 w 257"/>
                  <a:gd name="T91" fmla="*/ 6 h 37"/>
                  <a:gd name="T92" fmla="*/ 0 w 257"/>
                  <a:gd name="T93" fmla="*/ 6 h 37"/>
                  <a:gd name="T94" fmla="*/ 0 w 257"/>
                  <a:gd name="T95" fmla="*/ 6 h 37"/>
                  <a:gd name="T96" fmla="*/ 0 w 257"/>
                  <a:gd name="T97" fmla="*/ 31 h 37"/>
                  <a:gd name="T98" fmla="*/ 5 w 257"/>
                  <a:gd name="T99" fmla="*/ 37 h 37"/>
                  <a:gd name="T100" fmla="*/ 20 w 257"/>
                  <a:gd name="T101" fmla="*/ 37 h 37"/>
                  <a:gd name="T102" fmla="*/ 20 w 257"/>
                  <a:gd name="T103" fmla="*/ 37 h 37"/>
                  <a:gd name="T104" fmla="*/ 21 w 257"/>
                  <a:gd name="T105" fmla="*/ 29 h 37"/>
                  <a:gd name="T106" fmla="*/ 11 w 257"/>
                  <a:gd name="T107" fmla="*/ 29 h 37"/>
                  <a:gd name="T108" fmla="*/ 5 w 257"/>
                  <a:gd name="T109" fmla="*/ 23 h 37"/>
                  <a:gd name="T110" fmla="*/ 5 w 25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37">
                    <a:moveTo>
                      <a:pt x="77" y="29"/>
                    </a:moveTo>
                    <a:cubicBezTo>
                      <a:pt x="75" y="29"/>
                      <a:pt x="75" y="29"/>
                      <a:pt x="75" y="29"/>
                    </a:cubicBezTo>
                    <a:cubicBezTo>
                      <a:pt x="76" y="31"/>
                      <a:pt x="76" y="34"/>
                      <a:pt x="76" y="37"/>
                    </a:cubicBezTo>
                    <a:cubicBezTo>
                      <a:pt x="76" y="37"/>
                      <a:pt x="76" y="37"/>
                      <a:pt x="76" y="37"/>
                    </a:cubicBezTo>
                    <a:cubicBezTo>
                      <a:pt x="76" y="37"/>
                      <a:pt x="76" y="37"/>
                      <a:pt x="76" y="37"/>
                    </a:cubicBezTo>
                    <a:cubicBezTo>
                      <a:pt x="76" y="34"/>
                      <a:pt x="77" y="31"/>
                      <a:pt x="77" y="29"/>
                    </a:cubicBezTo>
                    <a:moveTo>
                      <a:pt x="195" y="29"/>
                    </a:moveTo>
                    <a:cubicBezTo>
                      <a:pt x="132" y="29"/>
                      <a:pt x="132" y="29"/>
                      <a:pt x="132" y="29"/>
                    </a:cubicBezTo>
                    <a:cubicBezTo>
                      <a:pt x="133" y="31"/>
                      <a:pt x="133" y="34"/>
                      <a:pt x="133" y="37"/>
                    </a:cubicBezTo>
                    <a:cubicBezTo>
                      <a:pt x="133" y="37"/>
                      <a:pt x="133" y="37"/>
                      <a:pt x="133" y="37"/>
                    </a:cubicBezTo>
                    <a:cubicBezTo>
                      <a:pt x="194" y="37"/>
                      <a:pt x="194" y="37"/>
                      <a:pt x="194" y="37"/>
                    </a:cubicBezTo>
                    <a:cubicBezTo>
                      <a:pt x="194" y="37"/>
                      <a:pt x="194" y="37"/>
                      <a:pt x="194" y="37"/>
                    </a:cubicBezTo>
                    <a:cubicBezTo>
                      <a:pt x="194" y="34"/>
                      <a:pt x="194" y="31"/>
                      <a:pt x="195" y="29"/>
                    </a:cubicBezTo>
                    <a:moveTo>
                      <a:pt x="257" y="29"/>
                    </a:moveTo>
                    <a:cubicBezTo>
                      <a:pt x="249" y="29"/>
                      <a:pt x="249" y="29"/>
                      <a:pt x="249" y="29"/>
                    </a:cubicBezTo>
                    <a:cubicBezTo>
                      <a:pt x="250" y="31"/>
                      <a:pt x="250" y="34"/>
                      <a:pt x="250" y="37"/>
                    </a:cubicBezTo>
                    <a:cubicBezTo>
                      <a:pt x="250" y="37"/>
                      <a:pt x="250" y="37"/>
                      <a:pt x="250" y="37"/>
                    </a:cubicBezTo>
                    <a:cubicBezTo>
                      <a:pt x="257" y="37"/>
                      <a:pt x="257" y="37"/>
                      <a:pt x="257" y="37"/>
                    </a:cubicBezTo>
                    <a:cubicBezTo>
                      <a:pt x="257" y="34"/>
                      <a:pt x="257" y="32"/>
                      <a:pt x="257" y="29"/>
                    </a:cubicBezTo>
                    <a:moveTo>
                      <a:pt x="5" y="0"/>
                    </a:moveTo>
                    <a:cubicBezTo>
                      <a:pt x="2" y="0"/>
                      <a:pt x="0" y="2"/>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31"/>
                      <a:pt x="0" y="31"/>
                      <a:pt x="0" y="31"/>
                    </a:cubicBezTo>
                    <a:cubicBezTo>
                      <a:pt x="0" y="34"/>
                      <a:pt x="2" y="37"/>
                      <a:pt x="5" y="37"/>
                    </a:cubicBezTo>
                    <a:cubicBezTo>
                      <a:pt x="20" y="37"/>
                      <a:pt x="20" y="37"/>
                      <a:pt x="20" y="37"/>
                    </a:cubicBezTo>
                    <a:cubicBezTo>
                      <a:pt x="20" y="37"/>
                      <a:pt x="20" y="37"/>
                      <a:pt x="20" y="37"/>
                    </a:cubicBezTo>
                    <a:cubicBezTo>
                      <a:pt x="20" y="34"/>
                      <a:pt x="20" y="31"/>
                      <a:pt x="21" y="29"/>
                    </a:cubicBezTo>
                    <a:cubicBezTo>
                      <a:pt x="11" y="29"/>
                      <a:pt x="11" y="29"/>
                      <a:pt x="11" y="29"/>
                    </a:cubicBezTo>
                    <a:cubicBezTo>
                      <a:pt x="8" y="29"/>
                      <a:pt x="5" y="26"/>
                      <a:pt x="5" y="23"/>
                    </a:cubicBezTo>
                    <a:cubicBezTo>
                      <a:pt x="5" y="0"/>
                      <a:pt x="5" y="0"/>
                      <a:pt x="5" y="0"/>
                    </a:cubicBezTo>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85" name="Freeform 697"/>
              <p:cNvSpPr>
                <a:spLocks/>
              </p:cNvSpPr>
              <p:nvPr userDrawn="1"/>
            </p:nvSpPr>
            <p:spPr bwMode="auto">
              <a:xfrm>
                <a:off x="8823326" y="5483226"/>
                <a:ext cx="93663" cy="109538"/>
              </a:xfrm>
              <a:custGeom>
                <a:avLst/>
                <a:gdLst>
                  <a:gd name="T0" fmla="*/ 0 w 60"/>
                  <a:gd name="T1" fmla="*/ 71 h 71"/>
                  <a:gd name="T2" fmla="*/ 0 w 60"/>
                  <a:gd name="T3" fmla="*/ 0 h 71"/>
                  <a:gd name="T4" fmla="*/ 43 w 60"/>
                  <a:gd name="T5" fmla="*/ 0 h 71"/>
                  <a:gd name="T6" fmla="*/ 60 w 60"/>
                  <a:gd name="T7" fmla="*/ 71 h 71"/>
                  <a:gd name="T8" fmla="*/ 0 w 60"/>
                  <a:gd name="T9" fmla="*/ 71 h 71"/>
                </a:gdLst>
                <a:ahLst/>
                <a:cxnLst>
                  <a:cxn ang="0">
                    <a:pos x="T0" y="T1"/>
                  </a:cxn>
                  <a:cxn ang="0">
                    <a:pos x="T2" y="T3"/>
                  </a:cxn>
                  <a:cxn ang="0">
                    <a:pos x="T4" y="T5"/>
                  </a:cxn>
                  <a:cxn ang="0">
                    <a:pos x="T6" y="T7"/>
                  </a:cxn>
                  <a:cxn ang="0">
                    <a:pos x="T8" y="T9"/>
                  </a:cxn>
                </a:cxnLst>
                <a:rect l="0" t="0" r="r" b="b"/>
                <a:pathLst>
                  <a:path w="60" h="71">
                    <a:moveTo>
                      <a:pt x="0" y="71"/>
                    </a:moveTo>
                    <a:cubicBezTo>
                      <a:pt x="0" y="0"/>
                      <a:pt x="0" y="0"/>
                      <a:pt x="0" y="0"/>
                    </a:cubicBezTo>
                    <a:cubicBezTo>
                      <a:pt x="0" y="0"/>
                      <a:pt x="26" y="0"/>
                      <a:pt x="43" y="0"/>
                    </a:cubicBezTo>
                    <a:cubicBezTo>
                      <a:pt x="57" y="15"/>
                      <a:pt x="60" y="48"/>
                      <a:pt x="60" y="71"/>
                    </a:cubicBezTo>
                    <a:lnTo>
                      <a:pt x="0" y="71"/>
                    </a:ln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86" name="Freeform 698"/>
              <p:cNvSpPr>
                <a:spLocks/>
              </p:cNvSpPr>
              <p:nvPr userDrawn="1"/>
            </p:nvSpPr>
            <p:spPr bwMode="auto">
              <a:xfrm>
                <a:off x="8823326" y="5483226"/>
                <a:ext cx="93663" cy="109538"/>
              </a:xfrm>
              <a:custGeom>
                <a:avLst/>
                <a:gdLst>
                  <a:gd name="T0" fmla="*/ 0 w 60"/>
                  <a:gd name="T1" fmla="*/ 71 h 71"/>
                  <a:gd name="T2" fmla="*/ 43 w 60"/>
                  <a:gd name="T3" fmla="*/ 0 h 71"/>
                  <a:gd name="T4" fmla="*/ 60 w 60"/>
                  <a:gd name="T5" fmla="*/ 71 h 71"/>
                  <a:gd name="T6" fmla="*/ 0 w 60"/>
                  <a:gd name="T7" fmla="*/ 71 h 71"/>
                </a:gdLst>
                <a:ahLst/>
                <a:cxnLst>
                  <a:cxn ang="0">
                    <a:pos x="T0" y="T1"/>
                  </a:cxn>
                  <a:cxn ang="0">
                    <a:pos x="T2" y="T3"/>
                  </a:cxn>
                  <a:cxn ang="0">
                    <a:pos x="T4" y="T5"/>
                  </a:cxn>
                  <a:cxn ang="0">
                    <a:pos x="T6" y="T7"/>
                  </a:cxn>
                </a:cxnLst>
                <a:rect l="0" t="0" r="r" b="b"/>
                <a:pathLst>
                  <a:path w="60" h="71">
                    <a:moveTo>
                      <a:pt x="0" y="71"/>
                    </a:moveTo>
                    <a:cubicBezTo>
                      <a:pt x="0" y="71"/>
                      <a:pt x="25" y="29"/>
                      <a:pt x="43" y="0"/>
                    </a:cubicBezTo>
                    <a:cubicBezTo>
                      <a:pt x="57" y="15"/>
                      <a:pt x="60" y="48"/>
                      <a:pt x="60" y="71"/>
                    </a:cubicBezTo>
                    <a:lnTo>
                      <a:pt x="0" y="71"/>
                    </a:ln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87" name="Freeform 699"/>
              <p:cNvSpPr>
                <a:spLocks/>
              </p:cNvSpPr>
              <p:nvPr userDrawn="1"/>
            </p:nvSpPr>
            <p:spPr bwMode="auto">
              <a:xfrm>
                <a:off x="8826501" y="5605464"/>
                <a:ext cx="87313" cy="87313"/>
              </a:xfrm>
              <a:custGeom>
                <a:avLst/>
                <a:gdLst>
                  <a:gd name="T0" fmla="*/ 56 w 56"/>
                  <a:gd name="T1" fmla="*/ 29 h 57"/>
                  <a:gd name="T2" fmla="*/ 28 w 56"/>
                  <a:gd name="T3" fmla="*/ 57 h 57"/>
                  <a:gd name="T4" fmla="*/ 0 w 56"/>
                  <a:gd name="T5" fmla="*/ 29 h 57"/>
                  <a:gd name="T6" fmla="*/ 28 w 56"/>
                  <a:gd name="T7" fmla="*/ 0 h 57"/>
                  <a:gd name="T8" fmla="*/ 56 w 56"/>
                  <a:gd name="T9" fmla="*/ 29 h 57"/>
                </a:gdLst>
                <a:ahLst/>
                <a:cxnLst>
                  <a:cxn ang="0">
                    <a:pos x="T0" y="T1"/>
                  </a:cxn>
                  <a:cxn ang="0">
                    <a:pos x="T2" y="T3"/>
                  </a:cxn>
                  <a:cxn ang="0">
                    <a:pos x="T4" y="T5"/>
                  </a:cxn>
                  <a:cxn ang="0">
                    <a:pos x="T6" y="T7"/>
                  </a:cxn>
                  <a:cxn ang="0">
                    <a:pos x="T8" y="T9"/>
                  </a:cxn>
                </a:cxnLst>
                <a:rect l="0" t="0" r="r" b="b"/>
                <a:pathLst>
                  <a:path w="56" h="57">
                    <a:moveTo>
                      <a:pt x="56" y="29"/>
                    </a:moveTo>
                    <a:cubicBezTo>
                      <a:pt x="56" y="44"/>
                      <a:pt x="34" y="57"/>
                      <a:pt x="28" y="57"/>
                    </a:cubicBezTo>
                    <a:cubicBezTo>
                      <a:pt x="12" y="57"/>
                      <a:pt x="0" y="44"/>
                      <a:pt x="0" y="29"/>
                    </a:cubicBezTo>
                    <a:cubicBezTo>
                      <a:pt x="0" y="13"/>
                      <a:pt x="12" y="0"/>
                      <a:pt x="28" y="0"/>
                    </a:cubicBezTo>
                    <a:cubicBezTo>
                      <a:pt x="44" y="0"/>
                      <a:pt x="56" y="13"/>
                      <a:pt x="56" y="29"/>
                    </a:cubicBezTo>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88" name="Oval 700"/>
              <p:cNvSpPr>
                <a:spLocks noChangeArrowheads="1"/>
              </p:cNvSpPr>
              <p:nvPr userDrawn="1"/>
            </p:nvSpPr>
            <p:spPr bwMode="auto">
              <a:xfrm>
                <a:off x="8847138" y="5624514"/>
                <a:ext cx="46038" cy="49213"/>
              </a:xfrm>
              <a:prstGeom prst="ellipse">
                <a:avLst/>
              </a:pr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89" name="Oval 701"/>
              <p:cNvSpPr>
                <a:spLocks noChangeArrowheads="1"/>
              </p:cNvSpPr>
              <p:nvPr userDrawn="1"/>
            </p:nvSpPr>
            <p:spPr bwMode="auto">
              <a:xfrm>
                <a:off x="8558213" y="5605464"/>
                <a:ext cx="85725" cy="87313"/>
              </a:xfrm>
              <a:prstGeom prst="ellipse">
                <a:avLst/>
              </a:pr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90" name="Oval 702"/>
              <p:cNvSpPr>
                <a:spLocks noChangeArrowheads="1"/>
              </p:cNvSpPr>
              <p:nvPr userDrawn="1"/>
            </p:nvSpPr>
            <p:spPr bwMode="auto">
              <a:xfrm>
                <a:off x="8577263" y="5624514"/>
                <a:ext cx="47625" cy="49213"/>
              </a:xfrm>
              <a:prstGeom prst="ellipse">
                <a:avLst/>
              </a:pr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91" name="Oval 703"/>
              <p:cNvSpPr>
                <a:spLocks noChangeArrowheads="1"/>
              </p:cNvSpPr>
              <p:nvPr userDrawn="1"/>
            </p:nvSpPr>
            <p:spPr bwMode="auto">
              <a:xfrm>
                <a:off x="8643938" y="5605464"/>
                <a:ext cx="88900" cy="87313"/>
              </a:xfrm>
              <a:prstGeom prst="ellipse">
                <a:avLst/>
              </a:pr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92" name="Oval 704"/>
              <p:cNvSpPr>
                <a:spLocks noChangeArrowheads="1"/>
              </p:cNvSpPr>
              <p:nvPr userDrawn="1"/>
            </p:nvSpPr>
            <p:spPr bwMode="auto">
              <a:xfrm>
                <a:off x="8670926" y="5624514"/>
                <a:ext cx="46038" cy="49213"/>
              </a:xfrm>
              <a:prstGeom prst="ellipse">
                <a:avLst/>
              </a:pr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93" name="Freeform 705"/>
              <p:cNvSpPr>
                <a:spLocks noEditPoints="1"/>
              </p:cNvSpPr>
              <p:nvPr userDrawn="1"/>
            </p:nvSpPr>
            <p:spPr bwMode="auto">
              <a:xfrm>
                <a:off x="8853488" y="5632451"/>
                <a:ext cx="39688" cy="41275"/>
              </a:xfrm>
              <a:custGeom>
                <a:avLst/>
                <a:gdLst>
                  <a:gd name="T0" fmla="*/ 11 w 26"/>
                  <a:gd name="T1" fmla="*/ 26 h 26"/>
                  <a:gd name="T2" fmla="*/ 11 w 26"/>
                  <a:gd name="T3" fmla="*/ 26 h 26"/>
                  <a:gd name="T4" fmla="*/ 11 w 26"/>
                  <a:gd name="T5" fmla="*/ 26 h 26"/>
                  <a:gd name="T6" fmla="*/ 11 w 26"/>
                  <a:gd name="T7" fmla="*/ 26 h 26"/>
                  <a:gd name="T8" fmla="*/ 11 w 26"/>
                  <a:gd name="T9" fmla="*/ 26 h 26"/>
                  <a:gd name="T10" fmla="*/ 11 w 26"/>
                  <a:gd name="T11" fmla="*/ 26 h 26"/>
                  <a:gd name="T12" fmla="*/ 10 w 26"/>
                  <a:gd name="T13" fmla="*/ 26 h 26"/>
                  <a:gd name="T14" fmla="*/ 11 w 26"/>
                  <a:gd name="T15" fmla="*/ 26 h 26"/>
                  <a:gd name="T16" fmla="*/ 10 w 26"/>
                  <a:gd name="T17" fmla="*/ 26 h 26"/>
                  <a:gd name="T18" fmla="*/ 10 w 26"/>
                  <a:gd name="T19" fmla="*/ 26 h 26"/>
                  <a:gd name="T20" fmla="*/ 10 w 26"/>
                  <a:gd name="T21" fmla="*/ 26 h 26"/>
                  <a:gd name="T22" fmla="*/ 10 w 26"/>
                  <a:gd name="T23" fmla="*/ 26 h 26"/>
                  <a:gd name="T24" fmla="*/ 0 w 26"/>
                  <a:gd name="T25" fmla="*/ 21 h 26"/>
                  <a:gd name="T26" fmla="*/ 0 w 26"/>
                  <a:gd name="T27" fmla="*/ 21 h 26"/>
                  <a:gd name="T28" fmla="*/ 10 w 26"/>
                  <a:gd name="T29" fmla="*/ 26 h 26"/>
                  <a:gd name="T30" fmla="*/ 0 w 26"/>
                  <a:gd name="T31" fmla="*/ 21 h 26"/>
                  <a:gd name="T32" fmla="*/ 22 w 26"/>
                  <a:gd name="T33" fmla="*/ 0 h 26"/>
                  <a:gd name="T34" fmla="*/ 22 w 26"/>
                  <a:gd name="T35" fmla="*/ 0 h 26"/>
                  <a:gd name="T36" fmla="*/ 26 w 26"/>
                  <a:gd name="T37" fmla="*/ 11 h 26"/>
                  <a:gd name="T38" fmla="*/ 26 w 26"/>
                  <a:gd name="T39" fmla="*/ 11 h 26"/>
                  <a:gd name="T40" fmla="*/ 22 w 26"/>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6">
                    <a:moveTo>
                      <a:pt x="11" y="26"/>
                    </a:moveTo>
                    <a:cubicBezTo>
                      <a:pt x="11" y="26"/>
                      <a:pt x="11" y="26"/>
                      <a:pt x="11" y="26"/>
                    </a:cubicBezTo>
                    <a:cubicBezTo>
                      <a:pt x="11" y="26"/>
                      <a:pt x="11" y="26"/>
                      <a:pt x="11" y="26"/>
                    </a:cubicBezTo>
                    <a:moveTo>
                      <a:pt x="11" y="26"/>
                    </a:moveTo>
                    <a:cubicBezTo>
                      <a:pt x="11" y="26"/>
                      <a:pt x="11" y="26"/>
                      <a:pt x="11" y="26"/>
                    </a:cubicBezTo>
                    <a:cubicBezTo>
                      <a:pt x="11" y="26"/>
                      <a:pt x="11" y="26"/>
                      <a:pt x="11" y="26"/>
                    </a:cubicBezTo>
                    <a:moveTo>
                      <a:pt x="10" y="26"/>
                    </a:moveTo>
                    <a:cubicBezTo>
                      <a:pt x="11" y="26"/>
                      <a:pt x="11" y="26"/>
                      <a:pt x="11" y="26"/>
                    </a:cubicBezTo>
                    <a:cubicBezTo>
                      <a:pt x="11" y="26"/>
                      <a:pt x="11" y="26"/>
                      <a:pt x="10" y="26"/>
                    </a:cubicBezTo>
                    <a:moveTo>
                      <a:pt x="10" y="26"/>
                    </a:moveTo>
                    <a:cubicBezTo>
                      <a:pt x="10" y="26"/>
                      <a:pt x="10" y="26"/>
                      <a:pt x="10" y="26"/>
                    </a:cubicBezTo>
                    <a:cubicBezTo>
                      <a:pt x="10" y="26"/>
                      <a:pt x="10" y="26"/>
                      <a:pt x="10" y="26"/>
                    </a:cubicBezTo>
                    <a:moveTo>
                      <a:pt x="0" y="21"/>
                    </a:moveTo>
                    <a:cubicBezTo>
                      <a:pt x="0" y="21"/>
                      <a:pt x="0" y="21"/>
                      <a:pt x="0" y="21"/>
                    </a:cubicBezTo>
                    <a:cubicBezTo>
                      <a:pt x="3" y="24"/>
                      <a:pt x="6" y="25"/>
                      <a:pt x="10" y="26"/>
                    </a:cubicBezTo>
                    <a:cubicBezTo>
                      <a:pt x="6" y="25"/>
                      <a:pt x="3" y="24"/>
                      <a:pt x="0" y="21"/>
                    </a:cubicBezTo>
                    <a:moveTo>
                      <a:pt x="22" y="0"/>
                    </a:moveTo>
                    <a:cubicBezTo>
                      <a:pt x="22" y="0"/>
                      <a:pt x="22" y="0"/>
                      <a:pt x="22" y="0"/>
                    </a:cubicBezTo>
                    <a:cubicBezTo>
                      <a:pt x="24" y="3"/>
                      <a:pt x="26" y="6"/>
                      <a:pt x="26" y="11"/>
                    </a:cubicBezTo>
                    <a:cubicBezTo>
                      <a:pt x="26" y="11"/>
                      <a:pt x="26" y="11"/>
                      <a:pt x="26" y="11"/>
                    </a:cubicBezTo>
                    <a:cubicBezTo>
                      <a:pt x="26" y="6"/>
                      <a:pt x="24" y="3"/>
                      <a:pt x="22" y="0"/>
                    </a:cubicBezTo>
                  </a:path>
                </a:pathLst>
              </a:custGeom>
              <a:solidFill>
                <a:srgbClr val="334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94" name="Freeform 706"/>
              <p:cNvSpPr>
                <a:spLocks/>
              </p:cNvSpPr>
              <p:nvPr userDrawn="1"/>
            </p:nvSpPr>
            <p:spPr bwMode="auto">
              <a:xfrm>
                <a:off x="8853488" y="5632451"/>
                <a:ext cx="39688" cy="41275"/>
              </a:xfrm>
              <a:custGeom>
                <a:avLst/>
                <a:gdLst>
                  <a:gd name="T0" fmla="*/ 22 w 26"/>
                  <a:gd name="T1" fmla="*/ 0 h 26"/>
                  <a:gd name="T2" fmla="*/ 0 w 26"/>
                  <a:gd name="T3" fmla="*/ 21 h 26"/>
                  <a:gd name="T4" fmla="*/ 10 w 26"/>
                  <a:gd name="T5" fmla="*/ 26 h 26"/>
                  <a:gd name="T6" fmla="*/ 10 w 26"/>
                  <a:gd name="T7" fmla="*/ 26 h 26"/>
                  <a:gd name="T8" fmla="*/ 10 w 26"/>
                  <a:gd name="T9" fmla="*/ 26 h 26"/>
                  <a:gd name="T10" fmla="*/ 10 w 26"/>
                  <a:gd name="T11" fmla="*/ 26 h 26"/>
                  <a:gd name="T12" fmla="*/ 11 w 26"/>
                  <a:gd name="T13" fmla="*/ 26 h 26"/>
                  <a:gd name="T14" fmla="*/ 11 w 26"/>
                  <a:gd name="T15" fmla="*/ 26 h 26"/>
                  <a:gd name="T16" fmla="*/ 11 w 26"/>
                  <a:gd name="T17" fmla="*/ 26 h 26"/>
                  <a:gd name="T18" fmla="*/ 11 w 26"/>
                  <a:gd name="T19" fmla="*/ 26 h 26"/>
                  <a:gd name="T20" fmla="*/ 11 w 26"/>
                  <a:gd name="T21" fmla="*/ 26 h 26"/>
                  <a:gd name="T22" fmla="*/ 11 w 26"/>
                  <a:gd name="T23" fmla="*/ 26 h 26"/>
                  <a:gd name="T24" fmla="*/ 26 w 26"/>
                  <a:gd name="T25" fmla="*/ 11 h 26"/>
                  <a:gd name="T26" fmla="*/ 22 w 26"/>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6">
                    <a:moveTo>
                      <a:pt x="22" y="0"/>
                    </a:moveTo>
                    <a:cubicBezTo>
                      <a:pt x="0" y="21"/>
                      <a:pt x="0" y="21"/>
                      <a:pt x="0" y="21"/>
                    </a:cubicBezTo>
                    <a:cubicBezTo>
                      <a:pt x="3" y="24"/>
                      <a:pt x="6" y="25"/>
                      <a:pt x="10" y="26"/>
                    </a:cubicBezTo>
                    <a:cubicBezTo>
                      <a:pt x="10" y="26"/>
                      <a:pt x="10" y="26"/>
                      <a:pt x="10" y="26"/>
                    </a:cubicBezTo>
                    <a:cubicBezTo>
                      <a:pt x="10" y="26"/>
                      <a:pt x="10" y="26"/>
                      <a:pt x="10" y="26"/>
                    </a:cubicBezTo>
                    <a:cubicBezTo>
                      <a:pt x="10" y="26"/>
                      <a:pt x="10" y="26"/>
                      <a:pt x="10" y="26"/>
                    </a:cubicBezTo>
                    <a:cubicBezTo>
                      <a:pt x="11" y="26"/>
                      <a:pt x="11" y="26"/>
                      <a:pt x="11" y="26"/>
                    </a:cubicBezTo>
                    <a:cubicBezTo>
                      <a:pt x="11" y="26"/>
                      <a:pt x="11" y="26"/>
                      <a:pt x="11" y="26"/>
                    </a:cubicBezTo>
                    <a:cubicBezTo>
                      <a:pt x="11" y="26"/>
                      <a:pt x="11" y="26"/>
                      <a:pt x="11" y="26"/>
                    </a:cubicBezTo>
                    <a:cubicBezTo>
                      <a:pt x="11" y="26"/>
                      <a:pt x="11" y="26"/>
                      <a:pt x="11" y="26"/>
                    </a:cubicBezTo>
                    <a:cubicBezTo>
                      <a:pt x="11" y="26"/>
                      <a:pt x="11" y="26"/>
                      <a:pt x="11" y="26"/>
                    </a:cubicBezTo>
                    <a:cubicBezTo>
                      <a:pt x="11" y="26"/>
                      <a:pt x="11" y="26"/>
                      <a:pt x="11" y="26"/>
                    </a:cubicBezTo>
                    <a:cubicBezTo>
                      <a:pt x="19" y="26"/>
                      <a:pt x="26" y="19"/>
                      <a:pt x="26" y="11"/>
                    </a:cubicBezTo>
                    <a:cubicBezTo>
                      <a:pt x="26" y="6"/>
                      <a:pt x="24" y="3"/>
                      <a:pt x="22" y="0"/>
                    </a:cubicBezTo>
                  </a:path>
                </a:pathLst>
              </a:custGeom>
              <a:solidFill>
                <a:srgbClr val="339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95" name="Freeform 707"/>
              <p:cNvSpPr>
                <a:spLocks noEditPoints="1"/>
              </p:cNvSpPr>
              <p:nvPr userDrawn="1"/>
            </p:nvSpPr>
            <p:spPr bwMode="auto">
              <a:xfrm>
                <a:off x="8678863" y="5632451"/>
                <a:ext cx="38100" cy="41275"/>
              </a:xfrm>
              <a:custGeom>
                <a:avLst/>
                <a:gdLst>
                  <a:gd name="T0" fmla="*/ 10 w 25"/>
                  <a:gd name="T1" fmla="*/ 26 h 26"/>
                  <a:gd name="T2" fmla="*/ 10 w 25"/>
                  <a:gd name="T3" fmla="*/ 26 h 26"/>
                  <a:gd name="T4" fmla="*/ 10 w 25"/>
                  <a:gd name="T5" fmla="*/ 26 h 26"/>
                  <a:gd name="T6" fmla="*/ 10 w 25"/>
                  <a:gd name="T7" fmla="*/ 26 h 26"/>
                  <a:gd name="T8" fmla="*/ 10 w 25"/>
                  <a:gd name="T9" fmla="*/ 26 h 26"/>
                  <a:gd name="T10" fmla="*/ 10 w 25"/>
                  <a:gd name="T11" fmla="*/ 26 h 26"/>
                  <a:gd name="T12" fmla="*/ 10 w 25"/>
                  <a:gd name="T13" fmla="*/ 26 h 26"/>
                  <a:gd name="T14" fmla="*/ 10 w 25"/>
                  <a:gd name="T15" fmla="*/ 26 h 26"/>
                  <a:gd name="T16" fmla="*/ 10 w 25"/>
                  <a:gd name="T17" fmla="*/ 26 h 26"/>
                  <a:gd name="T18" fmla="*/ 10 w 25"/>
                  <a:gd name="T19" fmla="*/ 26 h 26"/>
                  <a:gd name="T20" fmla="*/ 10 w 25"/>
                  <a:gd name="T21" fmla="*/ 26 h 26"/>
                  <a:gd name="T22" fmla="*/ 10 w 25"/>
                  <a:gd name="T23" fmla="*/ 26 h 26"/>
                  <a:gd name="T24" fmla="*/ 10 w 25"/>
                  <a:gd name="T25" fmla="*/ 26 h 26"/>
                  <a:gd name="T26" fmla="*/ 10 w 25"/>
                  <a:gd name="T27" fmla="*/ 26 h 26"/>
                  <a:gd name="T28" fmla="*/ 10 w 25"/>
                  <a:gd name="T29" fmla="*/ 26 h 26"/>
                  <a:gd name="T30" fmla="*/ 10 w 25"/>
                  <a:gd name="T31" fmla="*/ 26 h 26"/>
                  <a:gd name="T32" fmla="*/ 10 w 25"/>
                  <a:gd name="T33" fmla="*/ 26 h 26"/>
                  <a:gd name="T34" fmla="*/ 10 w 25"/>
                  <a:gd name="T35" fmla="*/ 26 h 26"/>
                  <a:gd name="T36" fmla="*/ 10 w 25"/>
                  <a:gd name="T37" fmla="*/ 26 h 26"/>
                  <a:gd name="T38" fmla="*/ 10 w 25"/>
                  <a:gd name="T39" fmla="*/ 26 h 26"/>
                  <a:gd name="T40" fmla="*/ 10 w 25"/>
                  <a:gd name="T41" fmla="*/ 26 h 26"/>
                  <a:gd name="T42" fmla="*/ 0 w 25"/>
                  <a:gd name="T43" fmla="*/ 21 h 26"/>
                  <a:gd name="T44" fmla="*/ 0 w 25"/>
                  <a:gd name="T45" fmla="*/ 21 h 26"/>
                  <a:gd name="T46" fmla="*/ 1 w 25"/>
                  <a:gd name="T47" fmla="*/ 22 h 26"/>
                  <a:gd name="T48" fmla="*/ 0 w 25"/>
                  <a:gd name="T49" fmla="*/ 21 h 26"/>
                  <a:gd name="T50" fmla="*/ 21 w 25"/>
                  <a:gd name="T51" fmla="*/ 0 h 26"/>
                  <a:gd name="T52" fmla="*/ 21 w 25"/>
                  <a:gd name="T53" fmla="*/ 0 h 26"/>
                  <a:gd name="T54" fmla="*/ 25 w 25"/>
                  <a:gd name="T55" fmla="*/ 11 h 26"/>
                  <a:gd name="T56" fmla="*/ 25 w 25"/>
                  <a:gd name="T57" fmla="*/ 11 h 26"/>
                  <a:gd name="T58" fmla="*/ 21 w 25"/>
                  <a:gd name="T5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26">
                    <a:moveTo>
                      <a:pt x="10" y="26"/>
                    </a:moveTo>
                    <a:cubicBezTo>
                      <a:pt x="10" y="26"/>
                      <a:pt x="10" y="26"/>
                      <a:pt x="10" y="26"/>
                    </a:cubicBezTo>
                    <a:cubicBezTo>
                      <a:pt x="10" y="26"/>
                      <a:pt x="10" y="26"/>
                      <a:pt x="10" y="26"/>
                    </a:cubicBezTo>
                    <a:moveTo>
                      <a:pt x="10" y="26"/>
                    </a:moveTo>
                    <a:cubicBezTo>
                      <a:pt x="10" y="26"/>
                      <a:pt x="10" y="26"/>
                      <a:pt x="10" y="26"/>
                    </a:cubicBezTo>
                    <a:cubicBezTo>
                      <a:pt x="10" y="26"/>
                      <a:pt x="10" y="26"/>
                      <a:pt x="10" y="26"/>
                    </a:cubicBezTo>
                    <a:moveTo>
                      <a:pt x="10" y="26"/>
                    </a:moveTo>
                    <a:cubicBezTo>
                      <a:pt x="10" y="26"/>
                      <a:pt x="10" y="26"/>
                      <a:pt x="10" y="26"/>
                    </a:cubicBezTo>
                    <a:cubicBezTo>
                      <a:pt x="10" y="26"/>
                      <a:pt x="10" y="26"/>
                      <a:pt x="10" y="26"/>
                    </a:cubicBezTo>
                    <a:moveTo>
                      <a:pt x="10" y="26"/>
                    </a:moveTo>
                    <a:cubicBezTo>
                      <a:pt x="10" y="26"/>
                      <a:pt x="10" y="26"/>
                      <a:pt x="10" y="26"/>
                    </a:cubicBezTo>
                    <a:cubicBezTo>
                      <a:pt x="10" y="26"/>
                      <a:pt x="10" y="26"/>
                      <a:pt x="10" y="26"/>
                    </a:cubicBezTo>
                    <a:moveTo>
                      <a:pt x="10" y="26"/>
                    </a:moveTo>
                    <a:cubicBezTo>
                      <a:pt x="10" y="26"/>
                      <a:pt x="10" y="26"/>
                      <a:pt x="10" y="26"/>
                    </a:cubicBezTo>
                    <a:cubicBezTo>
                      <a:pt x="10" y="26"/>
                      <a:pt x="10" y="26"/>
                      <a:pt x="10" y="26"/>
                    </a:cubicBezTo>
                    <a:moveTo>
                      <a:pt x="10" y="26"/>
                    </a:moveTo>
                    <a:cubicBezTo>
                      <a:pt x="10" y="26"/>
                      <a:pt x="10" y="26"/>
                      <a:pt x="10" y="26"/>
                    </a:cubicBezTo>
                    <a:cubicBezTo>
                      <a:pt x="10" y="26"/>
                      <a:pt x="10" y="26"/>
                      <a:pt x="10" y="26"/>
                    </a:cubicBezTo>
                    <a:moveTo>
                      <a:pt x="10" y="26"/>
                    </a:moveTo>
                    <a:cubicBezTo>
                      <a:pt x="10" y="26"/>
                      <a:pt x="10" y="26"/>
                      <a:pt x="10" y="26"/>
                    </a:cubicBezTo>
                    <a:cubicBezTo>
                      <a:pt x="10" y="26"/>
                      <a:pt x="10" y="26"/>
                      <a:pt x="10" y="26"/>
                    </a:cubicBezTo>
                    <a:moveTo>
                      <a:pt x="0" y="21"/>
                    </a:moveTo>
                    <a:cubicBezTo>
                      <a:pt x="0" y="21"/>
                      <a:pt x="0" y="21"/>
                      <a:pt x="0" y="21"/>
                    </a:cubicBezTo>
                    <a:cubicBezTo>
                      <a:pt x="0" y="22"/>
                      <a:pt x="0" y="22"/>
                      <a:pt x="1" y="22"/>
                    </a:cubicBezTo>
                    <a:cubicBezTo>
                      <a:pt x="0" y="22"/>
                      <a:pt x="0" y="22"/>
                      <a:pt x="0" y="21"/>
                    </a:cubicBezTo>
                    <a:moveTo>
                      <a:pt x="21" y="0"/>
                    </a:moveTo>
                    <a:cubicBezTo>
                      <a:pt x="21" y="0"/>
                      <a:pt x="21" y="0"/>
                      <a:pt x="21" y="0"/>
                    </a:cubicBezTo>
                    <a:cubicBezTo>
                      <a:pt x="24" y="3"/>
                      <a:pt x="25" y="6"/>
                      <a:pt x="25" y="11"/>
                    </a:cubicBezTo>
                    <a:cubicBezTo>
                      <a:pt x="25" y="11"/>
                      <a:pt x="25" y="11"/>
                      <a:pt x="25" y="11"/>
                    </a:cubicBezTo>
                    <a:cubicBezTo>
                      <a:pt x="25" y="6"/>
                      <a:pt x="24" y="3"/>
                      <a:pt x="21" y="0"/>
                    </a:cubicBezTo>
                  </a:path>
                </a:pathLst>
              </a:custGeom>
              <a:solidFill>
                <a:srgbClr val="334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96" name="Freeform 708"/>
              <p:cNvSpPr>
                <a:spLocks/>
              </p:cNvSpPr>
              <p:nvPr userDrawn="1"/>
            </p:nvSpPr>
            <p:spPr bwMode="auto">
              <a:xfrm>
                <a:off x="8678863" y="5632451"/>
                <a:ext cx="38100" cy="41275"/>
              </a:xfrm>
              <a:custGeom>
                <a:avLst/>
                <a:gdLst>
                  <a:gd name="T0" fmla="*/ 21 w 25"/>
                  <a:gd name="T1" fmla="*/ 0 h 26"/>
                  <a:gd name="T2" fmla="*/ 0 w 25"/>
                  <a:gd name="T3" fmla="*/ 21 h 26"/>
                  <a:gd name="T4" fmla="*/ 1 w 25"/>
                  <a:gd name="T5" fmla="*/ 22 h 26"/>
                  <a:gd name="T6" fmla="*/ 10 w 25"/>
                  <a:gd name="T7" fmla="*/ 26 h 26"/>
                  <a:gd name="T8" fmla="*/ 10 w 25"/>
                  <a:gd name="T9" fmla="*/ 26 h 26"/>
                  <a:gd name="T10" fmla="*/ 10 w 25"/>
                  <a:gd name="T11" fmla="*/ 26 h 26"/>
                  <a:gd name="T12" fmla="*/ 10 w 25"/>
                  <a:gd name="T13" fmla="*/ 26 h 26"/>
                  <a:gd name="T14" fmla="*/ 10 w 25"/>
                  <a:gd name="T15" fmla="*/ 26 h 26"/>
                  <a:gd name="T16" fmla="*/ 10 w 25"/>
                  <a:gd name="T17" fmla="*/ 26 h 26"/>
                  <a:gd name="T18" fmla="*/ 10 w 25"/>
                  <a:gd name="T19" fmla="*/ 26 h 26"/>
                  <a:gd name="T20" fmla="*/ 10 w 25"/>
                  <a:gd name="T21" fmla="*/ 26 h 26"/>
                  <a:gd name="T22" fmla="*/ 10 w 25"/>
                  <a:gd name="T23" fmla="*/ 26 h 26"/>
                  <a:gd name="T24" fmla="*/ 10 w 25"/>
                  <a:gd name="T25" fmla="*/ 26 h 26"/>
                  <a:gd name="T26" fmla="*/ 10 w 25"/>
                  <a:gd name="T27" fmla="*/ 26 h 26"/>
                  <a:gd name="T28" fmla="*/ 10 w 25"/>
                  <a:gd name="T29" fmla="*/ 26 h 26"/>
                  <a:gd name="T30" fmla="*/ 10 w 25"/>
                  <a:gd name="T31" fmla="*/ 26 h 26"/>
                  <a:gd name="T32" fmla="*/ 10 w 25"/>
                  <a:gd name="T33" fmla="*/ 26 h 26"/>
                  <a:gd name="T34" fmla="*/ 10 w 25"/>
                  <a:gd name="T35" fmla="*/ 26 h 26"/>
                  <a:gd name="T36" fmla="*/ 25 w 25"/>
                  <a:gd name="T37" fmla="*/ 11 h 26"/>
                  <a:gd name="T38" fmla="*/ 21 w 25"/>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6">
                    <a:moveTo>
                      <a:pt x="21" y="0"/>
                    </a:moveTo>
                    <a:cubicBezTo>
                      <a:pt x="0" y="21"/>
                      <a:pt x="0" y="21"/>
                      <a:pt x="0" y="21"/>
                    </a:cubicBezTo>
                    <a:cubicBezTo>
                      <a:pt x="0" y="22"/>
                      <a:pt x="0" y="22"/>
                      <a:pt x="1" y="22"/>
                    </a:cubicBezTo>
                    <a:cubicBezTo>
                      <a:pt x="3" y="24"/>
                      <a:pt x="6" y="25"/>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9" y="26"/>
                      <a:pt x="25" y="19"/>
                      <a:pt x="25" y="11"/>
                    </a:cubicBezTo>
                    <a:cubicBezTo>
                      <a:pt x="25" y="6"/>
                      <a:pt x="24" y="3"/>
                      <a:pt x="21" y="0"/>
                    </a:cubicBezTo>
                  </a:path>
                </a:pathLst>
              </a:custGeom>
              <a:solidFill>
                <a:srgbClr val="339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97" name="Freeform 709"/>
              <p:cNvSpPr>
                <a:spLocks noEditPoints="1"/>
              </p:cNvSpPr>
              <p:nvPr userDrawn="1"/>
            </p:nvSpPr>
            <p:spPr bwMode="auto">
              <a:xfrm>
                <a:off x="8585201" y="5632451"/>
                <a:ext cx="39688" cy="41275"/>
              </a:xfrm>
              <a:custGeom>
                <a:avLst/>
                <a:gdLst>
                  <a:gd name="T0" fmla="*/ 3 w 25"/>
                  <a:gd name="T1" fmla="*/ 24 h 26"/>
                  <a:gd name="T2" fmla="*/ 10 w 25"/>
                  <a:gd name="T3" fmla="*/ 26 h 26"/>
                  <a:gd name="T4" fmla="*/ 3 w 25"/>
                  <a:gd name="T5" fmla="*/ 24 h 26"/>
                  <a:gd name="T6" fmla="*/ 3 w 25"/>
                  <a:gd name="T7" fmla="*/ 24 h 26"/>
                  <a:gd name="T8" fmla="*/ 3 w 25"/>
                  <a:gd name="T9" fmla="*/ 24 h 26"/>
                  <a:gd name="T10" fmla="*/ 3 w 25"/>
                  <a:gd name="T11" fmla="*/ 24 h 26"/>
                  <a:gd name="T12" fmla="*/ 3 w 25"/>
                  <a:gd name="T13" fmla="*/ 24 h 26"/>
                  <a:gd name="T14" fmla="*/ 3 w 25"/>
                  <a:gd name="T15" fmla="*/ 24 h 26"/>
                  <a:gd name="T16" fmla="*/ 3 w 25"/>
                  <a:gd name="T17" fmla="*/ 24 h 26"/>
                  <a:gd name="T18" fmla="*/ 3 w 25"/>
                  <a:gd name="T19" fmla="*/ 24 h 26"/>
                  <a:gd name="T20" fmla="*/ 3 w 25"/>
                  <a:gd name="T21" fmla="*/ 24 h 26"/>
                  <a:gd name="T22" fmla="*/ 3 w 25"/>
                  <a:gd name="T23" fmla="*/ 24 h 26"/>
                  <a:gd name="T24" fmla="*/ 3 w 25"/>
                  <a:gd name="T25" fmla="*/ 24 h 26"/>
                  <a:gd name="T26" fmla="*/ 3 w 25"/>
                  <a:gd name="T27" fmla="*/ 24 h 26"/>
                  <a:gd name="T28" fmla="*/ 3 w 25"/>
                  <a:gd name="T29" fmla="*/ 24 h 26"/>
                  <a:gd name="T30" fmla="*/ 3 w 25"/>
                  <a:gd name="T31" fmla="*/ 24 h 26"/>
                  <a:gd name="T32" fmla="*/ 3 w 25"/>
                  <a:gd name="T33" fmla="*/ 24 h 26"/>
                  <a:gd name="T34" fmla="*/ 3 w 25"/>
                  <a:gd name="T35" fmla="*/ 24 h 26"/>
                  <a:gd name="T36" fmla="*/ 3 w 25"/>
                  <a:gd name="T37" fmla="*/ 24 h 26"/>
                  <a:gd name="T38" fmla="*/ 3 w 25"/>
                  <a:gd name="T39" fmla="*/ 24 h 26"/>
                  <a:gd name="T40" fmla="*/ 3 w 25"/>
                  <a:gd name="T41" fmla="*/ 24 h 26"/>
                  <a:gd name="T42" fmla="*/ 3 w 25"/>
                  <a:gd name="T43" fmla="*/ 24 h 26"/>
                  <a:gd name="T44" fmla="*/ 3 w 25"/>
                  <a:gd name="T45" fmla="*/ 24 h 26"/>
                  <a:gd name="T46" fmla="*/ 3 w 25"/>
                  <a:gd name="T47" fmla="*/ 24 h 26"/>
                  <a:gd name="T48" fmla="*/ 3 w 25"/>
                  <a:gd name="T49" fmla="*/ 24 h 26"/>
                  <a:gd name="T50" fmla="*/ 3 w 25"/>
                  <a:gd name="T51" fmla="*/ 24 h 26"/>
                  <a:gd name="T52" fmla="*/ 3 w 25"/>
                  <a:gd name="T53" fmla="*/ 24 h 26"/>
                  <a:gd name="T54" fmla="*/ 3 w 25"/>
                  <a:gd name="T55" fmla="*/ 23 h 26"/>
                  <a:gd name="T56" fmla="*/ 3 w 25"/>
                  <a:gd name="T57" fmla="*/ 24 h 26"/>
                  <a:gd name="T58" fmla="*/ 3 w 25"/>
                  <a:gd name="T59" fmla="*/ 23 h 26"/>
                  <a:gd name="T60" fmla="*/ 2 w 25"/>
                  <a:gd name="T61" fmla="*/ 23 h 26"/>
                  <a:gd name="T62" fmla="*/ 3 w 25"/>
                  <a:gd name="T63" fmla="*/ 23 h 26"/>
                  <a:gd name="T64" fmla="*/ 2 w 25"/>
                  <a:gd name="T65" fmla="*/ 23 h 26"/>
                  <a:gd name="T66" fmla="*/ 0 w 25"/>
                  <a:gd name="T67" fmla="*/ 21 h 26"/>
                  <a:gd name="T68" fmla="*/ 0 w 25"/>
                  <a:gd name="T69" fmla="*/ 21 h 26"/>
                  <a:gd name="T70" fmla="*/ 2 w 25"/>
                  <a:gd name="T71" fmla="*/ 23 h 26"/>
                  <a:gd name="T72" fmla="*/ 0 w 25"/>
                  <a:gd name="T73" fmla="*/ 21 h 26"/>
                  <a:gd name="T74" fmla="*/ 21 w 25"/>
                  <a:gd name="T75" fmla="*/ 0 h 26"/>
                  <a:gd name="T76" fmla="*/ 21 w 25"/>
                  <a:gd name="T77" fmla="*/ 0 h 26"/>
                  <a:gd name="T78" fmla="*/ 25 w 25"/>
                  <a:gd name="T79" fmla="*/ 11 h 26"/>
                  <a:gd name="T80" fmla="*/ 25 w 25"/>
                  <a:gd name="T81" fmla="*/ 11 h 26"/>
                  <a:gd name="T82" fmla="*/ 21 w 25"/>
                  <a:gd name="T8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26">
                    <a:moveTo>
                      <a:pt x="3" y="24"/>
                    </a:moveTo>
                    <a:cubicBezTo>
                      <a:pt x="5" y="25"/>
                      <a:pt x="8" y="26"/>
                      <a:pt x="10" y="26"/>
                    </a:cubicBezTo>
                    <a:cubicBezTo>
                      <a:pt x="8" y="26"/>
                      <a:pt x="5" y="25"/>
                      <a:pt x="3" y="24"/>
                    </a:cubicBezTo>
                    <a:moveTo>
                      <a:pt x="3" y="24"/>
                    </a:moveTo>
                    <a:cubicBezTo>
                      <a:pt x="3" y="24"/>
                      <a:pt x="3" y="24"/>
                      <a:pt x="3" y="24"/>
                    </a:cubicBezTo>
                    <a:cubicBezTo>
                      <a:pt x="3" y="24"/>
                      <a:pt x="3" y="24"/>
                      <a:pt x="3" y="24"/>
                    </a:cubicBezTo>
                    <a:moveTo>
                      <a:pt x="3" y="24"/>
                    </a:moveTo>
                    <a:cubicBezTo>
                      <a:pt x="3" y="24"/>
                      <a:pt x="3" y="24"/>
                      <a:pt x="3" y="24"/>
                    </a:cubicBezTo>
                    <a:cubicBezTo>
                      <a:pt x="3" y="24"/>
                      <a:pt x="3" y="24"/>
                      <a:pt x="3" y="24"/>
                    </a:cubicBezTo>
                    <a:moveTo>
                      <a:pt x="3" y="24"/>
                    </a:moveTo>
                    <a:cubicBezTo>
                      <a:pt x="3" y="24"/>
                      <a:pt x="3" y="24"/>
                      <a:pt x="3" y="24"/>
                    </a:cubicBezTo>
                    <a:cubicBezTo>
                      <a:pt x="3" y="24"/>
                      <a:pt x="3" y="24"/>
                      <a:pt x="3" y="24"/>
                    </a:cubicBezTo>
                    <a:moveTo>
                      <a:pt x="3" y="24"/>
                    </a:moveTo>
                    <a:cubicBezTo>
                      <a:pt x="3" y="24"/>
                      <a:pt x="3" y="24"/>
                      <a:pt x="3" y="24"/>
                    </a:cubicBezTo>
                    <a:cubicBezTo>
                      <a:pt x="3" y="24"/>
                      <a:pt x="3" y="24"/>
                      <a:pt x="3" y="24"/>
                    </a:cubicBezTo>
                    <a:moveTo>
                      <a:pt x="3" y="24"/>
                    </a:moveTo>
                    <a:cubicBezTo>
                      <a:pt x="3" y="24"/>
                      <a:pt x="3" y="24"/>
                      <a:pt x="3" y="24"/>
                    </a:cubicBezTo>
                    <a:cubicBezTo>
                      <a:pt x="3" y="24"/>
                      <a:pt x="3" y="24"/>
                      <a:pt x="3" y="24"/>
                    </a:cubicBezTo>
                    <a:moveTo>
                      <a:pt x="3" y="24"/>
                    </a:moveTo>
                    <a:cubicBezTo>
                      <a:pt x="3" y="24"/>
                      <a:pt x="3" y="24"/>
                      <a:pt x="3" y="24"/>
                    </a:cubicBezTo>
                    <a:cubicBezTo>
                      <a:pt x="3" y="24"/>
                      <a:pt x="3" y="24"/>
                      <a:pt x="3" y="24"/>
                    </a:cubicBezTo>
                    <a:moveTo>
                      <a:pt x="3" y="24"/>
                    </a:moveTo>
                    <a:cubicBezTo>
                      <a:pt x="3" y="24"/>
                      <a:pt x="3" y="24"/>
                      <a:pt x="3" y="24"/>
                    </a:cubicBezTo>
                    <a:cubicBezTo>
                      <a:pt x="3" y="24"/>
                      <a:pt x="3" y="24"/>
                      <a:pt x="3" y="24"/>
                    </a:cubicBezTo>
                    <a:moveTo>
                      <a:pt x="3" y="24"/>
                    </a:moveTo>
                    <a:cubicBezTo>
                      <a:pt x="3" y="24"/>
                      <a:pt x="3" y="24"/>
                      <a:pt x="3" y="24"/>
                    </a:cubicBezTo>
                    <a:cubicBezTo>
                      <a:pt x="3" y="24"/>
                      <a:pt x="3" y="24"/>
                      <a:pt x="3" y="24"/>
                    </a:cubicBezTo>
                    <a:moveTo>
                      <a:pt x="3" y="23"/>
                    </a:moveTo>
                    <a:cubicBezTo>
                      <a:pt x="3" y="24"/>
                      <a:pt x="3" y="24"/>
                      <a:pt x="3" y="24"/>
                    </a:cubicBezTo>
                    <a:cubicBezTo>
                      <a:pt x="3" y="24"/>
                      <a:pt x="3" y="24"/>
                      <a:pt x="3" y="23"/>
                    </a:cubicBezTo>
                    <a:moveTo>
                      <a:pt x="2" y="23"/>
                    </a:moveTo>
                    <a:cubicBezTo>
                      <a:pt x="2" y="23"/>
                      <a:pt x="2" y="23"/>
                      <a:pt x="3" y="23"/>
                    </a:cubicBezTo>
                    <a:cubicBezTo>
                      <a:pt x="2" y="23"/>
                      <a:pt x="2" y="23"/>
                      <a:pt x="2" y="23"/>
                    </a:cubicBezTo>
                    <a:moveTo>
                      <a:pt x="0" y="21"/>
                    </a:moveTo>
                    <a:cubicBezTo>
                      <a:pt x="0" y="21"/>
                      <a:pt x="0" y="21"/>
                      <a:pt x="0" y="21"/>
                    </a:cubicBezTo>
                    <a:cubicBezTo>
                      <a:pt x="0" y="22"/>
                      <a:pt x="1" y="23"/>
                      <a:pt x="2" y="23"/>
                    </a:cubicBezTo>
                    <a:cubicBezTo>
                      <a:pt x="1" y="23"/>
                      <a:pt x="0" y="22"/>
                      <a:pt x="0" y="21"/>
                    </a:cubicBezTo>
                    <a:moveTo>
                      <a:pt x="21" y="0"/>
                    </a:moveTo>
                    <a:cubicBezTo>
                      <a:pt x="21" y="0"/>
                      <a:pt x="21" y="0"/>
                      <a:pt x="21" y="0"/>
                    </a:cubicBezTo>
                    <a:cubicBezTo>
                      <a:pt x="24" y="3"/>
                      <a:pt x="25" y="6"/>
                      <a:pt x="25" y="11"/>
                    </a:cubicBezTo>
                    <a:cubicBezTo>
                      <a:pt x="25" y="11"/>
                      <a:pt x="25" y="11"/>
                      <a:pt x="25" y="11"/>
                    </a:cubicBezTo>
                    <a:cubicBezTo>
                      <a:pt x="25" y="6"/>
                      <a:pt x="24" y="3"/>
                      <a:pt x="21" y="0"/>
                    </a:cubicBezTo>
                  </a:path>
                </a:pathLst>
              </a:custGeom>
              <a:solidFill>
                <a:srgbClr val="334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98" name="Freeform 710"/>
              <p:cNvSpPr>
                <a:spLocks/>
              </p:cNvSpPr>
              <p:nvPr userDrawn="1"/>
            </p:nvSpPr>
            <p:spPr bwMode="auto">
              <a:xfrm>
                <a:off x="8585201" y="5632451"/>
                <a:ext cx="39688" cy="41275"/>
              </a:xfrm>
              <a:custGeom>
                <a:avLst/>
                <a:gdLst>
                  <a:gd name="T0" fmla="*/ 21 w 25"/>
                  <a:gd name="T1" fmla="*/ 0 h 26"/>
                  <a:gd name="T2" fmla="*/ 0 w 25"/>
                  <a:gd name="T3" fmla="*/ 21 h 26"/>
                  <a:gd name="T4" fmla="*/ 2 w 25"/>
                  <a:gd name="T5" fmla="*/ 23 h 26"/>
                  <a:gd name="T6" fmla="*/ 2 w 25"/>
                  <a:gd name="T7" fmla="*/ 23 h 26"/>
                  <a:gd name="T8" fmla="*/ 3 w 25"/>
                  <a:gd name="T9" fmla="*/ 23 h 26"/>
                  <a:gd name="T10" fmla="*/ 3 w 25"/>
                  <a:gd name="T11" fmla="*/ 23 h 26"/>
                  <a:gd name="T12" fmla="*/ 3 w 25"/>
                  <a:gd name="T13" fmla="*/ 24 h 26"/>
                  <a:gd name="T14" fmla="*/ 3 w 25"/>
                  <a:gd name="T15" fmla="*/ 24 h 26"/>
                  <a:gd name="T16" fmla="*/ 3 w 25"/>
                  <a:gd name="T17" fmla="*/ 24 h 26"/>
                  <a:gd name="T18" fmla="*/ 3 w 25"/>
                  <a:gd name="T19" fmla="*/ 24 h 26"/>
                  <a:gd name="T20" fmla="*/ 3 w 25"/>
                  <a:gd name="T21" fmla="*/ 24 h 26"/>
                  <a:gd name="T22" fmla="*/ 3 w 25"/>
                  <a:gd name="T23" fmla="*/ 24 h 26"/>
                  <a:gd name="T24" fmla="*/ 3 w 25"/>
                  <a:gd name="T25" fmla="*/ 24 h 26"/>
                  <a:gd name="T26" fmla="*/ 3 w 25"/>
                  <a:gd name="T27" fmla="*/ 24 h 26"/>
                  <a:gd name="T28" fmla="*/ 3 w 25"/>
                  <a:gd name="T29" fmla="*/ 24 h 26"/>
                  <a:gd name="T30" fmla="*/ 3 w 25"/>
                  <a:gd name="T31" fmla="*/ 24 h 26"/>
                  <a:gd name="T32" fmla="*/ 3 w 25"/>
                  <a:gd name="T33" fmla="*/ 24 h 26"/>
                  <a:gd name="T34" fmla="*/ 3 w 25"/>
                  <a:gd name="T35" fmla="*/ 24 h 26"/>
                  <a:gd name="T36" fmla="*/ 3 w 25"/>
                  <a:gd name="T37" fmla="*/ 24 h 26"/>
                  <a:gd name="T38" fmla="*/ 3 w 25"/>
                  <a:gd name="T39" fmla="*/ 24 h 26"/>
                  <a:gd name="T40" fmla="*/ 3 w 25"/>
                  <a:gd name="T41" fmla="*/ 24 h 26"/>
                  <a:gd name="T42" fmla="*/ 3 w 25"/>
                  <a:gd name="T43" fmla="*/ 24 h 26"/>
                  <a:gd name="T44" fmla="*/ 3 w 25"/>
                  <a:gd name="T45" fmla="*/ 24 h 26"/>
                  <a:gd name="T46" fmla="*/ 3 w 25"/>
                  <a:gd name="T47" fmla="*/ 24 h 26"/>
                  <a:gd name="T48" fmla="*/ 10 w 25"/>
                  <a:gd name="T49" fmla="*/ 26 h 26"/>
                  <a:gd name="T50" fmla="*/ 10 w 25"/>
                  <a:gd name="T51" fmla="*/ 26 h 26"/>
                  <a:gd name="T52" fmla="*/ 25 w 25"/>
                  <a:gd name="T53" fmla="*/ 11 h 26"/>
                  <a:gd name="T54" fmla="*/ 21 w 25"/>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6">
                    <a:moveTo>
                      <a:pt x="21" y="0"/>
                    </a:moveTo>
                    <a:cubicBezTo>
                      <a:pt x="0" y="21"/>
                      <a:pt x="0" y="21"/>
                      <a:pt x="0" y="21"/>
                    </a:cubicBezTo>
                    <a:cubicBezTo>
                      <a:pt x="0" y="22"/>
                      <a:pt x="1" y="23"/>
                      <a:pt x="2" y="23"/>
                    </a:cubicBezTo>
                    <a:cubicBezTo>
                      <a:pt x="2" y="23"/>
                      <a:pt x="2" y="23"/>
                      <a:pt x="2" y="23"/>
                    </a:cubicBezTo>
                    <a:cubicBezTo>
                      <a:pt x="2" y="23"/>
                      <a:pt x="2" y="23"/>
                      <a:pt x="3" y="23"/>
                    </a:cubicBezTo>
                    <a:cubicBezTo>
                      <a:pt x="3" y="23"/>
                      <a:pt x="3" y="23"/>
                      <a:pt x="3" y="23"/>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5" y="25"/>
                      <a:pt x="8" y="26"/>
                      <a:pt x="10" y="26"/>
                    </a:cubicBezTo>
                    <a:cubicBezTo>
                      <a:pt x="10" y="26"/>
                      <a:pt x="10" y="26"/>
                      <a:pt x="10" y="26"/>
                    </a:cubicBezTo>
                    <a:cubicBezTo>
                      <a:pt x="19" y="26"/>
                      <a:pt x="25" y="19"/>
                      <a:pt x="25" y="11"/>
                    </a:cubicBezTo>
                    <a:cubicBezTo>
                      <a:pt x="25" y="6"/>
                      <a:pt x="24" y="3"/>
                      <a:pt x="21" y="0"/>
                    </a:cubicBezTo>
                  </a:path>
                </a:pathLst>
              </a:custGeom>
              <a:solidFill>
                <a:srgbClr val="339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99" name="Freeform 711"/>
              <p:cNvSpPr>
                <a:spLocks/>
              </p:cNvSpPr>
              <p:nvPr userDrawn="1"/>
            </p:nvSpPr>
            <p:spPr bwMode="auto">
              <a:xfrm>
                <a:off x="8958263" y="5610226"/>
                <a:ext cx="55563" cy="6350"/>
              </a:xfrm>
              <a:custGeom>
                <a:avLst/>
                <a:gdLst>
                  <a:gd name="T0" fmla="*/ 3 w 36"/>
                  <a:gd name="T1" fmla="*/ 4 h 4"/>
                  <a:gd name="T2" fmla="*/ 33 w 36"/>
                  <a:gd name="T3" fmla="*/ 4 h 4"/>
                  <a:gd name="T4" fmla="*/ 36 w 36"/>
                  <a:gd name="T5" fmla="*/ 2 h 4"/>
                  <a:gd name="T6" fmla="*/ 33 w 36"/>
                  <a:gd name="T7" fmla="*/ 0 h 4"/>
                  <a:gd name="T8" fmla="*/ 3 w 36"/>
                  <a:gd name="T9" fmla="*/ 0 h 4"/>
                  <a:gd name="T10" fmla="*/ 0 w 36"/>
                  <a:gd name="T11" fmla="*/ 2 h 4"/>
                  <a:gd name="T12" fmla="*/ 3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 y="4"/>
                    </a:moveTo>
                    <a:cubicBezTo>
                      <a:pt x="33" y="4"/>
                      <a:pt x="33" y="4"/>
                      <a:pt x="33" y="4"/>
                    </a:cubicBezTo>
                    <a:cubicBezTo>
                      <a:pt x="35" y="4"/>
                      <a:pt x="36" y="3"/>
                      <a:pt x="36" y="2"/>
                    </a:cubicBezTo>
                    <a:cubicBezTo>
                      <a:pt x="36" y="1"/>
                      <a:pt x="35" y="0"/>
                      <a:pt x="33" y="0"/>
                    </a:cubicBezTo>
                    <a:cubicBezTo>
                      <a:pt x="3" y="0"/>
                      <a:pt x="3" y="0"/>
                      <a:pt x="3" y="0"/>
                    </a:cubicBezTo>
                    <a:cubicBezTo>
                      <a:pt x="1" y="0"/>
                      <a:pt x="0" y="1"/>
                      <a:pt x="0" y="2"/>
                    </a:cubicBezTo>
                    <a:cubicBezTo>
                      <a:pt x="0" y="3"/>
                      <a:pt x="1" y="4"/>
                      <a:pt x="3" y="4"/>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00" name="Freeform 712"/>
              <p:cNvSpPr>
                <a:spLocks/>
              </p:cNvSpPr>
              <p:nvPr userDrawn="1"/>
            </p:nvSpPr>
            <p:spPr bwMode="auto">
              <a:xfrm>
                <a:off x="8958263" y="5626101"/>
                <a:ext cx="55563" cy="6350"/>
              </a:xfrm>
              <a:custGeom>
                <a:avLst/>
                <a:gdLst>
                  <a:gd name="T0" fmla="*/ 3 w 36"/>
                  <a:gd name="T1" fmla="*/ 4 h 4"/>
                  <a:gd name="T2" fmla="*/ 33 w 36"/>
                  <a:gd name="T3" fmla="*/ 4 h 4"/>
                  <a:gd name="T4" fmla="*/ 36 w 36"/>
                  <a:gd name="T5" fmla="*/ 2 h 4"/>
                  <a:gd name="T6" fmla="*/ 33 w 36"/>
                  <a:gd name="T7" fmla="*/ 0 h 4"/>
                  <a:gd name="T8" fmla="*/ 3 w 36"/>
                  <a:gd name="T9" fmla="*/ 0 h 4"/>
                  <a:gd name="T10" fmla="*/ 0 w 36"/>
                  <a:gd name="T11" fmla="*/ 2 h 4"/>
                  <a:gd name="T12" fmla="*/ 3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 y="4"/>
                    </a:moveTo>
                    <a:cubicBezTo>
                      <a:pt x="33" y="4"/>
                      <a:pt x="33" y="4"/>
                      <a:pt x="33" y="4"/>
                    </a:cubicBezTo>
                    <a:cubicBezTo>
                      <a:pt x="35" y="4"/>
                      <a:pt x="36" y="3"/>
                      <a:pt x="36" y="2"/>
                    </a:cubicBezTo>
                    <a:cubicBezTo>
                      <a:pt x="36" y="1"/>
                      <a:pt x="35" y="0"/>
                      <a:pt x="33" y="0"/>
                    </a:cubicBezTo>
                    <a:cubicBezTo>
                      <a:pt x="3" y="0"/>
                      <a:pt x="3" y="0"/>
                      <a:pt x="3" y="0"/>
                    </a:cubicBezTo>
                    <a:cubicBezTo>
                      <a:pt x="1" y="0"/>
                      <a:pt x="0" y="1"/>
                      <a:pt x="0" y="2"/>
                    </a:cubicBezTo>
                    <a:cubicBezTo>
                      <a:pt x="0" y="3"/>
                      <a:pt x="1" y="4"/>
                      <a:pt x="3" y="4"/>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01" name="Freeform 713"/>
              <p:cNvSpPr>
                <a:spLocks/>
              </p:cNvSpPr>
              <p:nvPr userDrawn="1"/>
            </p:nvSpPr>
            <p:spPr bwMode="auto">
              <a:xfrm>
                <a:off x="8924926" y="5483226"/>
                <a:ext cx="103188" cy="109538"/>
              </a:xfrm>
              <a:custGeom>
                <a:avLst/>
                <a:gdLst>
                  <a:gd name="T0" fmla="*/ 55 w 67"/>
                  <a:gd name="T1" fmla="*/ 0 h 71"/>
                  <a:gd name="T2" fmla="*/ 67 w 67"/>
                  <a:gd name="T3" fmla="*/ 71 h 71"/>
                  <a:gd name="T4" fmla="*/ 13 w 67"/>
                  <a:gd name="T5" fmla="*/ 71 h 71"/>
                  <a:gd name="T6" fmla="*/ 0 w 67"/>
                  <a:gd name="T7" fmla="*/ 0 h 71"/>
                  <a:gd name="T8" fmla="*/ 55 w 67"/>
                  <a:gd name="T9" fmla="*/ 0 h 71"/>
                </a:gdLst>
                <a:ahLst/>
                <a:cxnLst>
                  <a:cxn ang="0">
                    <a:pos x="T0" y="T1"/>
                  </a:cxn>
                  <a:cxn ang="0">
                    <a:pos x="T2" y="T3"/>
                  </a:cxn>
                  <a:cxn ang="0">
                    <a:pos x="T4" y="T5"/>
                  </a:cxn>
                  <a:cxn ang="0">
                    <a:pos x="T6" y="T7"/>
                  </a:cxn>
                  <a:cxn ang="0">
                    <a:pos x="T8" y="T9"/>
                  </a:cxn>
                </a:cxnLst>
                <a:rect l="0" t="0" r="r" b="b"/>
                <a:pathLst>
                  <a:path w="67" h="71">
                    <a:moveTo>
                      <a:pt x="55" y="0"/>
                    </a:moveTo>
                    <a:cubicBezTo>
                      <a:pt x="64" y="20"/>
                      <a:pt x="67" y="48"/>
                      <a:pt x="67" y="71"/>
                    </a:cubicBezTo>
                    <a:cubicBezTo>
                      <a:pt x="13" y="71"/>
                      <a:pt x="13" y="71"/>
                      <a:pt x="13" y="71"/>
                    </a:cubicBezTo>
                    <a:cubicBezTo>
                      <a:pt x="12" y="48"/>
                      <a:pt x="9" y="20"/>
                      <a:pt x="0" y="0"/>
                    </a:cubicBezTo>
                    <a:lnTo>
                      <a:pt x="55" y="0"/>
                    </a:ln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02" name="Freeform 714"/>
              <p:cNvSpPr>
                <a:spLocks/>
              </p:cNvSpPr>
              <p:nvPr userDrawn="1"/>
            </p:nvSpPr>
            <p:spPr bwMode="auto">
              <a:xfrm>
                <a:off x="8942388" y="5483226"/>
                <a:ext cx="85725" cy="109538"/>
              </a:xfrm>
              <a:custGeom>
                <a:avLst/>
                <a:gdLst>
                  <a:gd name="T0" fmla="*/ 43 w 55"/>
                  <a:gd name="T1" fmla="*/ 0 h 71"/>
                  <a:gd name="T2" fmla="*/ 55 w 55"/>
                  <a:gd name="T3" fmla="*/ 71 h 71"/>
                  <a:gd name="T4" fmla="*/ 1 w 55"/>
                  <a:gd name="T5" fmla="*/ 71 h 71"/>
                  <a:gd name="T6" fmla="*/ 43 w 55"/>
                  <a:gd name="T7" fmla="*/ 0 h 71"/>
                </a:gdLst>
                <a:ahLst/>
                <a:cxnLst>
                  <a:cxn ang="0">
                    <a:pos x="T0" y="T1"/>
                  </a:cxn>
                  <a:cxn ang="0">
                    <a:pos x="T2" y="T3"/>
                  </a:cxn>
                  <a:cxn ang="0">
                    <a:pos x="T4" y="T5"/>
                  </a:cxn>
                  <a:cxn ang="0">
                    <a:pos x="T6" y="T7"/>
                  </a:cxn>
                </a:cxnLst>
                <a:rect l="0" t="0" r="r" b="b"/>
                <a:pathLst>
                  <a:path w="55" h="71">
                    <a:moveTo>
                      <a:pt x="43" y="0"/>
                    </a:moveTo>
                    <a:cubicBezTo>
                      <a:pt x="52" y="20"/>
                      <a:pt x="55" y="48"/>
                      <a:pt x="55" y="71"/>
                    </a:cubicBezTo>
                    <a:cubicBezTo>
                      <a:pt x="1" y="71"/>
                      <a:pt x="1" y="71"/>
                      <a:pt x="1" y="71"/>
                    </a:cubicBezTo>
                    <a:cubicBezTo>
                      <a:pt x="0" y="48"/>
                      <a:pt x="43" y="0"/>
                      <a:pt x="43" y="0"/>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03" name="Freeform 715"/>
              <p:cNvSpPr>
                <a:spLocks/>
              </p:cNvSpPr>
              <p:nvPr userDrawn="1"/>
            </p:nvSpPr>
            <p:spPr bwMode="auto">
              <a:xfrm>
                <a:off x="9185276" y="4957764"/>
                <a:ext cx="11113" cy="184150"/>
              </a:xfrm>
              <a:custGeom>
                <a:avLst/>
                <a:gdLst>
                  <a:gd name="T0" fmla="*/ 0 w 8"/>
                  <a:gd name="T1" fmla="*/ 4 h 119"/>
                  <a:gd name="T2" fmla="*/ 0 w 8"/>
                  <a:gd name="T3" fmla="*/ 115 h 119"/>
                  <a:gd name="T4" fmla="*/ 4 w 8"/>
                  <a:gd name="T5" fmla="*/ 119 h 119"/>
                  <a:gd name="T6" fmla="*/ 8 w 8"/>
                  <a:gd name="T7" fmla="*/ 115 h 119"/>
                  <a:gd name="T8" fmla="*/ 8 w 8"/>
                  <a:gd name="T9" fmla="*/ 4 h 119"/>
                  <a:gd name="T10" fmla="*/ 4 w 8"/>
                  <a:gd name="T11" fmla="*/ 0 h 119"/>
                  <a:gd name="T12" fmla="*/ 0 w 8"/>
                  <a:gd name="T13" fmla="*/ 4 h 119"/>
                </a:gdLst>
                <a:ahLst/>
                <a:cxnLst>
                  <a:cxn ang="0">
                    <a:pos x="T0" y="T1"/>
                  </a:cxn>
                  <a:cxn ang="0">
                    <a:pos x="T2" y="T3"/>
                  </a:cxn>
                  <a:cxn ang="0">
                    <a:pos x="T4" y="T5"/>
                  </a:cxn>
                  <a:cxn ang="0">
                    <a:pos x="T6" y="T7"/>
                  </a:cxn>
                  <a:cxn ang="0">
                    <a:pos x="T8" y="T9"/>
                  </a:cxn>
                  <a:cxn ang="0">
                    <a:pos x="T10" y="T11"/>
                  </a:cxn>
                  <a:cxn ang="0">
                    <a:pos x="T12" y="T13"/>
                  </a:cxn>
                </a:cxnLst>
                <a:rect l="0" t="0" r="r" b="b"/>
                <a:pathLst>
                  <a:path w="8" h="119">
                    <a:moveTo>
                      <a:pt x="0" y="4"/>
                    </a:moveTo>
                    <a:cubicBezTo>
                      <a:pt x="0" y="115"/>
                      <a:pt x="0" y="115"/>
                      <a:pt x="0" y="115"/>
                    </a:cubicBezTo>
                    <a:cubicBezTo>
                      <a:pt x="0" y="117"/>
                      <a:pt x="2" y="119"/>
                      <a:pt x="4" y="119"/>
                    </a:cubicBezTo>
                    <a:cubicBezTo>
                      <a:pt x="6" y="119"/>
                      <a:pt x="8" y="117"/>
                      <a:pt x="8" y="115"/>
                    </a:cubicBezTo>
                    <a:cubicBezTo>
                      <a:pt x="8" y="4"/>
                      <a:pt x="8" y="4"/>
                      <a:pt x="8" y="4"/>
                    </a:cubicBezTo>
                    <a:cubicBezTo>
                      <a:pt x="8" y="2"/>
                      <a:pt x="6" y="0"/>
                      <a:pt x="4"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04" name="Freeform 716"/>
              <p:cNvSpPr>
                <a:spLocks/>
              </p:cNvSpPr>
              <p:nvPr userDrawn="1"/>
            </p:nvSpPr>
            <p:spPr bwMode="auto">
              <a:xfrm>
                <a:off x="8902701" y="5164139"/>
                <a:ext cx="85725" cy="87313"/>
              </a:xfrm>
              <a:custGeom>
                <a:avLst/>
                <a:gdLst>
                  <a:gd name="T0" fmla="*/ 52 w 55"/>
                  <a:gd name="T1" fmla="*/ 42 h 56"/>
                  <a:gd name="T2" fmla="*/ 14 w 55"/>
                  <a:gd name="T3" fmla="*/ 4 h 56"/>
                  <a:gd name="T4" fmla="*/ 3 w 55"/>
                  <a:gd name="T5" fmla="*/ 4 h 56"/>
                  <a:gd name="T6" fmla="*/ 3 w 55"/>
                  <a:gd name="T7" fmla="*/ 15 h 56"/>
                  <a:gd name="T8" fmla="*/ 41 w 55"/>
                  <a:gd name="T9" fmla="*/ 53 h 56"/>
                  <a:gd name="T10" fmla="*/ 52 w 55"/>
                  <a:gd name="T11" fmla="*/ 53 h 56"/>
                  <a:gd name="T12" fmla="*/ 52 w 55"/>
                  <a:gd name="T13" fmla="*/ 42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2" y="42"/>
                    </a:moveTo>
                    <a:cubicBezTo>
                      <a:pt x="14" y="4"/>
                      <a:pt x="14" y="4"/>
                      <a:pt x="14" y="4"/>
                    </a:cubicBezTo>
                    <a:cubicBezTo>
                      <a:pt x="11" y="0"/>
                      <a:pt x="6" y="0"/>
                      <a:pt x="3" y="4"/>
                    </a:cubicBezTo>
                    <a:cubicBezTo>
                      <a:pt x="0" y="7"/>
                      <a:pt x="0" y="12"/>
                      <a:pt x="3" y="15"/>
                    </a:cubicBezTo>
                    <a:cubicBezTo>
                      <a:pt x="41" y="53"/>
                      <a:pt x="41" y="53"/>
                      <a:pt x="41" y="53"/>
                    </a:cubicBezTo>
                    <a:cubicBezTo>
                      <a:pt x="44" y="56"/>
                      <a:pt x="49" y="56"/>
                      <a:pt x="52" y="53"/>
                    </a:cubicBezTo>
                    <a:cubicBezTo>
                      <a:pt x="55" y="50"/>
                      <a:pt x="55" y="45"/>
                      <a:pt x="52" y="42"/>
                    </a:cubicBezTo>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05" name="Freeform 717"/>
              <p:cNvSpPr>
                <a:spLocks/>
              </p:cNvSpPr>
              <p:nvPr userDrawn="1"/>
            </p:nvSpPr>
            <p:spPr bwMode="auto">
              <a:xfrm>
                <a:off x="9140826" y="5146676"/>
                <a:ext cx="65088" cy="47625"/>
              </a:xfrm>
              <a:custGeom>
                <a:avLst/>
                <a:gdLst>
                  <a:gd name="T0" fmla="*/ 11 w 42"/>
                  <a:gd name="T1" fmla="*/ 18 h 31"/>
                  <a:gd name="T2" fmla="*/ 24 w 42"/>
                  <a:gd name="T3" fmla="*/ 5 h 31"/>
                  <a:gd name="T4" fmla="*/ 23 w 42"/>
                  <a:gd name="T5" fmla="*/ 0 h 31"/>
                  <a:gd name="T6" fmla="*/ 39 w 42"/>
                  <a:gd name="T7" fmla="*/ 0 h 31"/>
                  <a:gd name="T8" fmla="*/ 42 w 42"/>
                  <a:gd name="T9" fmla="*/ 10 h 31"/>
                  <a:gd name="T10" fmla="*/ 21 w 42"/>
                  <a:gd name="T11" fmla="*/ 31 h 31"/>
                  <a:gd name="T12" fmla="*/ 0 w 42"/>
                  <a:gd name="T13" fmla="*/ 12 h 31"/>
                  <a:gd name="T14" fmla="*/ 11 w 42"/>
                  <a:gd name="T15" fmla="*/ 1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1">
                    <a:moveTo>
                      <a:pt x="11" y="18"/>
                    </a:moveTo>
                    <a:cubicBezTo>
                      <a:pt x="18" y="18"/>
                      <a:pt x="24" y="12"/>
                      <a:pt x="24" y="5"/>
                    </a:cubicBezTo>
                    <a:cubicBezTo>
                      <a:pt x="24" y="3"/>
                      <a:pt x="24" y="2"/>
                      <a:pt x="23" y="0"/>
                    </a:cubicBezTo>
                    <a:cubicBezTo>
                      <a:pt x="39" y="0"/>
                      <a:pt x="39" y="0"/>
                      <a:pt x="39" y="0"/>
                    </a:cubicBezTo>
                    <a:cubicBezTo>
                      <a:pt x="41" y="3"/>
                      <a:pt x="42" y="7"/>
                      <a:pt x="42" y="10"/>
                    </a:cubicBezTo>
                    <a:cubicBezTo>
                      <a:pt x="42" y="22"/>
                      <a:pt x="32" y="31"/>
                      <a:pt x="21" y="31"/>
                    </a:cubicBezTo>
                    <a:cubicBezTo>
                      <a:pt x="10" y="31"/>
                      <a:pt x="1" y="22"/>
                      <a:pt x="0" y="12"/>
                    </a:cubicBezTo>
                    <a:cubicBezTo>
                      <a:pt x="2" y="15"/>
                      <a:pt x="6" y="18"/>
                      <a:pt x="11" y="18"/>
                    </a:cubicBez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06" name="Oval 718"/>
              <p:cNvSpPr>
                <a:spLocks noChangeArrowheads="1"/>
              </p:cNvSpPr>
              <p:nvPr userDrawn="1"/>
            </p:nvSpPr>
            <p:spPr bwMode="auto">
              <a:xfrm>
                <a:off x="9174163" y="5119689"/>
                <a:ext cx="33338" cy="34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07" name="Oval 719"/>
              <p:cNvSpPr>
                <a:spLocks noChangeArrowheads="1"/>
              </p:cNvSpPr>
              <p:nvPr userDrawn="1"/>
            </p:nvSpPr>
            <p:spPr bwMode="auto">
              <a:xfrm>
                <a:off x="9183688" y="5129214"/>
                <a:ext cx="14288" cy="15875"/>
              </a:xfrm>
              <a:prstGeom prst="ellipse">
                <a:avLst/>
              </a:pr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08" name="Freeform 720"/>
              <p:cNvSpPr>
                <a:spLocks/>
              </p:cNvSpPr>
              <p:nvPr userDrawn="1"/>
            </p:nvSpPr>
            <p:spPr bwMode="auto">
              <a:xfrm>
                <a:off x="8818563" y="4822826"/>
                <a:ext cx="84138" cy="60325"/>
              </a:xfrm>
              <a:custGeom>
                <a:avLst/>
                <a:gdLst>
                  <a:gd name="T0" fmla="*/ 53 w 53"/>
                  <a:gd name="T1" fmla="*/ 19 h 38"/>
                  <a:gd name="T2" fmla="*/ 0 w 53"/>
                  <a:gd name="T3" fmla="*/ 38 h 38"/>
                  <a:gd name="T4" fmla="*/ 0 w 53"/>
                  <a:gd name="T5" fmla="*/ 0 h 38"/>
                  <a:gd name="T6" fmla="*/ 53 w 53"/>
                  <a:gd name="T7" fmla="*/ 19 h 38"/>
                </a:gdLst>
                <a:ahLst/>
                <a:cxnLst>
                  <a:cxn ang="0">
                    <a:pos x="T0" y="T1"/>
                  </a:cxn>
                  <a:cxn ang="0">
                    <a:pos x="T2" y="T3"/>
                  </a:cxn>
                  <a:cxn ang="0">
                    <a:pos x="T4" y="T5"/>
                  </a:cxn>
                  <a:cxn ang="0">
                    <a:pos x="T6" y="T7"/>
                  </a:cxn>
                </a:cxnLst>
                <a:rect l="0" t="0" r="r" b="b"/>
                <a:pathLst>
                  <a:path w="53" h="38">
                    <a:moveTo>
                      <a:pt x="53" y="19"/>
                    </a:moveTo>
                    <a:lnTo>
                      <a:pt x="0" y="38"/>
                    </a:lnTo>
                    <a:lnTo>
                      <a:pt x="0" y="0"/>
                    </a:lnTo>
                    <a:lnTo>
                      <a:pt x="53" y="19"/>
                    </a:lnTo>
                    <a:close/>
                  </a:path>
                </a:pathLst>
              </a:custGeom>
              <a:solidFill>
                <a:srgbClr val="FF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09" name="Freeform 721"/>
              <p:cNvSpPr>
                <a:spLocks/>
              </p:cNvSpPr>
              <p:nvPr userDrawn="1"/>
            </p:nvSpPr>
            <p:spPr bwMode="auto">
              <a:xfrm>
                <a:off x="8564563" y="4964114"/>
                <a:ext cx="211138" cy="101600"/>
              </a:xfrm>
              <a:custGeom>
                <a:avLst/>
                <a:gdLst>
                  <a:gd name="T0" fmla="*/ 137 w 137"/>
                  <a:gd name="T1" fmla="*/ 12 h 66"/>
                  <a:gd name="T2" fmla="*/ 125 w 137"/>
                  <a:gd name="T3" fmla="*/ 0 h 66"/>
                  <a:gd name="T4" fmla="*/ 12 w 137"/>
                  <a:gd name="T5" fmla="*/ 0 h 66"/>
                  <a:gd name="T6" fmla="*/ 0 w 137"/>
                  <a:gd name="T7" fmla="*/ 12 h 66"/>
                  <a:gd name="T8" fmla="*/ 0 w 137"/>
                  <a:gd name="T9" fmla="*/ 66 h 66"/>
                  <a:gd name="T10" fmla="*/ 12 w 137"/>
                  <a:gd name="T11" fmla="*/ 66 h 66"/>
                  <a:gd name="T12" fmla="*/ 125 w 137"/>
                  <a:gd name="T13" fmla="*/ 66 h 66"/>
                  <a:gd name="T14" fmla="*/ 137 w 137"/>
                  <a:gd name="T15" fmla="*/ 54 h 66"/>
                  <a:gd name="T16" fmla="*/ 137 w 137"/>
                  <a:gd name="T1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66">
                    <a:moveTo>
                      <a:pt x="137" y="12"/>
                    </a:moveTo>
                    <a:cubicBezTo>
                      <a:pt x="137" y="12"/>
                      <a:pt x="137" y="0"/>
                      <a:pt x="125" y="0"/>
                    </a:cubicBezTo>
                    <a:cubicBezTo>
                      <a:pt x="12" y="0"/>
                      <a:pt x="12" y="0"/>
                      <a:pt x="12" y="0"/>
                    </a:cubicBezTo>
                    <a:cubicBezTo>
                      <a:pt x="12" y="0"/>
                      <a:pt x="0" y="0"/>
                      <a:pt x="0" y="12"/>
                    </a:cubicBezTo>
                    <a:cubicBezTo>
                      <a:pt x="0" y="66"/>
                      <a:pt x="0" y="66"/>
                      <a:pt x="0" y="66"/>
                    </a:cubicBezTo>
                    <a:cubicBezTo>
                      <a:pt x="0" y="66"/>
                      <a:pt x="0" y="66"/>
                      <a:pt x="12" y="66"/>
                    </a:cubicBezTo>
                    <a:cubicBezTo>
                      <a:pt x="125" y="66"/>
                      <a:pt x="125" y="66"/>
                      <a:pt x="125" y="66"/>
                    </a:cubicBezTo>
                    <a:cubicBezTo>
                      <a:pt x="125" y="66"/>
                      <a:pt x="137" y="66"/>
                      <a:pt x="137" y="54"/>
                    </a:cubicBezTo>
                    <a:cubicBezTo>
                      <a:pt x="137" y="12"/>
                      <a:pt x="137" y="12"/>
                      <a:pt x="137" y="12"/>
                    </a:cubicBezTo>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10" name="Rectangle 722"/>
              <p:cNvSpPr>
                <a:spLocks noChangeArrowheads="1"/>
              </p:cNvSpPr>
              <p:nvPr userDrawn="1"/>
            </p:nvSpPr>
            <p:spPr bwMode="auto">
              <a:xfrm>
                <a:off x="8739188" y="4933951"/>
                <a:ext cx="112713"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11" name="Rectangle 723"/>
              <p:cNvSpPr>
                <a:spLocks noChangeArrowheads="1"/>
              </p:cNvSpPr>
              <p:nvPr userDrawn="1"/>
            </p:nvSpPr>
            <p:spPr bwMode="auto">
              <a:xfrm>
                <a:off x="8739188" y="4933951"/>
                <a:ext cx="112713"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12" name="Oval 724"/>
              <p:cNvSpPr>
                <a:spLocks noChangeArrowheads="1"/>
              </p:cNvSpPr>
              <p:nvPr userDrawn="1"/>
            </p:nvSpPr>
            <p:spPr bwMode="auto">
              <a:xfrm>
                <a:off x="8588376" y="4981576"/>
                <a:ext cx="46038" cy="46038"/>
              </a:xfrm>
              <a:prstGeom prst="ellipse">
                <a:avLst/>
              </a:pr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13" name="Oval 725"/>
              <p:cNvSpPr>
                <a:spLocks noChangeArrowheads="1"/>
              </p:cNvSpPr>
              <p:nvPr userDrawn="1"/>
            </p:nvSpPr>
            <p:spPr bwMode="auto">
              <a:xfrm>
                <a:off x="8650288" y="4981576"/>
                <a:ext cx="46038" cy="46038"/>
              </a:xfrm>
              <a:prstGeom prst="ellipse">
                <a:avLst/>
              </a:pr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14" name="Oval 726"/>
              <p:cNvSpPr>
                <a:spLocks noChangeArrowheads="1"/>
              </p:cNvSpPr>
              <p:nvPr userDrawn="1"/>
            </p:nvSpPr>
            <p:spPr bwMode="auto">
              <a:xfrm>
                <a:off x="8658226" y="4989514"/>
                <a:ext cx="30163" cy="30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15" name="Oval 727"/>
              <p:cNvSpPr>
                <a:spLocks noChangeArrowheads="1"/>
              </p:cNvSpPr>
              <p:nvPr userDrawn="1"/>
            </p:nvSpPr>
            <p:spPr bwMode="auto">
              <a:xfrm>
                <a:off x="8596313" y="4989514"/>
                <a:ext cx="30163" cy="30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16" name="Freeform 728"/>
              <p:cNvSpPr>
                <a:spLocks/>
              </p:cNvSpPr>
              <p:nvPr userDrawn="1"/>
            </p:nvSpPr>
            <p:spPr bwMode="auto">
              <a:xfrm>
                <a:off x="8502651" y="5008564"/>
                <a:ext cx="384175" cy="107950"/>
              </a:xfrm>
              <a:custGeom>
                <a:avLst/>
                <a:gdLst>
                  <a:gd name="T0" fmla="*/ 234 w 249"/>
                  <a:gd name="T1" fmla="*/ 0 h 70"/>
                  <a:gd name="T2" fmla="*/ 144 w 249"/>
                  <a:gd name="T3" fmla="*/ 0 h 70"/>
                  <a:gd name="T4" fmla="*/ 140 w 249"/>
                  <a:gd name="T5" fmla="*/ 3 h 70"/>
                  <a:gd name="T6" fmla="*/ 136 w 249"/>
                  <a:gd name="T7" fmla="*/ 13 h 70"/>
                  <a:gd name="T8" fmla="*/ 116 w 249"/>
                  <a:gd name="T9" fmla="*/ 25 h 70"/>
                  <a:gd name="T10" fmla="*/ 0 w 249"/>
                  <a:gd name="T11" fmla="*/ 25 h 70"/>
                  <a:gd name="T12" fmla="*/ 22 w 249"/>
                  <a:gd name="T13" fmla="*/ 58 h 70"/>
                  <a:gd name="T14" fmla="*/ 49 w 249"/>
                  <a:gd name="T15" fmla="*/ 70 h 70"/>
                  <a:gd name="T16" fmla="*/ 51 w 249"/>
                  <a:gd name="T17" fmla="*/ 70 h 70"/>
                  <a:gd name="T18" fmla="*/ 53 w 249"/>
                  <a:gd name="T19" fmla="*/ 69 h 70"/>
                  <a:gd name="T20" fmla="*/ 54 w 249"/>
                  <a:gd name="T21" fmla="*/ 67 h 70"/>
                  <a:gd name="T22" fmla="*/ 55 w 249"/>
                  <a:gd name="T23" fmla="*/ 66 h 70"/>
                  <a:gd name="T24" fmla="*/ 56 w 249"/>
                  <a:gd name="T25" fmla="*/ 64 h 70"/>
                  <a:gd name="T26" fmla="*/ 57 w 249"/>
                  <a:gd name="T27" fmla="*/ 62 h 70"/>
                  <a:gd name="T28" fmla="*/ 57 w 249"/>
                  <a:gd name="T29" fmla="*/ 60 h 70"/>
                  <a:gd name="T30" fmla="*/ 57 w 249"/>
                  <a:gd name="T31" fmla="*/ 60 h 70"/>
                  <a:gd name="T32" fmla="*/ 57 w 249"/>
                  <a:gd name="T33" fmla="*/ 60 h 70"/>
                  <a:gd name="T34" fmla="*/ 57 w 249"/>
                  <a:gd name="T35" fmla="*/ 60 h 70"/>
                  <a:gd name="T36" fmla="*/ 57 w 249"/>
                  <a:gd name="T37" fmla="*/ 60 h 70"/>
                  <a:gd name="T38" fmla="*/ 63 w 249"/>
                  <a:gd name="T39" fmla="*/ 70 h 70"/>
                  <a:gd name="T40" fmla="*/ 88 w 249"/>
                  <a:gd name="T41" fmla="*/ 70 h 70"/>
                  <a:gd name="T42" fmla="*/ 94 w 249"/>
                  <a:gd name="T43" fmla="*/ 60 h 70"/>
                  <a:gd name="T44" fmla="*/ 94 w 249"/>
                  <a:gd name="T45" fmla="*/ 60 h 70"/>
                  <a:gd name="T46" fmla="*/ 94 w 249"/>
                  <a:gd name="T47" fmla="*/ 60 h 70"/>
                  <a:gd name="T48" fmla="*/ 94 w 249"/>
                  <a:gd name="T49" fmla="*/ 60 h 70"/>
                  <a:gd name="T50" fmla="*/ 94 w 249"/>
                  <a:gd name="T51" fmla="*/ 60 h 70"/>
                  <a:gd name="T52" fmla="*/ 94 w 249"/>
                  <a:gd name="T53" fmla="*/ 60 h 70"/>
                  <a:gd name="T54" fmla="*/ 94 w 249"/>
                  <a:gd name="T55" fmla="*/ 62 h 70"/>
                  <a:gd name="T56" fmla="*/ 95 w 249"/>
                  <a:gd name="T57" fmla="*/ 64 h 70"/>
                  <a:gd name="T58" fmla="*/ 96 w 249"/>
                  <a:gd name="T59" fmla="*/ 66 h 70"/>
                  <a:gd name="T60" fmla="*/ 97 w 249"/>
                  <a:gd name="T61" fmla="*/ 67 h 70"/>
                  <a:gd name="T62" fmla="*/ 98 w 249"/>
                  <a:gd name="T63" fmla="*/ 69 h 70"/>
                  <a:gd name="T64" fmla="*/ 99 w 249"/>
                  <a:gd name="T65" fmla="*/ 70 h 70"/>
                  <a:gd name="T66" fmla="*/ 99 w 249"/>
                  <a:gd name="T67" fmla="*/ 70 h 70"/>
                  <a:gd name="T68" fmla="*/ 124 w 249"/>
                  <a:gd name="T69" fmla="*/ 70 h 70"/>
                  <a:gd name="T70" fmla="*/ 130 w 249"/>
                  <a:gd name="T71" fmla="*/ 60 h 70"/>
                  <a:gd name="T72" fmla="*/ 136 w 249"/>
                  <a:gd name="T73" fmla="*/ 70 h 70"/>
                  <a:gd name="T74" fmla="*/ 153 w 249"/>
                  <a:gd name="T75" fmla="*/ 70 h 70"/>
                  <a:gd name="T76" fmla="*/ 161 w 249"/>
                  <a:gd name="T77" fmla="*/ 70 h 70"/>
                  <a:gd name="T78" fmla="*/ 167 w 249"/>
                  <a:gd name="T79" fmla="*/ 60 h 70"/>
                  <a:gd name="T80" fmla="*/ 167 w 249"/>
                  <a:gd name="T81" fmla="*/ 60 h 70"/>
                  <a:gd name="T82" fmla="*/ 172 w 249"/>
                  <a:gd name="T83" fmla="*/ 70 h 70"/>
                  <a:gd name="T84" fmla="*/ 197 w 249"/>
                  <a:gd name="T85" fmla="*/ 70 h 70"/>
                  <a:gd name="T86" fmla="*/ 203 w 249"/>
                  <a:gd name="T87" fmla="*/ 60 h 70"/>
                  <a:gd name="T88" fmla="*/ 203 w 249"/>
                  <a:gd name="T89" fmla="*/ 60 h 70"/>
                  <a:gd name="T90" fmla="*/ 203 w 249"/>
                  <a:gd name="T91" fmla="*/ 61 h 70"/>
                  <a:gd name="T92" fmla="*/ 205 w 249"/>
                  <a:gd name="T93" fmla="*/ 64 h 70"/>
                  <a:gd name="T94" fmla="*/ 205 w 249"/>
                  <a:gd name="T95" fmla="*/ 65 h 70"/>
                  <a:gd name="T96" fmla="*/ 207 w 249"/>
                  <a:gd name="T97" fmla="*/ 69 h 70"/>
                  <a:gd name="T98" fmla="*/ 209 w 249"/>
                  <a:gd name="T99" fmla="*/ 70 h 70"/>
                  <a:gd name="T100" fmla="*/ 226 w 249"/>
                  <a:gd name="T101" fmla="*/ 57 h 70"/>
                  <a:gd name="T102" fmla="*/ 243 w 249"/>
                  <a:gd name="T103" fmla="*/ 14 h 70"/>
                  <a:gd name="T104" fmla="*/ 234 w 249"/>
                  <a:gd name="T10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9" h="70">
                    <a:moveTo>
                      <a:pt x="234" y="0"/>
                    </a:moveTo>
                    <a:cubicBezTo>
                      <a:pt x="144" y="0"/>
                      <a:pt x="144" y="0"/>
                      <a:pt x="144" y="0"/>
                    </a:cubicBezTo>
                    <a:cubicBezTo>
                      <a:pt x="144" y="0"/>
                      <a:pt x="141" y="0"/>
                      <a:pt x="140" y="3"/>
                    </a:cubicBezTo>
                    <a:cubicBezTo>
                      <a:pt x="136" y="13"/>
                      <a:pt x="136" y="13"/>
                      <a:pt x="136" y="13"/>
                    </a:cubicBezTo>
                    <a:cubicBezTo>
                      <a:pt x="136" y="13"/>
                      <a:pt x="131" y="25"/>
                      <a:pt x="116" y="25"/>
                    </a:cubicBezTo>
                    <a:cubicBezTo>
                      <a:pt x="0" y="25"/>
                      <a:pt x="0" y="25"/>
                      <a:pt x="0" y="25"/>
                    </a:cubicBezTo>
                    <a:cubicBezTo>
                      <a:pt x="22" y="58"/>
                      <a:pt x="22" y="58"/>
                      <a:pt x="22" y="58"/>
                    </a:cubicBezTo>
                    <a:cubicBezTo>
                      <a:pt x="22" y="58"/>
                      <a:pt x="34" y="70"/>
                      <a:pt x="49" y="70"/>
                    </a:cubicBezTo>
                    <a:cubicBezTo>
                      <a:pt x="51" y="70"/>
                      <a:pt x="51" y="70"/>
                      <a:pt x="51" y="70"/>
                    </a:cubicBezTo>
                    <a:cubicBezTo>
                      <a:pt x="52" y="70"/>
                      <a:pt x="52" y="69"/>
                      <a:pt x="53" y="69"/>
                    </a:cubicBezTo>
                    <a:cubicBezTo>
                      <a:pt x="53" y="68"/>
                      <a:pt x="54" y="68"/>
                      <a:pt x="54" y="67"/>
                    </a:cubicBezTo>
                    <a:cubicBezTo>
                      <a:pt x="54" y="67"/>
                      <a:pt x="55" y="66"/>
                      <a:pt x="55" y="66"/>
                    </a:cubicBezTo>
                    <a:cubicBezTo>
                      <a:pt x="55" y="65"/>
                      <a:pt x="56" y="65"/>
                      <a:pt x="56" y="64"/>
                    </a:cubicBezTo>
                    <a:cubicBezTo>
                      <a:pt x="56" y="63"/>
                      <a:pt x="56" y="63"/>
                      <a:pt x="57" y="62"/>
                    </a:cubicBezTo>
                    <a:cubicBezTo>
                      <a:pt x="57" y="61"/>
                      <a:pt x="57" y="61"/>
                      <a:pt x="57" y="60"/>
                    </a:cubicBezTo>
                    <a:cubicBezTo>
                      <a:pt x="57" y="60"/>
                      <a:pt x="57" y="60"/>
                      <a:pt x="57" y="60"/>
                    </a:cubicBezTo>
                    <a:cubicBezTo>
                      <a:pt x="57" y="60"/>
                      <a:pt x="57" y="60"/>
                      <a:pt x="57" y="60"/>
                    </a:cubicBezTo>
                    <a:cubicBezTo>
                      <a:pt x="57" y="60"/>
                      <a:pt x="57" y="60"/>
                      <a:pt x="57" y="60"/>
                    </a:cubicBezTo>
                    <a:cubicBezTo>
                      <a:pt x="57" y="60"/>
                      <a:pt x="57" y="60"/>
                      <a:pt x="57" y="60"/>
                    </a:cubicBezTo>
                    <a:cubicBezTo>
                      <a:pt x="58" y="64"/>
                      <a:pt x="60" y="68"/>
                      <a:pt x="63" y="70"/>
                    </a:cubicBezTo>
                    <a:cubicBezTo>
                      <a:pt x="88" y="70"/>
                      <a:pt x="88" y="70"/>
                      <a:pt x="88" y="70"/>
                    </a:cubicBezTo>
                    <a:cubicBezTo>
                      <a:pt x="91" y="68"/>
                      <a:pt x="93" y="64"/>
                      <a:pt x="94" y="60"/>
                    </a:cubicBezTo>
                    <a:cubicBezTo>
                      <a:pt x="94" y="60"/>
                      <a:pt x="94" y="60"/>
                      <a:pt x="94" y="60"/>
                    </a:cubicBezTo>
                    <a:cubicBezTo>
                      <a:pt x="94" y="60"/>
                      <a:pt x="94" y="60"/>
                      <a:pt x="94" y="60"/>
                    </a:cubicBezTo>
                    <a:cubicBezTo>
                      <a:pt x="94" y="60"/>
                      <a:pt x="94" y="60"/>
                      <a:pt x="94" y="60"/>
                    </a:cubicBezTo>
                    <a:cubicBezTo>
                      <a:pt x="94" y="60"/>
                      <a:pt x="94" y="60"/>
                      <a:pt x="94" y="60"/>
                    </a:cubicBezTo>
                    <a:cubicBezTo>
                      <a:pt x="94" y="60"/>
                      <a:pt x="94" y="60"/>
                      <a:pt x="94" y="60"/>
                    </a:cubicBezTo>
                    <a:cubicBezTo>
                      <a:pt x="94" y="61"/>
                      <a:pt x="94" y="62"/>
                      <a:pt x="94" y="62"/>
                    </a:cubicBezTo>
                    <a:cubicBezTo>
                      <a:pt x="95" y="63"/>
                      <a:pt x="95" y="63"/>
                      <a:pt x="95" y="64"/>
                    </a:cubicBezTo>
                    <a:cubicBezTo>
                      <a:pt x="95" y="65"/>
                      <a:pt x="96" y="65"/>
                      <a:pt x="96" y="66"/>
                    </a:cubicBezTo>
                    <a:cubicBezTo>
                      <a:pt x="96" y="66"/>
                      <a:pt x="97" y="67"/>
                      <a:pt x="97" y="67"/>
                    </a:cubicBezTo>
                    <a:cubicBezTo>
                      <a:pt x="97" y="68"/>
                      <a:pt x="98" y="68"/>
                      <a:pt x="98" y="69"/>
                    </a:cubicBezTo>
                    <a:cubicBezTo>
                      <a:pt x="98" y="69"/>
                      <a:pt x="99" y="70"/>
                      <a:pt x="99" y="70"/>
                    </a:cubicBezTo>
                    <a:cubicBezTo>
                      <a:pt x="99" y="70"/>
                      <a:pt x="99" y="70"/>
                      <a:pt x="99" y="70"/>
                    </a:cubicBezTo>
                    <a:cubicBezTo>
                      <a:pt x="124" y="70"/>
                      <a:pt x="124" y="70"/>
                      <a:pt x="124" y="70"/>
                    </a:cubicBezTo>
                    <a:cubicBezTo>
                      <a:pt x="127" y="68"/>
                      <a:pt x="129" y="64"/>
                      <a:pt x="130" y="60"/>
                    </a:cubicBezTo>
                    <a:cubicBezTo>
                      <a:pt x="131" y="64"/>
                      <a:pt x="133" y="68"/>
                      <a:pt x="136" y="70"/>
                    </a:cubicBezTo>
                    <a:cubicBezTo>
                      <a:pt x="153" y="70"/>
                      <a:pt x="153" y="70"/>
                      <a:pt x="153" y="70"/>
                    </a:cubicBezTo>
                    <a:cubicBezTo>
                      <a:pt x="161" y="70"/>
                      <a:pt x="161" y="70"/>
                      <a:pt x="161" y="70"/>
                    </a:cubicBezTo>
                    <a:cubicBezTo>
                      <a:pt x="164" y="68"/>
                      <a:pt x="166" y="64"/>
                      <a:pt x="167" y="60"/>
                    </a:cubicBezTo>
                    <a:cubicBezTo>
                      <a:pt x="167" y="60"/>
                      <a:pt x="167" y="60"/>
                      <a:pt x="167" y="60"/>
                    </a:cubicBezTo>
                    <a:cubicBezTo>
                      <a:pt x="168" y="64"/>
                      <a:pt x="170" y="68"/>
                      <a:pt x="172" y="70"/>
                    </a:cubicBezTo>
                    <a:cubicBezTo>
                      <a:pt x="197" y="70"/>
                      <a:pt x="197" y="70"/>
                      <a:pt x="197" y="70"/>
                    </a:cubicBezTo>
                    <a:cubicBezTo>
                      <a:pt x="200" y="68"/>
                      <a:pt x="202" y="64"/>
                      <a:pt x="203" y="60"/>
                    </a:cubicBezTo>
                    <a:cubicBezTo>
                      <a:pt x="203" y="60"/>
                      <a:pt x="203" y="60"/>
                      <a:pt x="203" y="60"/>
                    </a:cubicBezTo>
                    <a:cubicBezTo>
                      <a:pt x="203" y="61"/>
                      <a:pt x="203" y="61"/>
                      <a:pt x="203" y="61"/>
                    </a:cubicBezTo>
                    <a:cubicBezTo>
                      <a:pt x="204" y="62"/>
                      <a:pt x="204" y="63"/>
                      <a:pt x="205" y="64"/>
                    </a:cubicBezTo>
                    <a:cubicBezTo>
                      <a:pt x="205" y="65"/>
                      <a:pt x="205" y="65"/>
                      <a:pt x="205" y="65"/>
                    </a:cubicBezTo>
                    <a:cubicBezTo>
                      <a:pt x="206" y="66"/>
                      <a:pt x="207" y="68"/>
                      <a:pt x="207" y="69"/>
                    </a:cubicBezTo>
                    <a:cubicBezTo>
                      <a:pt x="208" y="69"/>
                      <a:pt x="208" y="70"/>
                      <a:pt x="209" y="70"/>
                    </a:cubicBezTo>
                    <a:cubicBezTo>
                      <a:pt x="213" y="69"/>
                      <a:pt x="222" y="67"/>
                      <a:pt x="226" y="57"/>
                    </a:cubicBezTo>
                    <a:cubicBezTo>
                      <a:pt x="243" y="14"/>
                      <a:pt x="243" y="14"/>
                      <a:pt x="243" y="14"/>
                    </a:cubicBezTo>
                    <a:cubicBezTo>
                      <a:pt x="243" y="14"/>
                      <a:pt x="249" y="0"/>
                      <a:pt x="23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17" name="Freeform 729"/>
              <p:cNvSpPr>
                <a:spLocks/>
              </p:cNvSpPr>
              <p:nvPr userDrawn="1"/>
            </p:nvSpPr>
            <p:spPr bwMode="auto">
              <a:xfrm>
                <a:off x="8516938" y="5032376"/>
                <a:ext cx="361950" cy="93663"/>
              </a:xfrm>
              <a:custGeom>
                <a:avLst/>
                <a:gdLst>
                  <a:gd name="T0" fmla="*/ 148 w 233"/>
                  <a:gd name="T1" fmla="*/ 0 h 61"/>
                  <a:gd name="T2" fmla="*/ 144 w 233"/>
                  <a:gd name="T3" fmla="*/ 3 h 61"/>
                  <a:gd name="T4" fmla="*/ 140 w 233"/>
                  <a:gd name="T5" fmla="*/ 12 h 61"/>
                  <a:gd name="T6" fmla="*/ 122 w 233"/>
                  <a:gd name="T7" fmla="*/ 24 h 61"/>
                  <a:gd name="T8" fmla="*/ 0 w 233"/>
                  <a:gd name="T9" fmla="*/ 24 h 61"/>
                  <a:gd name="T10" fmla="*/ 21 w 233"/>
                  <a:gd name="T11" fmla="*/ 56 h 61"/>
                  <a:gd name="T12" fmla="*/ 25 w 233"/>
                  <a:gd name="T13" fmla="*/ 60 h 61"/>
                  <a:gd name="T14" fmla="*/ 29 w 233"/>
                  <a:gd name="T15" fmla="*/ 61 h 61"/>
                  <a:gd name="T16" fmla="*/ 33 w 233"/>
                  <a:gd name="T17" fmla="*/ 60 h 61"/>
                  <a:gd name="T18" fmla="*/ 34 w 233"/>
                  <a:gd name="T19" fmla="*/ 60 h 61"/>
                  <a:gd name="T20" fmla="*/ 37 w 233"/>
                  <a:gd name="T21" fmla="*/ 58 h 61"/>
                  <a:gd name="T22" fmla="*/ 40 w 233"/>
                  <a:gd name="T23" fmla="*/ 57 h 61"/>
                  <a:gd name="T24" fmla="*/ 41 w 233"/>
                  <a:gd name="T25" fmla="*/ 56 h 61"/>
                  <a:gd name="T26" fmla="*/ 43 w 233"/>
                  <a:gd name="T27" fmla="*/ 54 h 61"/>
                  <a:gd name="T28" fmla="*/ 44 w 233"/>
                  <a:gd name="T29" fmla="*/ 52 h 61"/>
                  <a:gd name="T30" fmla="*/ 45 w 233"/>
                  <a:gd name="T31" fmla="*/ 51 h 61"/>
                  <a:gd name="T32" fmla="*/ 46 w 233"/>
                  <a:gd name="T33" fmla="*/ 49 h 61"/>
                  <a:gd name="T34" fmla="*/ 47 w 233"/>
                  <a:gd name="T35" fmla="*/ 47 h 61"/>
                  <a:gd name="T36" fmla="*/ 47 w 233"/>
                  <a:gd name="T37" fmla="*/ 45 h 61"/>
                  <a:gd name="T38" fmla="*/ 47 w 233"/>
                  <a:gd name="T39" fmla="*/ 45 h 61"/>
                  <a:gd name="T40" fmla="*/ 47 w 233"/>
                  <a:gd name="T41" fmla="*/ 45 h 61"/>
                  <a:gd name="T42" fmla="*/ 47 w 233"/>
                  <a:gd name="T43" fmla="*/ 45 h 61"/>
                  <a:gd name="T44" fmla="*/ 47 w 233"/>
                  <a:gd name="T45" fmla="*/ 45 h 61"/>
                  <a:gd name="T46" fmla="*/ 65 w 233"/>
                  <a:gd name="T47" fmla="*/ 61 h 61"/>
                  <a:gd name="T48" fmla="*/ 84 w 233"/>
                  <a:gd name="T49" fmla="*/ 45 h 61"/>
                  <a:gd name="T50" fmla="*/ 84 w 233"/>
                  <a:gd name="T51" fmla="*/ 45 h 61"/>
                  <a:gd name="T52" fmla="*/ 84 w 233"/>
                  <a:gd name="T53" fmla="*/ 45 h 61"/>
                  <a:gd name="T54" fmla="*/ 84 w 233"/>
                  <a:gd name="T55" fmla="*/ 45 h 61"/>
                  <a:gd name="T56" fmla="*/ 84 w 233"/>
                  <a:gd name="T57" fmla="*/ 45 h 61"/>
                  <a:gd name="T58" fmla="*/ 84 w 233"/>
                  <a:gd name="T59" fmla="*/ 45 h 61"/>
                  <a:gd name="T60" fmla="*/ 84 w 233"/>
                  <a:gd name="T61" fmla="*/ 47 h 61"/>
                  <a:gd name="T62" fmla="*/ 85 w 233"/>
                  <a:gd name="T63" fmla="*/ 49 h 61"/>
                  <a:gd name="T64" fmla="*/ 86 w 233"/>
                  <a:gd name="T65" fmla="*/ 51 h 61"/>
                  <a:gd name="T66" fmla="*/ 87 w 233"/>
                  <a:gd name="T67" fmla="*/ 52 h 61"/>
                  <a:gd name="T68" fmla="*/ 88 w 233"/>
                  <a:gd name="T69" fmla="*/ 54 h 61"/>
                  <a:gd name="T70" fmla="*/ 89 w 233"/>
                  <a:gd name="T71" fmla="*/ 55 h 61"/>
                  <a:gd name="T72" fmla="*/ 91 w 233"/>
                  <a:gd name="T73" fmla="*/ 56 h 61"/>
                  <a:gd name="T74" fmla="*/ 93 w 233"/>
                  <a:gd name="T75" fmla="*/ 58 h 61"/>
                  <a:gd name="T76" fmla="*/ 97 w 233"/>
                  <a:gd name="T77" fmla="*/ 60 h 61"/>
                  <a:gd name="T78" fmla="*/ 98 w 233"/>
                  <a:gd name="T79" fmla="*/ 60 h 61"/>
                  <a:gd name="T80" fmla="*/ 102 w 233"/>
                  <a:gd name="T81" fmla="*/ 61 h 61"/>
                  <a:gd name="T82" fmla="*/ 120 w 233"/>
                  <a:gd name="T83" fmla="*/ 45 h 61"/>
                  <a:gd name="T84" fmla="*/ 138 w 233"/>
                  <a:gd name="T85" fmla="*/ 61 h 61"/>
                  <a:gd name="T86" fmla="*/ 157 w 233"/>
                  <a:gd name="T87" fmla="*/ 45 h 61"/>
                  <a:gd name="T88" fmla="*/ 157 w 233"/>
                  <a:gd name="T89" fmla="*/ 45 h 61"/>
                  <a:gd name="T90" fmla="*/ 175 w 233"/>
                  <a:gd name="T91" fmla="*/ 61 h 61"/>
                  <a:gd name="T92" fmla="*/ 193 w 233"/>
                  <a:gd name="T93" fmla="*/ 45 h 61"/>
                  <a:gd name="T94" fmla="*/ 193 w 233"/>
                  <a:gd name="T95" fmla="*/ 45 h 61"/>
                  <a:gd name="T96" fmla="*/ 193 w 233"/>
                  <a:gd name="T97" fmla="*/ 46 h 61"/>
                  <a:gd name="T98" fmla="*/ 195 w 233"/>
                  <a:gd name="T99" fmla="*/ 49 h 61"/>
                  <a:gd name="T100" fmla="*/ 195 w 233"/>
                  <a:gd name="T101" fmla="*/ 50 h 61"/>
                  <a:gd name="T102" fmla="*/ 197 w 233"/>
                  <a:gd name="T103" fmla="*/ 54 h 61"/>
                  <a:gd name="T104" fmla="*/ 208 w 233"/>
                  <a:gd name="T105" fmla="*/ 60 h 61"/>
                  <a:gd name="T106" fmla="*/ 212 w 233"/>
                  <a:gd name="T107" fmla="*/ 54 h 61"/>
                  <a:gd name="T108" fmla="*/ 233 w 233"/>
                  <a:gd name="T109" fmla="*/ 0 h 61"/>
                  <a:gd name="T110" fmla="*/ 148 w 233"/>
                  <a:gd name="T11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3" h="61">
                    <a:moveTo>
                      <a:pt x="148" y="0"/>
                    </a:moveTo>
                    <a:cubicBezTo>
                      <a:pt x="148" y="0"/>
                      <a:pt x="145" y="0"/>
                      <a:pt x="144" y="3"/>
                    </a:cubicBezTo>
                    <a:cubicBezTo>
                      <a:pt x="140" y="12"/>
                      <a:pt x="140" y="12"/>
                      <a:pt x="140" y="12"/>
                    </a:cubicBezTo>
                    <a:cubicBezTo>
                      <a:pt x="140" y="12"/>
                      <a:pt x="136" y="24"/>
                      <a:pt x="122" y="24"/>
                    </a:cubicBezTo>
                    <a:cubicBezTo>
                      <a:pt x="0" y="24"/>
                      <a:pt x="0" y="24"/>
                      <a:pt x="0" y="24"/>
                    </a:cubicBezTo>
                    <a:cubicBezTo>
                      <a:pt x="21" y="56"/>
                      <a:pt x="21" y="56"/>
                      <a:pt x="21" y="56"/>
                    </a:cubicBezTo>
                    <a:cubicBezTo>
                      <a:pt x="21" y="56"/>
                      <a:pt x="22" y="58"/>
                      <a:pt x="25" y="60"/>
                    </a:cubicBezTo>
                    <a:cubicBezTo>
                      <a:pt x="26" y="60"/>
                      <a:pt x="28" y="61"/>
                      <a:pt x="29" y="61"/>
                    </a:cubicBezTo>
                    <a:cubicBezTo>
                      <a:pt x="30" y="61"/>
                      <a:pt x="32" y="60"/>
                      <a:pt x="33" y="60"/>
                    </a:cubicBezTo>
                    <a:cubicBezTo>
                      <a:pt x="34" y="60"/>
                      <a:pt x="34" y="60"/>
                      <a:pt x="34" y="60"/>
                    </a:cubicBezTo>
                    <a:cubicBezTo>
                      <a:pt x="35" y="60"/>
                      <a:pt x="36" y="59"/>
                      <a:pt x="37" y="58"/>
                    </a:cubicBezTo>
                    <a:cubicBezTo>
                      <a:pt x="38" y="58"/>
                      <a:pt x="39" y="57"/>
                      <a:pt x="40" y="57"/>
                    </a:cubicBezTo>
                    <a:cubicBezTo>
                      <a:pt x="40" y="56"/>
                      <a:pt x="41" y="56"/>
                      <a:pt x="41" y="56"/>
                    </a:cubicBezTo>
                    <a:cubicBezTo>
                      <a:pt x="42" y="55"/>
                      <a:pt x="42" y="54"/>
                      <a:pt x="43" y="54"/>
                    </a:cubicBezTo>
                    <a:cubicBezTo>
                      <a:pt x="43" y="53"/>
                      <a:pt x="44" y="53"/>
                      <a:pt x="44" y="52"/>
                    </a:cubicBezTo>
                    <a:cubicBezTo>
                      <a:pt x="44" y="52"/>
                      <a:pt x="45" y="51"/>
                      <a:pt x="45" y="51"/>
                    </a:cubicBezTo>
                    <a:cubicBezTo>
                      <a:pt x="45" y="50"/>
                      <a:pt x="46" y="50"/>
                      <a:pt x="46" y="49"/>
                    </a:cubicBezTo>
                    <a:cubicBezTo>
                      <a:pt x="46" y="48"/>
                      <a:pt x="46" y="48"/>
                      <a:pt x="47" y="47"/>
                    </a:cubicBezTo>
                    <a:cubicBezTo>
                      <a:pt x="47" y="46"/>
                      <a:pt x="47" y="46"/>
                      <a:pt x="47" y="45"/>
                    </a:cubicBezTo>
                    <a:cubicBezTo>
                      <a:pt x="47" y="45"/>
                      <a:pt x="47" y="45"/>
                      <a:pt x="47" y="45"/>
                    </a:cubicBezTo>
                    <a:cubicBezTo>
                      <a:pt x="47" y="45"/>
                      <a:pt x="47" y="45"/>
                      <a:pt x="47" y="45"/>
                    </a:cubicBezTo>
                    <a:cubicBezTo>
                      <a:pt x="47" y="45"/>
                      <a:pt x="47" y="45"/>
                      <a:pt x="47" y="45"/>
                    </a:cubicBezTo>
                    <a:cubicBezTo>
                      <a:pt x="47" y="45"/>
                      <a:pt x="47" y="45"/>
                      <a:pt x="47" y="45"/>
                    </a:cubicBezTo>
                    <a:cubicBezTo>
                      <a:pt x="50" y="54"/>
                      <a:pt x="57" y="61"/>
                      <a:pt x="65" y="61"/>
                    </a:cubicBezTo>
                    <a:cubicBezTo>
                      <a:pt x="74" y="61"/>
                      <a:pt x="81" y="54"/>
                      <a:pt x="84" y="45"/>
                    </a:cubicBezTo>
                    <a:cubicBezTo>
                      <a:pt x="84" y="45"/>
                      <a:pt x="84" y="45"/>
                      <a:pt x="84" y="45"/>
                    </a:cubicBezTo>
                    <a:cubicBezTo>
                      <a:pt x="84" y="45"/>
                      <a:pt x="84" y="45"/>
                      <a:pt x="84" y="45"/>
                    </a:cubicBezTo>
                    <a:cubicBezTo>
                      <a:pt x="84" y="45"/>
                      <a:pt x="84" y="45"/>
                      <a:pt x="84" y="45"/>
                    </a:cubicBezTo>
                    <a:cubicBezTo>
                      <a:pt x="84" y="45"/>
                      <a:pt x="84" y="45"/>
                      <a:pt x="84" y="45"/>
                    </a:cubicBezTo>
                    <a:cubicBezTo>
                      <a:pt x="84" y="45"/>
                      <a:pt x="84" y="45"/>
                      <a:pt x="84" y="45"/>
                    </a:cubicBezTo>
                    <a:cubicBezTo>
                      <a:pt x="84" y="46"/>
                      <a:pt x="84" y="47"/>
                      <a:pt x="84" y="47"/>
                    </a:cubicBezTo>
                    <a:cubicBezTo>
                      <a:pt x="85" y="48"/>
                      <a:pt x="85" y="48"/>
                      <a:pt x="85" y="49"/>
                    </a:cubicBezTo>
                    <a:cubicBezTo>
                      <a:pt x="85" y="50"/>
                      <a:pt x="86" y="50"/>
                      <a:pt x="86" y="51"/>
                    </a:cubicBezTo>
                    <a:cubicBezTo>
                      <a:pt x="86" y="51"/>
                      <a:pt x="87" y="52"/>
                      <a:pt x="87" y="52"/>
                    </a:cubicBezTo>
                    <a:cubicBezTo>
                      <a:pt x="87" y="53"/>
                      <a:pt x="88" y="53"/>
                      <a:pt x="88" y="54"/>
                    </a:cubicBezTo>
                    <a:cubicBezTo>
                      <a:pt x="88" y="54"/>
                      <a:pt x="89" y="55"/>
                      <a:pt x="89" y="55"/>
                    </a:cubicBezTo>
                    <a:cubicBezTo>
                      <a:pt x="90" y="56"/>
                      <a:pt x="90" y="56"/>
                      <a:pt x="91" y="56"/>
                    </a:cubicBezTo>
                    <a:cubicBezTo>
                      <a:pt x="91" y="57"/>
                      <a:pt x="92" y="58"/>
                      <a:pt x="93" y="58"/>
                    </a:cubicBezTo>
                    <a:cubicBezTo>
                      <a:pt x="94" y="59"/>
                      <a:pt x="96" y="59"/>
                      <a:pt x="97" y="60"/>
                    </a:cubicBezTo>
                    <a:cubicBezTo>
                      <a:pt x="98" y="60"/>
                      <a:pt x="98" y="60"/>
                      <a:pt x="98" y="60"/>
                    </a:cubicBezTo>
                    <a:cubicBezTo>
                      <a:pt x="99" y="60"/>
                      <a:pt x="101" y="61"/>
                      <a:pt x="102" y="61"/>
                    </a:cubicBezTo>
                    <a:cubicBezTo>
                      <a:pt x="111" y="61"/>
                      <a:pt x="118" y="54"/>
                      <a:pt x="120" y="45"/>
                    </a:cubicBezTo>
                    <a:cubicBezTo>
                      <a:pt x="123" y="54"/>
                      <a:pt x="130" y="61"/>
                      <a:pt x="138" y="61"/>
                    </a:cubicBezTo>
                    <a:cubicBezTo>
                      <a:pt x="147" y="61"/>
                      <a:pt x="154" y="54"/>
                      <a:pt x="157" y="45"/>
                    </a:cubicBezTo>
                    <a:cubicBezTo>
                      <a:pt x="157" y="45"/>
                      <a:pt x="157" y="45"/>
                      <a:pt x="157" y="45"/>
                    </a:cubicBezTo>
                    <a:cubicBezTo>
                      <a:pt x="159" y="54"/>
                      <a:pt x="166" y="61"/>
                      <a:pt x="175" y="61"/>
                    </a:cubicBezTo>
                    <a:cubicBezTo>
                      <a:pt x="183" y="61"/>
                      <a:pt x="191" y="54"/>
                      <a:pt x="193" y="45"/>
                    </a:cubicBezTo>
                    <a:cubicBezTo>
                      <a:pt x="193" y="45"/>
                      <a:pt x="193" y="45"/>
                      <a:pt x="193" y="45"/>
                    </a:cubicBezTo>
                    <a:cubicBezTo>
                      <a:pt x="193" y="46"/>
                      <a:pt x="193" y="46"/>
                      <a:pt x="193" y="46"/>
                    </a:cubicBezTo>
                    <a:cubicBezTo>
                      <a:pt x="194" y="47"/>
                      <a:pt x="194" y="48"/>
                      <a:pt x="195" y="49"/>
                    </a:cubicBezTo>
                    <a:cubicBezTo>
                      <a:pt x="195" y="50"/>
                      <a:pt x="195" y="50"/>
                      <a:pt x="195" y="50"/>
                    </a:cubicBezTo>
                    <a:cubicBezTo>
                      <a:pt x="196" y="51"/>
                      <a:pt x="197" y="53"/>
                      <a:pt x="197" y="54"/>
                    </a:cubicBezTo>
                    <a:cubicBezTo>
                      <a:pt x="200" y="57"/>
                      <a:pt x="204" y="59"/>
                      <a:pt x="208" y="60"/>
                    </a:cubicBezTo>
                    <a:cubicBezTo>
                      <a:pt x="209" y="59"/>
                      <a:pt x="211" y="57"/>
                      <a:pt x="212" y="54"/>
                    </a:cubicBezTo>
                    <a:cubicBezTo>
                      <a:pt x="233" y="0"/>
                      <a:pt x="233" y="0"/>
                      <a:pt x="233" y="0"/>
                    </a:cubicBezTo>
                    <a:cubicBezTo>
                      <a:pt x="148" y="0"/>
                      <a:pt x="148" y="0"/>
                      <a:pt x="148" y="0"/>
                    </a:cubicBezTo>
                  </a:path>
                </a:pathLst>
              </a:custGeom>
              <a:solidFill>
                <a:srgbClr val="FF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18" name="Freeform 730"/>
              <p:cNvSpPr>
                <a:spLocks/>
              </p:cNvSpPr>
              <p:nvPr userDrawn="1"/>
            </p:nvSpPr>
            <p:spPr bwMode="auto">
              <a:xfrm>
                <a:off x="8875713" y="5030789"/>
                <a:ext cx="3175" cy="11113"/>
              </a:xfrm>
              <a:custGeom>
                <a:avLst/>
                <a:gdLst>
                  <a:gd name="T0" fmla="*/ 2 w 2"/>
                  <a:gd name="T1" fmla="*/ 0 h 7"/>
                  <a:gd name="T2" fmla="*/ 0 w 2"/>
                  <a:gd name="T3" fmla="*/ 5 h 7"/>
                  <a:gd name="T4" fmla="*/ 0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5"/>
                    </a:lnTo>
                    <a:lnTo>
                      <a:pt x="0" y="7"/>
                    </a:lnTo>
                    <a:lnTo>
                      <a:pt x="2" y="0"/>
                    </a:lnTo>
                    <a:close/>
                  </a:path>
                </a:pathLst>
              </a:custGeom>
              <a:solidFill>
                <a:srgbClr val="1A7F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19" name="Freeform 731"/>
              <p:cNvSpPr>
                <a:spLocks/>
              </p:cNvSpPr>
              <p:nvPr userDrawn="1"/>
            </p:nvSpPr>
            <p:spPr bwMode="auto">
              <a:xfrm>
                <a:off x="8875713" y="5030789"/>
                <a:ext cx="3175" cy="11113"/>
              </a:xfrm>
              <a:custGeom>
                <a:avLst/>
                <a:gdLst>
                  <a:gd name="T0" fmla="*/ 2 w 2"/>
                  <a:gd name="T1" fmla="*/ 0 h 7"/>
                  <a:gd name="T2" fmla="*/ 0 w 2"/>
                  <a:gd name="T3" fmla="*/ 5 h 7"/>
                  <a:gd name="T4" fmla="*/ 0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5"/>
                    </a:lnTo>
                    <a:lnTo>
                      <a:pt x="0" y="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20" name="Freeform 732"/>
              <p:cNvSpPr>
                <a:spLocks/>
              </p:cNvSpPr>
              <p:nvPr userDrawn="1"/>
            </p:nvSpPr>
            <p:spPr bwMode="auto">
              <a:xfrm>
                <a:off x="8502651" y="5008564"/>
                <a:ext cx="376238" cy="60325"/>
              </a:xfrm>
              <a:custGeom>
                <a:avLst/>
                <a:gdLst>
                  <a:gd name="T0" fmla="*/ 234 w 244"/>
                  <a:gd name="T1" fmla="*/ 0 h 39"/>
                  <a:gd name="T2" fmla="*/ 226 w 244"/>
                  <a:gd name="T3" fmla="*/ 0 h 39"/>
                  <a:gd name="T4" fmla="*/ 153 w 244"/>
                  <a:gd name="T5" fmla="*/ 0 h 39"/>
                  <a:gd name="T6" fmla="*/ 144 w 244"/>
                  <a:gd name="T7" fmla="*/ 0 h 39"/>
                  <a:gd name="T8" fmla="*/ 140 w 244"/>
                  <a:gd name="T9" fmla="*/ 3 h 39"/>
                  <a:gd name="T10" fmla="*/ 136 w 244"/>
                  <a:gd name="T11" fmla="*/ 13 h 39"/>
                  <a:gd name="T12" fmla="*/ 116 w 244"/>
                  <a:gd name="T13" fmla="*/ 25 h 39"/>
                  <a:gd name="T14" fmla="*/ 0 w 244"/>
                  <a:gd name="T15" fmla="*/ 25 h 39"/>
                  <a:gd name="T16" fmla="*/ 10 w 244"/>
                  <a:gd name="T17" fmla="*/ 39 h 39"/>
                  <a:gd name="T18" fmla="*/ 132 w 244"/>
                  <a:gd name="T19" fmla="*/ 39 h 39"/>
                  <a:gd name="T20" fmla="*/ 150 w 244"/>
                  <a:gd name="T21" fmla="*/ 27 h 39"/>
                  <a:gd name="T22" fmla="*/ 154 w 244"/>
                  <a:gd name="T23" fmla="*/ 18 h 39"/>
                  <a:gd name="T24" fmla="*/ 158 w 244"/>
                  <a:gd name="T25" fmla="*/ 15 h 39"/>
                  <a:gd name="T26" fmla="*/ 243 w 244"/>
                  <a:gd name="T27" fmla="*/ 15 h 39"/>
                  <a:gd name="T28" fmla="*/ 241 w 244"/>
                  <a:gd name="T29" fmla="*/ 19 h 39"/>
                  <a:gd name="T30" fmla="*/ 243 w 244"/>
                  <a:gd name="T31" fmla="*/ 14 h 39"/>
                  <a:gd name="T32" fmla="*/ 244 w 244"/>
                  <a:gd name="T33" fmla="*/ 8 h 39"/>
                  <a:gd name="T34" fmla="*/ 234 w 244"/>
                  <a:gd name="T3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39">
                    <a:moveTo>
                      <a:pt x="234" y="0"/>
                    </a:moveTo>
                    <a:cubicBezTo>
                      <a:pt x="226" y="0"/>
                      <a:pt x="226" y="0"/>
                      <a:pt x="226" y="0"/>
                    </a:cubicBezTo>
                    <a:cubicBezTo>
                      <a:pt x="153" y="0"/>
                      <a:pt x="153" y="0"/>
                      <a:pt x="153" y="0"/>
                    </a:cubicBezTo>
                    <a:cubicBezTo>
                      <a:pt x="144" y="0"/>
                      <a:pt x="144" y="0"/>
                      <a:pt x="144" y="0"/>
                    </a:cubicBezTo>
                    <a:cubicBezTo>
                      <a:pt x="144" y="0"/>
                      <a:pt x="141" y="0"/>
                      <a:pt x="140" y="3"/>
                    </a:cubicBezTo>
                    <a:cubicBezTo>
                      <a:pt x="136" y="13"/>
                      <a:pt x="136" y="13"/>
                      <a:pt x="136" y="13"/>
                    </a:cubicBezTo>
                    <a:cubicBezTo>
                      <a:pt x="136" y="13"/>
                      <a:pt x="131" y="25"/>
                      <a:pt x="116" y="25"/>
                    </a:cubicBezTo>
                    <a:cubicBezTo>
                      <a:pt x="0" y="25"/>
                      <a:pt x="0" y="25"/>
                      <a:pt x="0" y="25"/>
                    </a:cubicBezTo>
                    <a:cubicBezTo>
                      <a:pt x="10" y="39"/>
                      <a:pt x="10" y="39"/>
                      <a:pt x="10" y="39"/>
                    </a:cubicBezTo>
                    <a:cubicBezTo>
                      <a:pt x="132" y="39"/>
                      <a:pt x="132" y="39"/>
                      <a:pt x="132" y="39"/>
                    </a:cubicBezTo>
                    <a:cubicBezTo>
                      <a:pt x="146" y="39"/>
                      <a:pt x="150" y="27"/>
                      <a:pt x="150" y="27"/>
                    </a:cubicBezTo>
                    <a:cubicBezTo>
                      <a:pt x="154" y="18"/>
                      <a:pt x="154" y="18"/>
                      <a:pt x="154" y="18"/>
                    </a:cubicBezTo>
                    <a:cubicBezTo>
                      <a:pt x="155" y="15"/>
                      <a:pt x="158" y="15"/>
                      <a:pt x="158" y="15"/>
                    </a:cubicBezTo>
                    <a:cubicBezTo>
                      <a:pt x="243" y="15"/>
                      <a:pt x="243" y="15"/>
                      <a:pt x="243" y="15"/>
                    </a:cubicBezTo>
                    <a:cubicBezTo>
                      <a:pt x="241" y="19"/>
                      <a:pt x="241" y="19"/>
                      <a:pt x="241" y="19"/>
                    </a:cubicBezTo>
                    <a:cubicBezTo>
                      <a:pt x="243" y="14"/>
                      <a:pt x="243" y="14"/>
                      <a:pt x="243" y="14"/>
                    </a:cubicBezTo>
                    <a:cubicBezTo>
                      <a:pt x="243" y="14"/>
                      <a:pt x="244" y="11"/>
                      <a:pt x="244" y="8"/>
                    </a:cubicBezTo>
                    <a:cubicBezTo>
                      <a:pt x="244" y="5"/>
                      <a:pt x="242" y="0"/>
                      <a:pt x="234" y="0"/>
                    </a:cubicBezTo>
                  </a:path>
                </a:pathLst>
              </a:custGeom>
              <a:solidFill>
                <a:srgbClr val="FFF8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21" name="Freeform 733"/>
              <p:cNvSpPr>
                <a:spLocks/>
              </p:cNvSpPr>
              <p:nvPr userDrawn="1"/>
            </p:nvSpPr>
            <p:spPr bwMode="auto">
              <a:xfrm>
                <a:off x="8516938" y="5032376"/>
                <a:ext cx="361950" cy="50800"/>
              </a:xfrm>
              <a:custGeom>
                <a:avLst/>
                <a:gdLst>
                  <a:gd name="T0" fmla="*/ 233 w 233"/>
                  <a:gd name="T1" fmla="*/ 0 h 33"/>
                  <a:gd name="T2" fmla="*/ 148 w 233"/>
                  <a:gd name="T3" fmla="*/ 0 h 33"/>
                  <a:gd name="T4" fmla="*/ 144 w 233"/>
                  <a:gd name="T5" fmla="*/ 3 h 33"/>
                  <a:gd name="T6" fmla="*/ 140 w 233"/>
                  <a:gd name="T7" fmla="*/ 12 h 33"/>
                  <a:gd name="T8" fmla="*/ 122 w 233"/>
                  <a:gd name="T9" fmla="*/ 24 h 33"/>
                  <a:gd name="T10" fmla="*/ 0 w 233"/>
                  <a:gd name="T11" fmla="*/ 24 h 33"/>
                  <a:gd name="T12" fmla="*/ 6 w 233"/>
                  <a:gd name="T13" fmla="*/ 33 h 33"/>
                  <a:gd name="T14" fmla="*/ 146 w 233"/>
                  <a:gd name="T15" fmla="*/ 33 h 33"/>
                  <a:gd name="T16" fmla="*/ 166 w 233"/>
                  <a:gd name="T17" fmla="*/ 21 h 33"/>
                  <a:gd name="T18" fmla="*/ 170 w 233"/>
                  <a:gd name="T19" fmla="*/ 11 h 33"/>
                  <a:gd name="T20" fmla="*/ 174 w 233"/>
                  <a:gd name="T21" fmla="*/ 8 h 33"/>
                  <a:gd name="T22" fmla="*/ 230 w 233"/>
                  <a:gd name="T23" fmla="*/ 8 h 33"/>
                  <a:gd name="T24" fmla="*/ 231 w 233"/>
                  <a:gd name="T25" fmla="*/ 6 h 33"/>
                  <a:gd name="T26" fmla="*/ 231 w 233"/>
                  <a:gd name="T27" fmla="*/ 4 h 33"/>
                  <a:gd name="T28" fmla="*/ 233 w 23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3" h="33">
                    <a:moveTo>
                      <a:pt x="233" y="0"/>
                    </a:moveTo>
                    <a:cubicBezTo>
                      <a:pt x="148" y="0"/>
                      <a:pt x="148" y="0"/>
                      <a:pt x="148" y="0"/>
                    </a:cubicBezTo>
                    <a:cubicBezTo>
                      <a:pt x="148" y="0"/>
                      <a:pt x="145" y="0"/>
                      <a:pt x="144" y="3"/>
                    </a:cubicBezTo>
                    <a:cubicBezTo>
                      <a:pt x="140" y="12"/>
                      <a:pt x="140" y="12"/>
                      <a:pt x="140" y="12"/>
                    </a:cubicBezTo>
                    <a:cubicBezTo>
                      <a:pt x="140" y="12"/>
                      <a:pt x="136" y="24"/>
                      <a:pt x="122" y="24"/>
                    </a:cubicBezTo>
                    <a:cubicBezTo>
                      <a:pt x="0" y="24"/>
                      <a:pt x="0" y="24"/>
                      <a:pt x="0" y="24"/>
                    </a:cubicBezTo>
                    <a:cubicBezTo>
                      <a:pt x="6" y="33"/>
                      <a:pt x="6" y="33"/>
                      <a:pt x="6" y="33"/>
                    </a:cubicBezTo>
                    <a:cubicBezTo>
                      <a:pt x="146" y="33"/>
                      <a:pt x="146" y="33"/>
                      <a:pt x="146" y="33"/>
                    </a:cubicBezTo>
                    <a:cubicBezTo>
                      <a:pt x="161" y="33"/>
                      <a:pt x="166" y="21"/>
                      <a:pt x="166" y="21"/>
                    </a:cubicBezTo>
                    <a:cubicBezTo>
                      <a:pt x="170" y="11"/>
                      <a:pt x="170" y="11"/>
                      <a:pt x="170" y="11"/>
                    </a:cubicBezTo>
                    <a:cubicBezTo>
                      <a:pt x="171" y="8"/>
                      <a:pt x="174" y="8"/>
                      <a:pt x="174" y="8"/>
                    </a:cubicBezTo>
                    <a:cubicBezTo>
                      <a:pt x="230" y="8"/>
                      <a:pt x="230" y="8"/>
                      <a:pt x="230" y="8"/>
                    </a:cubicBezTo>
                    <a:cubicBezTo>
                      <a:pt x="231" y="6"/>
                      <a:pt x="231" y="6"/>
                      <a:pt x="231" y="6"/>
                    </a:cubicBezTo>
                    <a:cubicBezTo>
                      <a:pt x="231" y="4"/>
                      <a:pt x="231" y="4"/>
                      <a:pt x="231" y="4"/>
                    </a:cubicBezTo>
                    <a:cubicBezTo>
                      <a:pt x="233" y="0"/>
                      <a:pt x="233" y="0"/>
                      <a:pt x="233" y="0"/>
                    </a:cubicBezTo>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22" name="Freeform 734"/>
              <p:cNvSpPr>
                <a:spLocks/>
              </p:cNvSpPr>
              <p:nvPr userDrawn="1"/>
            </p:nvSpPr>
            <p:spPr bwMode="auto">
              <a:xfrm>
                <a:off x="8724901" y="4926014"/>
                <a:ext cx="141288" cy="25400"/>
              </a:xfrm>
              <a:custGeom>
                <a:avLst/>
                <a:gdLst>
                  <a:gd name="T0" fmla="*/ 88 w 91"/>
                  <a:gd name="T1" fmla="*/ 0 h 16"/>
                  <a:gd name="T2" fmla="*/ 3 w 91"/>
                  <a:gd name="T3" fmla="*/ 0 h 16"/>
                  <a:gd name="T4" fmla="*/ 0 w 91"/>
                  <a:gd name="T5" fmla="*/ 3 h 16"/>
                  <a:gd name="T6" fmla="*/ 0 w 91"/>
                  <a:gd name="T7" fmla="*/ 13 h 16"/>
                  <a:gd name="T8" fmla="*/ 3 w 91"/>
                  <a:gd name="T9" fmla="*/ 16 h 16"/>
                  <a:gd name="T10" fmla="*/ 88 w 91"/>
                  <a:gd name="T11" fmla="*/ 16 h 16"/>
                  <a:gd name="T12" fmla="*/ 91 w 91"/>
                  <a:gd name="T13" fmla="*/ 13 h 16"/>
                  <a:gd name="T14" fmla="*/ 91 w 91"/>
                  <a:gd name="T15" fmla="*/ 3 h 16"/>
                  <a:gd name="T16" fmla="*/ 88 w 9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6">
                    <a:moveTo>
                      <a:pt x="88" y="0"/>
                    </a:moveTo>
                    <a:cubicBezTo>
                      <a:pt x="3" y="0"/>
                      <a:pt x="3" y="0"/>
                      <a:pt x="3" y="0"/>
                    </a:cubicBezTo>
                    <a:cubicBezTo>
                      <a:pt x="1" y="0"/>
                      <a:pt x="0" y="1"/>
                      <a:pt x="0" y="3"/>
                    </a:cubicBezTo>
                    <a:cubicBezTo>
                      <a:pt x="0" y="13"/>
                      <a:pt x="0" y="13"/>
                      <a:pt x="0" y="13"/>
                    </a:cubicBezTo>
                    <a:cubicBezTo>
                      <a:pt x="0" y="14"/>
                      <a:pt x="1" y="16"/>
                      <a:pt x="3" y="16"/>
                    </a:cubicBezTo>
                    <a:cubicBezTo>
                      <a:pt x="88" y="16"/>
                      <a:pt x="88" y="16"/>
                      <a:pt x="88" y="16"/>
                    </a:cubicBezTo>
                    <a:cubicBezTo>
                      <a:pt x="90" y="16"/>
                      <a:pt x="91" y="14"/>
                      <a:pt x="91" y="13"/>
                    </a:cubicBezTo>
                    <a:cubicBezTo>
                      <a:pt x="91" y="3"/>
                      <a:pt x="91" y="3"/>
                      <a:pt x="91" y="3"/>
                    </a:cubicBezTo>
                    <a:cubicBezTo>
                      <a:pt x="91" y="1"/>
                      <a:pt x="90" y="0"/>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23" name="Freeform 735"/>
              <p:cNvSpPr>
                <a:spLocks/>
              </p:cNvSpPr>
              <p:nvPr userDrawn="1"/>
            </p:nvSpPr>
            <p:spPr bwMode="auto">
              <a:xfrm>
                <a:off x="8759826" y="4951414"/>
                <a:ext cx="15875" cy="57150"/>
              </a:xfrm>
              <a:custGeom>
                <a:avLst/>
                <a:gdLst>
                  <a:gd name="T0" fmla="*/ 0 w 10"/>
                  <a:gd name="T1" fmla="*/ 3 h 38"/>
                  <a:gd name="T2" fmla="*/ 0 w 10"/>
                  <a:gd name="T3" fmla="*/ 35 h 38"/>
                  <a:gd name="T4" fmla="*/ 3 w 10"/>
                  <a:gd name="T5" fmla="*/ 38 h 38"/>
                  <a:gd name="T6" fmla="*/ 7 w 10"/>
                  <a:gd name="T7" fmla="*/ 38 h 38"/>
                  <a:gd name="T8" fmla="*/ 10 w 10"/>
                  <a:gd name="T9" fmla="*/ 35 h 38"/>
                  <a:gd name="T10" fmla="*/ 10 w 10"/>
                  <a:gd name="T11" fmla="*/ 3 h 38"/>
                  <a:gd name="T12" fmla="*/ 7 w 10"/>
                  <a:gd name="T13" fmla="*/ 0 h 38"/>
                  <a:gd name="T14" fmla="*/ 3 w 10"/>
                  <a:gd name="T15" fmla="*/ 0 h 38"/>
                  <a:gd name="T16" fmla="*/ 0 w 10"/>
                  <a:gd name="T1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8">
                    <a:moveTo>
                      <a:pt x="0" y="3"/>
                    </a:moveTo>
                    <a:cubicBezTo>
                      <a:pt x="0" y="35"/>
                      <a:pt x="0" y="35"/>
                      <a:pt x="0" y="35"/>
                    </a:cubicBezTo>
                    <a:cubicBezTo>
                      <a:pt x="0" y="37"/>
                      <a:pt x="1" y="38"/>
                      <a:pt x="3" y="38"/>
                    </a:cubicBezTo>
                    <a:cubicBezTo>
                      <a:pt x="7" y="38"/>
                      <a:pt x="7" y="38"/>
                      <a:pt x="7" y="38"/>
                    </a:cubicBezTo>
                    <a:cubicBezTo>
                      <a:pt x="9" y="38"/>
                      <a:pt x="10" y="37"/>
                      <a:pt x="10" y="35"/>
                    </a:cubicBezTo>
                    <a:cubicBezTo>
                      <a:pt x="10" y="3"/>
                      <a:pt x="10" y="3"/>
                      <a:pt x="10" y="3"/>
                    </a:cubicBezTo>
                    <a:cubicBezTo>
                      <a:pt x="10" y="1"/>
                      <a:pt x="9" y="0"/>
                      <a:pt x="7" y="0"/>
                    </a:cubicBezTo>
                    <a:cubicBezTo>
                      <a:pt x="3" y="0"/>
                      <a:pt x="3" y="0"/>
                      <a:pt x="3" y="0"/>
                    </a:cubicBezTo>
                    <a:cubicBezTo>
                      <a:pt x="1" y="0"/>
                      <a:pt x="0" y="1"/>
                      <a:pt x="0" y="3"/>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24" name="Freeform 736"/>
              <p:cNvSpPr>
                <a:spLocks/>
              </p:cNvSpPr>
              <p:nvPr userDrawn="1"/>
            </p:nvSpPr>
            <p:spPr bwMode="auto">
              <a:xfrm>
                <a:off x="8788401" y="4951414"/>
                <a:ext cx="15875" cy="57150"/>
              </a:xfrm>
              <a:custGeom>
                <a:avLst/>
                <a:gdLst>
                  <a:gd name="T0" fmla="*/ 0 w 10"/>
                  <a:gd name="T1" fmla="*/ 3 h 38"/>
                  <a:gd name="T2" fmla="*/ 0 w 10"/>
                  <a:gd name="T3" fmla="*/ 35 h 38"/>
                  <a:gd name="T4" fmla="*/ 3 w 10"/>
                  <a:gd name="T5" fmla="*/ 38 h 38"/>
                  <a:gd name="T6" fmla="*/ 7 w 10"/>
                  <a:gd name="T7" fmla="*/ 38 h 38"/>
                  <a:gd name="T8" fmla="*/ 10 w 10"/>
                  <a:gd name="T9" fmla="*/ 35 h 38"/>
                  <a:gd name="T10" fmla="*/ 10 w 10"/>
                  <a:gd name="T11" fmla="*/ 3 h 38"/>
                  <a:gd name="T12" fmla="*/ 7 w 10"/>
                  <a:gd name="T13" fmla="*/ 0 h 38"/>
                  <a:gd name="T14" fmla="*/ 3 w 10"/>
                  <a:gd name="T15" fmla="*/ 0 h 38"/>
                  <a:gd name="T16" fmla="*/ 0 w 10"/>
                  <a:gd name="T1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8">
                    <a:moveTo>
                      <a:pt x="0" y="3"/>
                    </a:moveTo>
                    <a:cubicBezTo>
                      <a:pt x="0" y="35"/>
                      <a:pt x="0" y="35"/>
                      <a:pt x="0" y="35"/>
                    </a:cubicBezTo>
                    <a:cubicBezTo>
                      <a:pt x="0" y="37"/>
                      <a:pt x="1" y="38"/>
                      <a:pt x="3" y="38"/>
                    </a:cubicBezTo>
                    <a:cubicBezTo>
                      <a:pt x="7" y="38"/>
                      <a:pt x="7" y="38"/>
                      <a:pt x="7" y="38"/>
                    </a:cubicBezTo>
                    <a:cubicBezTo>
                      <a:pt x="9" y="38"/>
                      <a:pt x="10" y="37"/>
                      <a:pt x="10" y="35"/>
                    </a:cubicBezTo>
                    <a:cubicBezTo>
                      <a:pt x="10" y="3"/>
                      <a:pt x="10" y="3"/>
                      <a:pt x="10" y="3"/>
                    </a:cubicBezTo>
                    <a:cubicBezTo>
                      <a:pt x="10" y="1"/>
                      <a:pt x="9" y="0"/>
                      <a:pt x="7" y="0"/>
                    </a:cubicBezTo>
                    <a:cubicBezTo>
                      <a:pt x="3" y="0"/>
                      <a:pt x="3" y="0"/>
                      <a:pt x="3" y="0"/>
                    </a:cubicBezTo>
                    <a:cubicBezTo>
                      <a:pt x="1" y="0"/>
                      <a:pt x="0" y="1"/>
                      <a:pt x="0" y="3"/>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25" name="Freeform 737"/>
              <p:cNvSpPr>
                <a:spLocks/>
              </p:cNvSpPr>
              <p:nvPr userDrawn="1"/>
            </p:nvSpPr>
            <p:spPr bwMode="auto">
              <a:xfrm>
                <a:off x="8816976" y="4951414"/>
                <a:ext cx="14288" cy="57150"/>
              </a:xfrm>
              <a:custGeom>
                <a:avLst/>
                <a:gdLst>
                  <a:gd name="T0" fmla="*/ 0 w 10"/>
                  <a:gd name="T1" fmla="*/ 3 h 38"/>
                  <a:gd name="T2" fmla="*/ 0 w 10"/>
                  <a:gd name="T3" fmla="*/ 35 h 38"/>
                  <a:gd name="T4" fmla="*/ 3 w 10"/>
                  <a:gd name="T5" fmla="*/ 38 h 38"/>
                  <a:gd name="T6" fmla="*/ 7 w 10"/>
                  <a:gd name="T7" fmla="*/ 38 h 38"/>
                  <a:gd name="T8" fmla="*/ 10 w 10"/>
                  <a:gd name="T9" fmla="*/ 35 h 38"/>
                  <a:gd name="T10" fmla="*/ 10 w 10"/>
                  <a:gd name="T11" fmla="*/ 3 h 38"/>
                  <a:gd name="T12" fmla="*/ 7 w 10"/>
                  <a:gd name="T13" fmla="*/ 0 h 38"/>
                  <a:gd name="T14" fmla="*/ 3 w 10"/>
                  <a:gd name="T15" fmla="*/ 0 h 38"/>
                  <a:gd name="T16" fmla="*/ 0 w 10"/>
                  <a:gd name="T1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8">
                    <a:moveTo>
                      <a:pt x="0" y="3"/>
                    </a:moveTo>
                    <a:cubicBezTo>
                      <a:pt x="0" y="35"/>
                      <a:pt x="0" y="35"/>
                      <a:pt x="0" y="35"/>
                    </a:cubicBezTo>
                    <a:cubicBezTo>
                      <a:pt x="0" y="37"/>
                      <a:pt x="1" y="38"/>
                      <a:pt x="3" y="38"/>
                    </a:cubicBezTo>
                    <a:cubicBezTo>
                      <a:pt x="7" y="38"/>
                      <a:pt x="7" y="38"/>
                      <a:pt x="7" y="38"/>
                    </a:cubicBezTo>
                    <a:cubicBezTo>
                      <a:pt x="9" y="38"/>
                      <a:pt x="10" y="37"/>
                      <a:pt x="10" y="35"/>
                    </a:cubicBezTo>
                    <a:cubicBezTo>
                      <a:pt x="10" y="3"/>
                      <a:pt x="10" y="3"/>
                      <a:pt x="10" y="3"/>
                    </a:cubicBezTo>
                    <a:cubicBezTo>
                      <a:pt x="10" y="1"/>
                      <a:pt x="9" y="0"/>
                      <a:pt x="7" y="0"/>
                    </a:cubicBezTo>
                    <a:cubicBezTo>
                      <a:pt x="3" y="0"/>
                      <a:pt x="3" y="0"/>
                      <a:pt x="3" y="0"/>
                    </a:cubicBezTo>
                    <a:cubicBezTo>
                      <a:pt x="1" y="0"/>
                      <a:pt x="0" y="1"/>
                      <a:pt x="0" y="3"/>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26" name="Rectangle 738"/>
              <p:cNvSpPr>
                <a:spLocks noChangeArrowheads="1"/>
              </p:cNvSpPr>
              <p:nvPr userDrawn="1"/>
            </p:nvSpPr>
            <p:spPr bwMode="auto">
              <a:xfrm>
                <a:off x="8809038" y="4822826"/>
                <a:ext cx="11113" cy="111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27" name="Freeform 739"/>
              <p:cNvSpPr>
                <a:spLocks/>
              </p:cNvSpPr>
              <p:nvPr userDrawn="1"/>
            </p:nvSpPr>
            <p:spPr bwMode="auto">
              <a:xfrm>
                <a:off x="8809038" y="4822826"/>
                <a:ext cx="11113" cy="111125"/>
              </a:xfrm>
              <a:custGeom>
                <a:avLst/>
                <a:gdLst>
                  <a:gd name="T0" fmla="*/ 0 w 7"/>
                  <a:gd name="T1" fmla="*/ 0 h 70"/>
                  <a:gd name="T2" fmla="*/ 0 w 7"/>
                  <a:gd name="T3" fmla="*/ 70 h 70"/>
                  <a:gd name="T4" fmla="*/ 7 w 7"/>
                  <a:gd name="T5" fmla="*/ 70 h 70"/>
                  <a:gd name="T6" fmla="*/ 7 w 7"/>
                  <a:gd name="T7" fmla="*/ 0 h 70"/>
                </a:gdLst>
                <a:ahLst/>
                <a:cxnLst>
                  <a:cxn ang="0">
                    <a:pos x="T0" y="T1"/>
                  </a:cxn>
                  <a:cxn ang="0">
                    <a:pos x="T2" y="T3"/>
                  </a:cxn>
                  <a:cxn ang="0">
                    <a:pos x="T4" y="T5"/>
                  </a:cxn>
                  <a:cxn ang="0">
                    <a:pos x="T6" y="T7"/>
                  </a:cxn>
                </a:cxnLst>
                <a:rect l="0" t="0" r="r" b="b"/>
                <a:pathLst>
                  <a:path w="7" h="70">
                    <a:moveTo>
                      <a:pt x="0" y="0"/>
                    </a:moveTo>
                    <a:lnTo>
                      <a:pt x="0" y="70"/>
                    </a:lnTo>
                    <a:lnTo>
                      <a:pt x="7" y="7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28" name="Freeform 740"/>
              <p:cNvSpPr>
                <a:spLocks/>
              </p:cNvSpPr>
              <p:nvPr userDrawn="1"/>
            </p:nvSpPr>
            <p:spPr bwMode="auto">
              <a:xfrm>
                <a:off x="8724901" y="4926014"/>
                <a:ext cx="141288" cy="25400"/>
              </a:xfrm>
              <a:custGeom>
                <a:avLst/>
                <a:gdLst>
                  <a:gd name="T0" fmla="*/ 88 w 91"/>
                  <a:gd name="T1" fmla="*/ 0 h 16"/>
                  <a:gd name="T2" fmla="*/ 3 w 91"/>
                  <a:gd name="T3" fmla="*/ 0 h 16"/>
                  <a:gd name="T4" fmla="*/ 0 w 91"/>
                  <a:gd name="T5" fmla="*/ 3 h 16"/>
                  <a:gd name="T6" fmla="*/ 0 w 91"/>
                  <a:gd name="T7" fmla="*/ 13 h 16"/>
                  <a:gd name="T8" fmla="*/ 3 w 91"/>
                  <a:gd name="T9" fmla="*/ 16 h 16"/>
                  <a:gd name="T10" fmla="*/ 88 w 91"/>
                  <a:gd name="T11" fmla="*/ 16 h 16"/>
                  <a:gd name="T12" fmla="*/ 91 w 91"/>
                  <a:gd name="T13" fmla="*/ 13 h 16"/>
                  <a:gd name="T14" fmla="*/ 91 w 91"/>
                  <a:gd name="T15" fmla="*/ 3 h 16"/>
                  <a:gd name="T16" fmla="*/ 88 w 9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6">
                    <a:moveTo>
                      <a:pt x="88" y="0"/>
                    </a:moveTo>
                    <a:cubicBezTo>
                      <a:pt x="3" y="0"/>
                      <a:pt x="3" y="0"/>
                      <a:pt x="3" y="0"/>
                    </a:cubicBezTo>
                    <a:cubicBezTo>
                      <a:pt x="1" y="0"/>
                      <a:pt x="0" y="1"/>
                      <a:pt x="0" y="3"/>
                    </a:cubicBezTo>
                    <a:cubicBezTo>
                      <a:pt x="0" y="13"/>
                      <a:pt x="0" y="13"/>
                      <a:pt x="0" y="13"/>
                    </a:cubicBezTo>
                    <a:cubicBezTo>
                      <a:pt x="0" y="14"/>
                      <a:pt x="1" y="16"/>
                      <a:pt x="3" y="16"/>
                    </a:cubicBezTo>
                    <a:cubicBezTo>
                      <a:pt x="88" y="16"/>
                      <a:pt x="88" y="16"/>
                      <a:pt x="88" y="16"/>
                    </a:cubicBezTo>
                    <a:cubicBezTo>
                      <a:pt x="90" y="16"/>
                      <a:pt x="91" y="14"/>
                      <a:pt x="91" y="13"/>
                    </a:cubicBezTo>
                    <a:cubicBezTo>
                      <a:pt x="91" y="3"/>
                      <a:pt x="91" y="3"/>
                      <a:pt x="91" y="3"/>
                    </a:cubicBezTo>
                    <a:cubicBezTo>
                      <a:pt x="91" y="1"/>
                      <a:pt x="90" y="0"/>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29" name="Freeform 741"/>
              <p:cNvSpPr>
                <a:spLocks/>
              </p:cNvSpPr>
              <p:nvPr userDrawn="1"/>
            </p:nvSpPr>
            <p:spPr bwMode="auto">
              <a:xfrm>
                <a:off x="8724901" y="4926014"/>
                <a:ext cx="141288" cy="25400"/>
              </a:xfrm>
              <a:custGeom>
                <a:avLst/>
                <a:gdLst>
                  <a:gd name="T0" fmla="*/ 88 w 91"/>
                  <a:gd name="T1" fmla="*/ 0 h 16"/>
                  <a:gd name="T2" fmla="*/ 3 w 91"/>
                  <a:gd name="T3" fmla="*/ 0 h 16"/>
                  <a:gd name="T4" fmla="*/ 0 w 91"/>
                  <a:gd name="T5" fmla="*/ 3 h 16"/>
                  <a:gd name="T6" fmla="*/ 0 w 91"/>
                  <a:gd name="T7" fmla="*/ 13 h 16"/>
                  <a:gd name="T8" fmla="*/ 3 w 91"/>
                  <a:gd name="T9" fmla="*/ 16 h 16"/>
                  <a:gd name="T10" fmla="*/ 88 w 91"/>
                  <a:gd name="T11" fmla="*/ 16 h 16"/>
                  <a:gd name="T12" fmla="*/ 91 w 91"/>
                  <a:gd name="T13" fmla="*/ 13 h 16"/>
                  <a:gd name="T14" fmla="*/ 91 w 91"/>
                  <a:gd name="T15" fmla="*/ 3 h 16"/>
                  <a:gd name="T16" fmla="*/ 88 w 9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6">
                    <a:moveTo>
                      <a:pt x="88" y="0"/>
                    </a:moveTo>
                    <a:cubicBezTo>
                      <a:pt x="3" y="0"/>
                      <a:pt x="3" y="0"/>
                      <a:pt x="3" y="0"/>
                    </a:cubicBezTo>
                    <a:cubicBezTo>
                      <a:pt x="1" y="0"/>
                      <a:pt x="0" y="1"/>
                      <a:pt x="0" y="3"/>
                    </a:cubicBezTo>
                    <a:cubicBezTo>
                      <a:pt x="0" y="13"/>
                      <a:pt x="0" y="13"/>
                      <a:pt x="0" y="13"/>
                    </a:cubicBezTo>
                    <a:cubicBezTo>
                      <a:pt x="0" y="14"/>
                      <a:pt x="1" y="16"/>
                      <a:pt x="3" y="16"/>
                    </a:cubicBezTo>
                    <a:cubicBezTo>
                      <a:pt x="88" y="16"/>
                      <a:pt x="88" y="16"/>
                      <a:pt x="88" y="16"/>
                    </a:cubicBezTo>
                    <a:cubicBezTo>
                      <a:pt x="90" y="16"/>
                      <a:pt x="91" y="14"/>
                      <a:pt x="91" y="13"/>
                    </a:cubicBezTo>
                    <a:cubicBezTo>
                      <a:pt x="91" y="3"/>
                      <a:pt x="91" y="3"/>
                      <a:pt x="91" y="3"/>
                    </a:cubicBezTo>
                    <a:cubicBezTo>
                      <a:pt x="91" y="1"/>
                      <a:pt x="90" y="0"/>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30" name="Freeform 742"/>
              <p:cNvSpPr>
                <a:spLocks/>
              </p:cNvSpPr>
              <p:nvPr userDrawn="1"/>
            </p:nvSpPr>
            <p:spPr bwMode="auto">
              <a:xfrm>
                <a:off x="8707438" y="5032376"/>
                <a:ext cx="171450" cy="93663"/>
              </a:xfrm>
              <a:custGeom>
                <a:avLst/>
                <a:gdLst>
                  <a:gd name="T0" fmla="*/ 25 w 110"/>
                  <a:gd name="T1" fmla="*/ 0 h 61"/>
                  <a:gd name="T2" fmla="*/ 21 w 110"/>
                  <a:gd name="T3" fmla="*/ 3 h 61"/>
                  <a:gd name="T4" fmla="*/ 17 w 110"/>
                  <a:gd name="T5" fmla="*/ 12 h 61"/>
                  <a:gd name="T6" fmla="*/ 0 w 110"/>
                  <a:gd name="T7" fmla="*/ 52 h 61"/>
                  <a:gd name="T8" fmla="*/ 15 w 110"/>
                  <a:gd name="T9" fmla="*/ 61 h 61"/>
                  <a:gd name="T10" fmla="*/ 34 w 110"/>
                  <a:gd name="T11" fmla="*/ 45 h 61"/>
                  <a:gd name="T12" fmla="*/ 34 w 110"/>
                  <a:gd name="T13" fmla="*/ 45 h 61"/>
                  <a:gd name="T14" fmla="*/ 52 w 110"/>
                  <a:gd name="T15" fmla="*/ 61 h 61"/>
                  <a:gd name="T16" fmla="*/ 70 w 110"/>
                  <a:gd name="T17" fmla="*/ 45 h 61"/>
                  <a:gd name="T18" fmla="*/ 70 w 110"/>
                  <a:gd name="T19" fmla="*/ 45 h 61"/>
                  <a:gd name="T20" fmla="*/ 70 w 110"/>
                  <a:gd name="T21" fmla="*/ 46 h 61"/>
                  <a:gd name="T22" fmla="*/ 72 w 110"/>
                  <a:gd name="T23" fmla="*/ 49 h 61"/>
                  <a:gd name="T24" fmla="*/ 72 w 110"/>
                  <a:gd name="T25" fmla="*/ 50 h 61"/>
                  <a:gd name="T26" fmla="*/ 74 w 110"/>
                  <a:gd name="T27" fmla="*/ 54 h 61"/>
                  <a:gd name="T28" fmla="*/ 85 w 110"/>
                  <a:gd name="T29" fmla="*/ 60 h 61"/>
                  <a:gd name="T30" fmla="*/ 89 w 110"/>
                  <a:gd name="T31" fmla="*/ 54 h 61"/>
                  <a:gd name="T32" fmla="*/ 90 w 110"/>
                  <a:gd name="T33" fmla="*/ 51 h 61"/>
                  <a:gd name="T34" fmla="*/ 110 w 110"/>
                  <a:gd name="T35" fmla="*/ 0 h 61"/>
                  <a:gd name="T36" fmla="*/ 25 w 110"/>
                  <a:gd name="T3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61">
                    <a:moveTo>
                      <a:pt x="25" y="0"/>
                    </a:moveTo>
                    <a:cubicBezTo>
                      <a:pt x="25" y="0"/>
                      <a:pt x="22" y="0"/>
                      <a:pt x="21" y="3"/>
                    </a:cubicBezTo>
                    <a:cubicBezTo>
                      <a:pt x="17" y="12"/>
                      <a:pt x="17" y="12"/>
                      <a:pt x="17" y="12"/>
                    </a:cubicBezTo>
                    <a:cubicBezTo>
                      <a:pt x="17" y="12"/>
                      <a:pt x="9" y="36"/>
                      <a:pt x="0" y="52"/>
                    </a:cubicBezTo>
                    <a:cubicBezTo>
                      <a:pt x="3" y="57"/>
                      <a:pt x="9" y="61"/>
                      <a:pt x="15" y="61"/>
                    </a:cubicBezTo>
                    <a:cubicBezTo>
                      <a:pt x="24" y="61"/>
                      <a:pt x="31" y="54"/>
                      <a:pt x="34" y="45"/>
                    </a:cubicBezTo>
                    <a:cubicBezTo>
                      <a:pt x="34" y="45"/>
                      <a:pt x="34" y="45"/>
                      <a:pt x="34" y="45"/>
                    </a:cubicBezTo>
                    <a:cubicBezTo>
                      <a:pt x="36" y="54"/>
                      <a:pt x="43" y="61"/>
                      <a:pt x="52" y="61"/>
                    </a:cubicBezTo>
                    <a:cubicBezTo>
                      <a:pt x="60" y="61"/>
                      <a:pt x="68" y="54"/>
                      <a:pt x="70" y="45"/>
                    </a:cubicBezTo>
                    <a:cubicBezTo>
                      <a:pt x="70" y="45"/>
                      <a:pt x="70" y="45"/>
                      <a:pt x="70" y="45"/>
                    </a:cubicBezTo>
                    <a:cubicBezTo>
                      <a:pt x="70" y="46"/>
                      <a:pt x="70" y="46"/>
                      <a:pt x="70" y="46"/>
                    </a:cubicBezTo>
                    <a:cubicBezTo>
                      <a:pt x="71" y="47"/>
                      <a:pt x="71" y="48"/>
                      <a:pt x="72" y="49"/>
                    </a:cubicBezTo>
                    <a:cubicBezTo>
                      <a:pt x="72" y="50"/>
                      <a:pt x="72" y="50"/>
                      <a:pt x="72" y="50"/>
                    </a:cubicBezTo>
                    <a:cubicBezTo>
                      <a:pt x="73" y="51"/>
                      <a:pt x="74" y="53"/>
                      <a:pt x="74" y="54"/>
                    </a:cubicBezTo>
                    <a:cubicBezTo>
                      <a:pt x="77" y="57"/>
                      <a:pt x="81" y="59"/>
                      <a:pt x="85" y="60"/>
                    </a:cubicBezTo>
                    <a:cubicBezTo>
                      <a:pt x="86" y="59"/>
                      <a:pt x="88" y="57"/>
                      <a:pt x="89" y="54"/>
                    </a:cubicBezTo>
                    <a:cubicBezTo>
                      <a:pt x="89" y="54"/>
                      <a:pt x="89" y="53"/>
                      <a:pt x="90" y="51"/>
                    </a:cubicBezTo>
                    <a:cubicBezTo>
                      <a:pt x="110" y="0"/>
                      <a:pt x="110" y="0"/>
                      <a:pt x="110" y="0"/>
                    </a:cubicBezTo>
                    <a:lnTo>
                      <a:pt x="25" y="0"/>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grpSp>
          <p:nvGrpSpPr>
            <p:cNvPr id="1018" name="Group 1017"/>
            <p:cNvGrpSpPr/>
            <p:nvPr userDrawn="1"/>
          </p:nvGrpSpPr>
          <p:grpSpPr>
            <a:xfrm>
              <a:off x="7478448" y="2729247"/>
              <a:ext cx="1093614" cy="944859"/>
              <a:chOff x="8558213" y="3910014"/>
              <a:chExt cx="630238" cy="544512"/>
            </a:xfrm>
          </p:grpSpPr>
          <p:sp>
            <p:nvSpPr>
              <p:cNvPr id="1110" name="Freeform 576"/>
              <p:cNvSpPr>
                <a:spLocks noEditPoints="1"/>
              </p:cNvSpPr>
              <p:nvPr userDrawn="1"/>
            </p:nvSpPr>
            <p:spPr bwMode="auto">
              <a:xfrm>
                <a:off x="8559801" y="4419601"/>
                <a:ext cx="1588" cy="12700"/>
              </a:xfrm>
              <a:custGeom>
                <a:avLst/>
                <a:gdLst>
                  <a:gd name="T0" fmla="*/ 1 w 1"/>
                  <a:gd name="T1" fmla="*/ 8 h 8"/>
                  <a:gd name="T2" fmla="*/ 1 w 1"/>
                  <a:gd name="T3" fmla="*/ 8 h 8"/>
                  <a:gd name="T4" fmla="*/ 1 w 1"/>
                  <a:gd name="T5" fmla="*/ 8 h 8"/>
                  <a:gd name="T6" fmla="*/ 1 w 1"/>
                  <a:gd name="T7" fmla="*/ 6 h 8"/>
                  <a:gd name="T8" fmla="*/ 1 w 1"/>
                  <a:gd name="T9" fmla="*/ 7 h 8"/>
                  <a:gd name="T10" fmla="*/ 1 w 1"/>
                  <a:gd name="T11" fmla="*/ 6 h 8"/>
                  <a:gd name="T12" fmla="*/ 1 w 1"/>
                  <a:gd name="T13" fmla="*/ 5 h 8"/>
                  <a:gd name="T14" fmla="*/ 1 w 1"/>
                  <a:gd name="T15" fmla="*/ 6 h 8"/>
                  <a:gd name="T16" fmla="*/ 1 w 1"/>
                  <a:gd name="T17" fmla="*/ 5 h 8"/>
                  <a:gd name="T18" fmla="*/ 1 w 1"/>
                  <a:gd name="T19" fmla="*/ 4 h 8"/>
                  <a:gd name="T20" fmla="*/ 1 w 1"/>
                  <a:gd name="T21" fmla="*/ 5 h 8"/>
                  <a:gd name="T22" fmla="*/ 1 w 1"/>
                  <a:gd name="T23" fmla="*/ 4 h 8"/>
                  <a:gd name="T24" fmla="*/ 1 w 1"/>
                  <a:gd name="T25" fmla="*/ 3 h 8"/>
                  <a:gd name="T26" fmla="*/ 1 w 1"/>
                  <a:gd name="T27" fmla="*/ 4 h 8"/>
                  <a:gd name="T28" fmla="*/ 1 w 1"/>
                  <a:gd name="T29" fmla="*/ 3 h 8"/>
                  <a:gd name="T30" fmla="*/ 0 w 1"/>
                  <a:gd name="T31" fmla="*/ 1 h 8"/>
                  <a:gd name="T32" fmla="*/ 1 w 1"/>
                  <a:gd name="T33" fmla="*/ 2 h 8"/>
                  <a:gd name="T34" fmla="*/ 0 w 1"/>
                  <a:gd name="T35" fmla="*/ 1 h 8"/>
                  <a:gd name="T36" fmla="*/ 0 w 1"/>
                  <a:gd name="T37" fmla="*/ 0 h 8"/>
                  <a:gd name="T38" fmla="*/ 0 w 1"/>
                  <a:gd name="T39" fmla="*/ 1 h 8"/>
                  <a:gd name="T40" fmla="*/ 0 w 1"/>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 h="8">
                    <a:moveTo>
                      <a:pt x="1" y="8"/>
                    </a:moveTo>
                    <a:cubicBezTo>
                      <a:pt x="1" y="8"/>
                      <a:pt x="1" y="8"/>
                      <a:pt x="1" y="8"/>
                    </a:cubicBezTo>
                    <a:cubicBezTo>
                      <a:pt x="1" y="8"/>
                      <a:pt x="1" y="8"/>
                      <a:pt x="1" y="8"/>
                    </a:cubicBezTo>
                    <a:moveTo>
                      <a:pt x="1" y="6"/>
                    </a:moveTo>
                    <a:cubicBezTo>
                      <a:pt x="1" y="7"/>
                      <a:pt x="1" y="7"/>
                      <a:pt x="1" y="7"/>
                    </a:cubicBezTo>
                    <a:cubicBezTo>
                      <a:pt x="1" y="7"/>
                      <a:pt x="1" y="7"/>
                      <a:pt x="1" y="6"/>
                    </a:cubicBezTo>
                    <a:moveTo>
                      <a:pt x="1" y="5"/>
                    </a:moveTo>
                    <a:cubicBezTo>
                      <a:pt x="1" y="5"/>
                      <a:pt x="1" y="6"/>
                      <a:pt x="1" y="6"/>
                    </a:cubicBezTo>
                    <a:cubicBezTo>
                      <a:pt x="1" y="6"/>
                      <a:pt x="1" y="5"/>
                      <a:pt x="1" y="5"/>
                    </a:cubicBezTo>
                    <a:moveTo>
                      <a:pt x="1" y="4"/>
                    </a:moveTo>
                    <a:cubicBezTo>
                      <a:pt x="1" y="4"/>
                      <a:pt x="1" y="4"/>
                      <a:pt x="1" y="5"/>
                    </a:cubicBezTo>
                    <a:cubicBezTo>
                      <a:pt x="1" y="4"/>
                      <a:pt x="1" y="4"/>
                      <a:pt x="1" y="4"/>
                    </a:cubicBezTo>
                    <a:moveTo>
                      <a:pt x="1" y="3"/>
                    </a:moveTo>
                    <a:cubicBezTo>
                      <a:pt x="1" y="3"/>
                      <a:pt x="1" y="3"/>
                      <a:pt x="1" y="4"/>
                    </a:cubicBezTo>
                    <a:cubicBezTo>
                      <a:pt x="1" y="3"/>
                      <a:pt x="1" y="3"/>
                      <a:pt x="1" y="3"/>
                    </a:cubicBezTo>
                    <a:moveTo>
                      <a:pt x="0" y="1"/>
                    </a:moveTo>
                    <a:cubicBezTo>
                      <a:pt x="0" y="2"/>
                      <a:pt x="1" y="2"/>
                      <a:pt x="1" y="2"/>
                    </a:cubicBezTo>
                    <a:cubicBezTo>
                      <a:pt x="1" y="2"/>
                      <a:pt x="0" y="2"/>
                      <a:pt x="0" y="1"/>
                    </a:cubicBezTo>
                    <a:moveTo>
                      <a:pt x="0" y="0"/>
                    </a:moveTo>
                    <a:cubicBezTo>
                      <a:pt x="0" y="0"/>
                      <a:pt x="0" y="1"/>
                      <a:pt x="0" y="1"/>
                    </a:cubicBezTo>
                    <a:cubicBezTo>
                      <a:pt x="0" y="1"/>
                      <a:pt x="0" y="0"/>
                      <a:pt x="0"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11" name="Freeform 743"/>
              <p:cNvSpPr>
                <a:spLocks/>
              </p:cNvSpPr>
              <p:nvPr userDrawn="1"/>
            </p:nvSpPr>
            <p:spPr bwMode="auto">
              <a:xfrm>
                <a:off x="8858251" y="4019551"/>
                <a:ext cx="30163" cy="300038"/>
              </a:xfrm>
              <a:custGeom>
                <a:avLst/>
                <a:gdLst>
                  <a:gd name="T0" fmla="*/ 19 w 19"/>
                  <a:gd name="T1" fmla="*/ 186 h 189"/>
                  <a:gd name="T2" fmla="*/ 16 w 19"/>
                  <a:gd name="T3" fmla="*/ 0 h 189"/>
                  <a:gd name="T4" fmla="*/ 4 w 19"/>
                  <a:gd name="T5" fmla="*/ 0 h 189"/>
                  <a:gd name="T6" fmla="*/ 0 w 19"/>
                  <a:gd name="T7" fmla="*/ 189 h 189"/>
                  <a:gd name="T8" fmla="*/ 19 w 19"/>
                  <a:gd name="T9" fmla="*/ 186 h 189"/>
                </a:gdLst>
                <a:ahLst/>
                <a:cxnLst>
                  <a:cxn ang="0">
                    <a:pos x="T0" y="T1"/>
                  </a:cxn>
                  <a:cxn ang="0">
                    <a:pos x="T2" y="T3"/>
                  </a:cxn>
                  <a:cxn ang="0">
                    <a:pos x="T4" y="T5"/>
                  </a:cxn>
                  <a:cxn ang="0">
                    <a:pos x="T6" y="T7"/>
                  </a:cxn>
                  <a:cxn ang="0">
                    <a:pos x="T8" y="T9"/>
                  </a:cxn>
                </a:cxnLst>
                <a:rect l="0" t="0" r="r" b="b"/>
                <a:pathLst>
                  <a:path w="19" h="189">
                    <a:moveTo>
                      <a:pt x="19" y="186"/>
                    </a:moveTo>
                    <a:lnTo>
                      <a:pt x="16" y="0"/>
                    </a:lnTo>
                    <a:lnTo>
                      <a:pt x="4" y="0"/>
                    </a:lnTo>
                    <a:lnTo>
                      <a:pt x="0" y="189"/>
                    </a:lnTo>
                    <a:lnTo>
                      <a:pt x="19"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12" name="Freeform 744"/>
              <p:cNvSpPr>
                <a:spLocks/>
              </p:cNvSpPr>
              <p:nvPr userDrawn="1"/>
            </p:nvSpPr>
            <p:spPr bwMode="auto">
              <a:xfrm>
                <a:off x="8756651" y="4011614"/>
                <a:ext cx="125413" cy="39688"/>
              </a:xfrm>
              <a:custGeom>
                <a:avLst/>
                <a:gdLst>
                  <a:gd name="T0" fmla="*/ 79 w 81"/>
                  <a:gd name="T1" fmla="*/ 0 h 26"/>
                  <a:gd name="T2" fmla="*/ 1 w 81"/>
                  <a:gd name="T3" fmla="*/ 19 h 26"/>
                  <a:gd name="T4" fmla="*/ 81 w 81"/>
                  <a:gd name="T5" fmla="*/ 15 h 26"/>
                  <a:gd name="T6" fmla="*/ 79 w 81"/>
                  <a:gd name="T7" fmla="*/ 0 h 26"/>
                </a:gdLst>
                <a:ahLst/>
                <a:cxnLst>
                  <a:cxn ang="0">
                    <a:pos x="T0" y="T1"/>
                  </a:cxn>
                  <a:cxn ang="0">
                    <a:pos x="T2" y="T3"/>
                  </a:cxn>
                  <a:cxn ang="0">
                    <a:pos x="T4" y="T5"/>
                  </a:cxn>
                  <a:cxn ang="0">
                    <a:pos x="T6" y="T7"/>
                  </a:cxn>
                </a:cxnLst>
                <a:rect l="0" t="0" r="r" b="b"/>
                <a:pathLst>
                  <a:path w="81" h="26">
                    <a:moveTo>
                      <a:pt x="79" y="0"/>
                    </a:moveTo>
                    <a:cubicBezTo>
                      <a:pt x="2" y="12"/>
                      <a:pt x="0" y="17"/>
                      <a:pt x="1" y="19"/>
                    </a:cubicBezTo>
                    <a:cubicBezTo>
                      <a:pt x="1" y="21"/>
                      <a:pt x="4" y="26"/>
                      <a:pt x="81" y="15"/>
                    </a:cubicBez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13" name="Freeform 745"/>
              <p:cNvSpPr>
                <a:spLocks/>
              </p:cNvSpPr>
              <p:nvPr userDrawn="1"/>
            </p:nvSpPr>
            <p:spPr bwMode="auto">
              <a:xfrm>
                <a:off x="8859838" y="4014789"/>
                <a:ext cx="87313" cy="112713"/>
              </a:xfrm>
              <a:custGeom>
                <a:avLst/>
                <a:gdLst>
                  <a:gd name="T0" fmla="*/ 0 w 57"/>
                  <a:gd name="T1" fmla="*/ 8 h 73"/>
                  <a:gd name="T2" fmla="*/ 50 w 57"/>
                  <a:gd name="T3" fmla="*/ 69 h 73"/>
                  <a:gd name="T4" fmla="*/ 12 w 57"/>
                  <a:gd name="T5" fmla="*/ 0 h 73"/>
                  <a:gd name="T6" fmla="*/ 0 w 57"/>
                  <a:gd name="T7" fmla="*/ 8 h 73"/>
                </a:gdLst>
                <a:ahLst/>
                <a:cxnLst>
                  <a:cxn ang="0">
                    <a:pos x="T0" y="T1"/>
                  </a:cxn>
                  <a:cxn ang="0">
                    <a:pos x="T2" y="T3"/>
                  </a:cxn>
                  <a:cxn ang="0">
                    <a:pos x="T4" y="T5"/>
                  </a:cxn>
                  <a:cxn ang="0">
                    <a:pos x="T6" y="T7"/>
                  </a:cxn>
                </a:cxnLst>
                <a:rect l="0" t="0" r="r" b="b"/>
                <a:pathLst>
                  <a:path w="57" h="73">
                    <a:moveTo>
                      <a:pt x="0" y="8"/>
                    </a:moveTo>
                    <a:cubicBezTo>
                      <a:pt x="45" y="73"/>
                      <a:pt x="49" y="70"/>
                      <a:pt x="50" y="69"/>
                    </a:cubicBezTo>
                    <a:cubicBezTo>
                      <a:pt x="52" y="68"/>
                      <a:pt x="57" y="64"/>
                      <a:pt x="1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14" name="Freeform 746"/>
              <p:cNvSpPr>
                <a:spLocks/>
              </p:cNvSpPr>
              <p:nvPr userDrawn="1"/>
            </p:nvSpPr>
            <p:spPr bwMode="auto">
              <a:xfrm>
                <a:off x="8859838" y="3910014"/>
                <a:ext cx="58738" cy="120650"/>
              </a:xfrm>
              <a:custGeom>
                <a:avLst/>
                <a:gdLst>
                  <a:gd name="T0" fmla="*/ 0 w 38"/>
                  <a:gd name="T1" fmla="*/ 75 h 79"/>
                  <a:gd name="T2" fmla="*/ 30 w 38"/>
                  <a:gd name="T3" fmla="*/ 2 h 79"/>
                  <a:gd name="T4" fmla="*/ 14 w 38"/>
                  <a:gd name="T5" fmla="*/ 79 h 79"/>
                  <a:gd name="T6" fmla="*/ 0 w 38"/>
                  <a:gd name="T7" fmla="*/ 75 h 79"/>
                </a:gdLst>
                <a:ahLst/>
                <a:cxnLst>
                  <a:cxn ang="0">
                    <a:pos x="T0" y="T1"/>
                  </a:cxn>
                  <a:cxn ang="0">
                    <a:pos x="T2" y="T3"/>
                  </a:cxn>
                  <a:cxn ang="0">
                    <a:pos x="T4" y="T5"/>
                  </a:cxn>
                  <a:cxn ang="0">
                    <a:pos x="T6" y="T7"/>
                  </a:cxn>
                </a:cxnLst>
                <a:rect l="0" t="0" r="r" b="b"/>
                <a:pathLst>
                  <a:path w="38" h="79">
                    <a:moveTo>
                      <a:pt x="0" y="75"/>
                    </a:moveTo>
                    <a:cubicBezTo>
                      <a:pt x="24" y="0"/>
                      <a:pt x="28" y="2"/>
                      <a:pt x="30" y="2"/>
                    </a:cubicBezTo>
                    <a:cubicBezTo>
                      <a:pt x="33" y="3"/>
                      <a:pt x="38" y="5"/>
                      <a:pt x="14" y="79"/>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15" name="Freeform 747"/>
              <p:cNvSpPr>
                <a:spLocks/>
              </p:cNvSpPr>
              <p:nvPr userDrawn="1"/>
            </p:nvSpPr>
            <p:spPr bwMode="auto">
              <a:xfrm>
                <a:off x="9045576" y="4059239"/>
                <a:ext cx="31750" cy="246063"/>
              </a:xfrm>
              <a:custGeom>
                <a:avLst/>
                <a:gdLst>
                  <a:gd name="T0" fmla="*/ 20 w 20"/>
                  <a:gd name="T1" fmla="*/ 155 h 155"/>
                  <a:gd name="T2" fmla="*/ 17 w 20"/>
                  <a:gd name="T3" fmla="*/ 0 h 155"/>
                  <a:gd name="T4" fmla="*/ 4 w 20"/>
                  <a:gd name="T5" fmla="*/ 0 h 155"/>
                  <a:gd name="T6" fmla="*/ 0 w 20"/>
                  <a:gd name="T7" fmla="*/ 155 h 155"/>
                  <a:gd name="T8" fmla="*/ 20 w 20"/>
                  <a:gd name="T9" fmla="*/ 155 h 155"/>
                </a:gdLst>
                <a:ahLst/>
                <a:cxnLst>
                  <a:cxn ang="0">
                    <a:pos x="T0" y="T1"/>
                  </a:cxn>
                  <a:cxn ang="0">
                    <a:pos x="T2" y="T3"/>
                  </a:cxn>
                  <a:cxn ang="0">
                    <a:pos x="T4" y="T5"/>
                  </a:cxn>
                  <a:cxn ang="0">
                    <a:pos x="T6" y="T7"/>
                  </a:cxn>
                  <a:cxn ang="0">
                    <a:pos x="T8" y="T9"/>
                  </a:cxn>
                </a:cxnLst>
                <a:rect l="0" t="0" r="r" b="b"/>
                <a:pathLst>
                  <a:path w="20" h="155">
                    <a:moveTo>
                      <a:pt x="20" y="155"/>
                    </a:moveTo>
                    <a:lnTo>
                      <a:pt x="17" y="0"/>
                    </a:lnTo>
                    <a:lnTo>
                      <a:pt x="4" y="0"/>
                    </a:lnTo>
                    <a:lnTo>
                      <a:pt x="0" y="155"/>
                    </a:lnTo>
                    <a:lnTo>
                      <a:pt x="20"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16" name="Freeform 748"/>
              <p:cNvSpPr>
                <a:spLocks/>
              </p:cNvSpPr>
              <p:nvPr userDrawn="1"/>
            </p:nvSpPr>
            <p:spPr bwMode="auto">
              <a:xfrm>
                <a:off x="9004301" y="3941764"/>
                <a:ext cx="73025" cy="130175"/>
              </a:xfrm>
              <a:custGeom>
                <a:avLst/>
                <a:gdLst>
                  <a:gd name="T0" fmla="*/ 47 w 47"/>
                  <a:gd name="T1" fmla="*/ 78 h 84"/>
                  <a:gd name="T2" fmla="*/ 7 w 47"/>
                  <a:gd name="T3" fmla="*/ 1 h 84"/>
                  <a:gd name="T4" fmla="*/ 32 w 47"/>
                  <a:gd name="T5" fmla="*/ 84 h 84"/>
                  <a:gd name="T6" fmla="*/ 47 w 47"/>
                  <a:gd name="T7" fmla="*/ 78 h 84"/>
                </a:gdLst>
                <a:ahLst/>
                <a:cxnLst>
                  <a:cxn ang="0">
                    <a:pos x="T0" y="T1"/>
                  </a:cxn>
                  <a:cxn ang="0">
                    <a:pos x="T2" y="T3"/>
                  </a:cxn>
                  <a:cxn ang="0">
                    <a:pos x="T4" y="T5"/>
                  </a:cxn>
                  <a:cxn ang="0">
                    <a:pos x="T6" y="T7"/>
                  </a:cxn>
                </a:cxnLst>
                <a:rect l="0" t="0" r="r" b="b"/>
                <a:pathLst>
                  <a:path w="47" h="84">
                    <a:moveTo>
                      <a:pt x="47" y="78"/>
                    </a:moveTo>
                    <a:cubicBezTo>
                      <a:pt x="15" y="0"/>
                      <a:pt x="9" y="0"/>
                      <a:pt x="7" y="1"/>
                    </a:cubicBezTo>
                    <a:cubicBezTo>
                      <a:pt x="4" y="2"/>
                      <a:pt x="0" y="6"/>
                      <a:pt x="32" y="84"/>
                    </a:cubicBezTo>
                    <a:lnTo>
                      <a:pt x="47"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17" name="Freeform 749"/>
              <p:cNvSpPr>
                <a:spLocks/>
              </p:cNvSpPr>
              <p:nvPr userDrawn="1"/>
            </p:nvSpPr>
            <p:spPr bwMode="auto">
              <a:xfrm>
                <a:off x="8969376" y="4044951"/>
                <a:ext cx="104775" cy="114300"/>
              </a:xfrm>
              <a:custGeom>
                <a:avLst/>
                <a:gdLst>
                  <a:gd name="T0" fmla="*/ 56 w 68"/>
                  <a:gd name="T1" fmla="*/ 0 h 74"/>
                  <a:gd name="T2" fmla="*/ 6 w 68"/>
                  <a:gd name="T3" fmla="*/ 68 h 74"/>
                  <a:gd name="T4" fmla="*/ 68 w 68"/>
                  <a:gd name="T5" fmla="*/ 11 h 74"/>
                  <a:gd name="T6" fmla="*/ 56 w 68"/>
                  <a:gd name="T7" fmla="*/ 0 h 74"/>
                </a:gdLst>
                <a:ahLst/>
                <a:cxnLst>
                  <a:cxn ang="0">
                    <a:pos x="T0" y="T1"/>
                  </a:cxn>
                  <a:cxn ang="0">
                    <a:pos x="T2" y="T3"/>
                  </a:cxn>
                  <a:cxn ang="0">
                    <a:pos x="T4" y="T5"/>
                  </a:cxn>
                  <a:cxn ang="0">
                    <a:pos x="T6" y="T7"/>
                  </a:cxn>
                </a:cxnLst>
                <a:rect l="0" t="0" r="r" b="b"/>
                <a:pathLst>
                  <a:path w="68" h="74">
                    <a:moveTo>
                      <a:pt x="56" y="0"/>
                    </a:moveTo>
                    <a:cubicBezTo>
                      <a:pt x="0" y="63"/>
                      <a:pt x="4" y="67"/>
                      <a:pt x="6" y="68"/>
                    </a:cubicBezTo>
                    <a:cubicBezTo>
                      <a:pt x="8" y="70"/>
                      <a:pt x="12" y="74"/>
                      <a:pt x="68" y="11"/>
                    </a:cubicBez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18" name="Freeform 750"/>
              <p:cNvSpPr>
                <a:spLocks/>
              </p:cNvSpPr>
              <p:nvPr userDrawn="1"/>
            </p:nvSpPr>
            <p:spPr bwMode="auto">
              <a:xfrm>
                <a:off x="9058276" y="4043364"/>
                <a:ext cx="130175" cy="34925"/>
              </a:xfrm>
              <a:custGeom>
                <a:avLst/>
                <a:gdLst>
                  <a:gd name="T0" fmla="*/ 1 w 85"/>
                  <a:gd name="T1" fmla="*/ 0 h 22"/>
                  <a:gd name="T2" fmla="*/ 84 w 85"/>
                  <a:gd name="T3" fmla="*/ 13 h 22"/>
                  <a:gd name="T4" fmla="*/ 0 w 85"/>
                  <a:gd name="T5" fmla="*/ 16 h 22"/>
                  <a:gd name="T6" fmla="*/ 1 w 85"/>
                  <a:gd name="T7" fmla="*/ 0 h 22"/>
                </a:gdLst>
                <a:ahLst/>
                <a:cxnLst>
                  <a:cxn ang="0">
                    <a:pos x="T0" y="T1"/>
                  </a:cxn>
                  <a:cxn ang="0">
                    <a:pos x="T2" y="T3"/>
                  </a:cxn>
                  <a:cxn ang="0">
                    <a:pos x="T4" y="T5"/>
                  </a:cxn>
                  <a:cxn ang="0">
                    <a:pos x="T6" y="T7"/>
                  </a:cxn>
                </a:cxnLst>
                <a:rect l="0" t="0" r="r" b="b"/>
                <a:pathLst>
                  <a:path w="85" h="22">
                    <a:moveTo>
                      <a:pt x="1" y="0"/>
                    </a:moveTo>
                    <a:cubicBezTo>
                      <a:pt x="85" y="6"/>
                      <a:pt x="85" y="11"/>
                      <a:pt x="84" y="13"/>
                    </a:cubicBezTo>
                    <a:cubicBezTo>
                      <a:pt x="84" y="16"/>
                      <a:pt x="84" y="22"/>
                      <a:pt x="0" y="16"/>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19" name="Freeform 751"/>
              <p:cNvSpPr>
                <a:spLocks/>
              </p:cNvSpPr>
              <p:nvPr userDrawn="1"/>
            </p:nvSpPr>
            <p:spPr bwMode="auto">
              <a:xfrm>
                <a:off x="8651876" y="4146551"/>
                <a:ext cx="38100" cy="307975"/>
              </a:xfrm>
              <a:custGeom>
                <a:avLst/>
                <a:gdLst>
                  <a:gd name="T0" fmla="*/ 24 w 24"/>
                  <a:gd name="T1" fmla="*/ 188 h 194"/>
                  <a:gd name="T2" fmla="*/ 20 w 24"/>
                  <a:gd name="T3" fmla="*/ 0 h 194"/>
                  <a:gd name="T4" fmla="*/ 4 w 24"/>
                  <a:gd name="T5" fmla="*/ 0 h 194"/>
                  <a:gd name="T6" fmla="*/ 0 w 24"/>
                  <a:gd name="T7" fmla="*/ 194 h 194"/>
                  <a:gd name="T8" fmla="*/ 24 w 24"/>
                  <a:gd name="T9" fmla="*/ 188 h 194"/>
                </a:gdLst>
                <a:ahLst/>
                <a:cxnLst>
                  <a:cxn ang="0">
                    <a:pos x="T0" y="T1"/>
                  </a:cxn>
                  <a:cxn ang="0">
                    <a:pos x="T2" y="T3"/>
                  </a:cxn>
                  <a:cxn ang="0">
                    <a:pos x="T4" y="T5"/>
                  </a:cxn>
                  <a:cxn ang="0">
                    <a:pos x="T6" y="T7"/>
                  </a:cxn>
                  <a:cxn ang="0">
                    <a:pos x="T8" y="T9"/>
                  </a:cxn>
                </a:cxnLst>
                <a:rect l="0" t="0" r="r" b="b"/>
                <a:pathLst>
                  <a:path w="24" h="194">
                    <a:moveTo>
                      <a:pt x="24" y="188"/>
                    </a:moveTo>
                    <a:lnTo>
                      <a:pt x="20" y="0"/>
                    </a:lnTo>
                    <a:lnTo>
                      <a:pt x="4" y="0"/>
                    </a:lnTo>
                    <a:lnTo>
                      <a:pt x="0" y="194"/>
                    </a:lnTo>
                    <a:lnTo>
                      <a:pt x="24"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20" name="Freeform 752"/>
              <p:cNvSpPr>
                <a:spLocks/>
              </p:cNvSpPr>
              <p:nvPr userDrawn="1"/>
            </p:nvSpPr>
            <p:spPr bwMode="auto">
              <a:xfrm>
                <a:off x="8655051" y="4133851"/>
                <a:ext cx="142875" cy="80963"/>
              </a:xfrm>
              <a:custGeom>
                <a:avLst/>
                <a:gdLst>
                  <a:gd name="T0" fmla="*/ 0 w 92"/>
                  <a:gd name="T1" fmla="*/ 16 h 52"/>
                  <a:gd name="T2" fmla="*/ 91 w 92"/>
                  <a:gd name="T3" fmla="*/ 45 h 52"/>
                  <a:gd name="T4" fmla="*/ 6 w 92"/>
                  <a:gd name="T5" fmla="*/ 0 h 52"/>
                  <a:gd name="T6" fmla="*/ 0 w 92"/>
                  <a:gd name="T7" fmla="*/ 16 h 52"/>
                </a:gdLst>
                <a:ahLst/>
                <a:cxnLst>
                  <a:cxn ang="0">
                    <a:pos x="T0" y="T1"/>
                  </a:cxn>
                  <a:cxn ang="0">
                    <a:pos x="T2" y="T3"/>
                  </a:cxn>
                  <a:cxn ang="0">
                    <a:pos x="T4" y="T5"/>
                  </a:cxn>
                  <a:cxn ang="0">
                    <a:pos x="T6" y="T7"/>
                  </a:cxn>
                </a:cxnLst>
                <a:rect l="0" t="0" r="r" b="b"/>
                <a:pathLst>
                  <a:path w="92" h="52">
                    <a:moveTo>
                      <a:pt x="0" y="16"/>
                    </a:moveTo>
                    <a:cubicBezTo>
                      <a:pt x="85" y="52"/>
                      <a:pt x="90" y="47"/>
                      <a:pt x="91" y="45"/>
                    </a:cubicBezTo>
                    <a:cubicBezTo>
                      <a:pt x="92" y="43"/>
                      <a:pt x="92" y="36"/>
                      <a:pt x="6" y="0"/>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21" name="Freeform 753"/>
              <p:cNvSpPr>
                <a:spLocks/>
              </p:cNvSpPr>
              <p:nvPr userDrawn="1"/>
            </p:nvSpPr>
            <p:spPr bwMode="auto">
              <a:xfrm>
                <a:off x="8648701" y="4013201"/>
                <a:ext cx="36513" cy="144463"/>
              </a:xfrm>
              <a:custGeom>
                <a:avLst/>
                <a:gdLst>
                  <a:gd name="T0" fmla="*/ 23 w 23"/>
                  <a:gd name="T1" fmla="*/ 93 h 94"/>
                  <a:gd name="T2" fmla="*/ 9 w 23"/>
                  <a:gd name="T3" fmla="*/ 1 h 94"/>
                  <a:gd name="T4" fmla="*/ 5 w 23"/>
                  <a:gd name="T5" fmla="*/ 94 h 94"/>
                  <a:gd name="T6" fmla="*/ 23 w 23"/>
                  <a:gd name="T7" fmla="*/ 93 h 94"/>
                </a:gdLst>
                <a:ahLst/>
                <a:cxnLst>
                  <a:cxn ang="0">
                    <a:pos x="T0" y="T1"/>
                  </a:cxn>
                  <a:cxn ang="0">
                    <a:pos x="T2" y="T3"/>
                  </a:cxn>
                  <a:cxn ang="0">
                    <a:pos x="T4" y="T5"/>
                  </a:cxn>
                  <a:cxn ang="0">
                    <a:pos x="T6" y="T7"/>
                  </a:cxn>
                </a:cxnLst>
                <a:rect l="0" t="0" r="r" b="b"/>
                <a:pathLst>
                  <a:path w="23" h="94">
                    <a:moveTo>
                      <a:pt x="23" y="93"/>
                    </a:moveTo>
                    <a:cubicBezTo>
                      <a:pt x="17" y="0"/>
                      <a:pt x="12" y="1"/>
                      <a:pt x="9" y="1"/>
                    </a:cubicBezTo>
                    <a:cubicBezTo>
                      <a:pt x="6" y="1"/>
                      <a:pt x="0" y="1"/>
                      <a:pt x="5" y="94"/>
                    </a:cubicBezTo>
                    <a:lnTo>
                      <a:pt x="23"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22" name="Freeform 754"/>
              <p:cNvSpPr>
                <a:spLocks/>
              </p:cNvSpPr>
              <p:nvPr userDrawn="1"/>
            </p:nvSpPr>
            <p:spPr bwMode="auto">
              <a:xfrm>
                <a:off x="8558213" y="4137026"/>
                <a:ext cx="125413" cy="115888"/>
              </a:xfrm>
              <a:custGeom>
                <a:avLst/>
                <a:gdLst>
                  <a:gd name="T0" fmla="*/ 81 w 81"/>
                  <a:gd name="T1" fmla="*/ 14 h 75"/>
                  <a:gd name="T2" fmla="*/ 6 w 81"/>
                  <a:gd name="T3" fmla="*/ 69 h 75"/>
                  <a:gd name="T4" fmla="*/ 70 w 81"/>
                  <a:gd name="T5" fmla="*/ 0 h 75"/>
                  <a:gd name="T6" fmla="*/ 81 w 81"/>
                  <a:gd name="T7" fmla="*/ 14 h 75"/>
                </a:gdLst>
                <a:ahLst/>
                <a:cxnLst>
                  <a:cxn ang="0">
                    <a:pos x="T0" y="T1"/>
                  </a:cxn>
                  <a:cxn ang="0">
                    <a:pos x="T2" y="T3"/>
                  </a:cxn>
                  <a:cxn ang="0">
                    <a:pos x="T4" y="T5"/>
                  </a:cxn>
                  <a:cxn ang="0">
                    <a:pos x="T6" y="T7"/>
                  </a:cxn>
                </a:cxnLst>
                <a:rect l="0" t="0" r="r" b="b"/>
                <a:pathLst>
                  <a:path w="81" h="75">
                    <a:moveTo>
                      <a:pt x="81" y="14"/>
                    </a:moveTo>
                    <a:cubicBezTo>
                      <a:pt x="12" y="75"/>
                      <a:pt x="8" y="71"/>
                      <a:pt x="6" y="69"/>
                    </a:cubicBezTo>
                    <a:cubicBezTo>
                      <a:pt x="4" y="67"/>
                      <a:pt x="0" y="62"/>
                      <a:pt x="70" y="0"/>
                    </a:cubicBezTo>
                    <a:lnTo>
                      <a:pt x="8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grpSp>
          <p:nvGrpSpPr>
            <p:cNvPr id="1019" name="Group 1018"/>
            <p:cNvGrpSpPr/>
            <p:nvPr userDrawn="1"/>
          </p:nvGrpSpPr>
          <p:grpSpPr>
            <a:xfrm>
              <a:off x="9043114" y="3233355"/>
              <a:ext cx="1239612" cy="603279"/>
              <a:chOff x="9459913" y="4200526"/>
              <a:chExt cx="714375" cy="347663"/>
            </a:xfrm>
          </p:grpSpPr>
          <p:sp>
            <p:nvSpPr>
              <p:cNvPr id="1098" name="Oval 755"/>
              <p:cNvSpPr>
                <a:spLocks noChangeArrowheads="1"/>
              </p:cNvSpPr>
              <p:nvPr userDrawn="1"/>
            </p:nvSpPr>
            <p:spPr bwMode="auto">
              <a:xfrm>
                <a:off x="9855201" y="4279901"/>
                <a:ext cx="128588" cy="127000"/>
              </a:xfrm>
              <a:prstGeom prst="ellipse">
                <a:avLst/>
              </a:pr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99" name="Freeform 756"/>
              <p:cNvSpPr>
                <a:spLocks/>
              </p:cNvSpPr>
              <p:nvPr userDrawn="1"/>
            </p:nvSpPr>
            <p:spPr bwMode="auto">
              <a:xfrm>
                <a:off x="9855201" y="4279901"/>
                <a:ext cx="77788" cy="127000"/>
              </a:xfrm>
              <a:custGeom>
                <a:avLst/>
                <a:gdLst>
                  <a:gd name="T0" fmla="*/ 41 w 51"/>
                  <a:gd name="T1" fmla="*/ 0 h 83"/>
                  <a:gd name="T2" fmla="*/ 0 w 51"/>
                  <a:gd name="T3" fmla="*/ 41 h 83"/>
                  <a:gd name="T4" fmla="*/ 41 w 51"/>
                  <a:gd name="T5" fmla="*/ 83 h 83"/>
                  <a:gd name="T6" fmla="*/ 51 w 51"/>
                  <a:gd name="T7" fmla="*/ 82 h 83"/>
                  <a:gd name="T8" fmla="*/ 20 w 51"/>
                  <a:gd name="T9" fmla="*/ 41 h 83"/>
                  <a:gd name="T10" fmla="*/ 51 w 51"/>
                  <a:gd name="T11" fmla="*/ 1 h 83"/>
                  <a:gd name="T12" fmla="*/ 41 w 51"/>
                  <a:gd name="T13" fmla="*/ 0 h 83"/>
                  <a:gd name="T14" fmla="*/ 41 w 51"/>
                  <a:gd name="T15" fmla="*/ 0 h 83"/>
                  <a:gd name="T16" fmla="*/ 41 w 51"/>
                  <a:gd name="T17" fmla="*/ 0 h 83"/>
                  <a:gd name="T18" fmla="*/ 41 w 5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3">
                    <a:moveTo>
                      <a:pt x="41" y="0"/>
                    </a:moveTo>
                    <a:cubicBezTo>
                      <a:pt x="18" y="0"/>
                      <a:pt x="0" y="19"/>
                      <a:pt x="0" y="41"/>
                    </a:cubicBezTo>
                    <a:cubicBezTo>
                      <a:pt x="0" y="64"/>
                      <a:pt x="18" y="83"/>
                      <a:pt x="41" y="83"/>
                    </a:cubicBezTo>
                    <a:cubicBezTo>
                      <a:pt x="45" y="83"/>
                      <a:pt x="48" y="82"/>
                      <a:pt x="51" y="82"/>
                    </a:cubicBezTo>
                    <a:cubicBezTo>
                      <a:pt x="33" y="77"/>
                      <a:pt x="20" y="61"/>
                      <a:pt x="20" y="41"/>
                    </a:cubicBezTo>
                    <a:cubicBezTo>
                      <a:pt x="20" y="22"/>
                      <a:pt x="33" y="6"/>
                      <a:pt x="51" y="1"/>
                    </a:cubicBezTo>
                    <a:cubicBezTo>
                      <a:pt x="48" y="0"/>
                      <a:pt x="45" y="0"/>
                      <a:pt x="41" y="0"/>
                    </a:cubicBezTo>
                    <a:cubicBezTo>
                      <a:pt x="41" y="0"/>
                      <a:pt x="41" y="0"/>
                      <a:pt x="41" y="0"/>
                    </a:cubicBezTo>
                    <a:cubicBezTo>
                      <a:pt x="41" y="0"/>
                      <a:pt x="41" y="0"/>
                      <a:pt x="41" y="0"/>
                    </a:cubicBezTo>
                    <a:cubicBezTo>
                      <a:pt x="41" y="0"/>
                      <a:pt x="41" y="0"/>
                      <a:pt x="41" y="0"/>
                    </a:cubicBezTo>
                  </a:path>
                </a:pathLst>
              </a:custGeom>
              <a:solidFill>
                <a:srgbClr val="006C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00" name="Freeform 757"/>
              <p:cNvSpPr>
                <a:spLocks/>
              </p:cNvSpPr>
              <p:nvPr userDrawn="1"/>
            </p:nvSpPr>
            <p:spPr bwMode="auto">
              <a:xfrm>
                <a:off x="9915526" y="4324351"/>
                <a:ext cx="7938" cy="152400"/>
              </a:xfrm>
              <a:custGeom>
                <a:avLst/>
                <a:gdLst>
                  <a:gd name="T0" fmla="*/ 2 w 5"/>
                  <a:gd name="T1" fmla="*/ 99 h 99"/>
                  <a:gd name="T2" fmla="*/ 5 w 5"/>
                  <a:gd name="T3" fmla="*/ 96 h 99"/>
                  <a:gd name="T4" fmla="*/ 5 w 5"/>
                  <a:gd name="T5" fmla="*/ 3 h 99"/>
                  <a:gd name="T6" fmla="*/ 2 w 5"/>
                  <a:gd name="T7" fmla="*/ 0 h 99"/>
                  <a:gd name="T8" fmla="*/ 0 w 5"/>
                  <a:gd name="T9" fmla="*/ 3 h 99"/>
                  <a:gd name="T10" fmla="*/ 0 w 5"/>
                  <a:gd name="T11" fmla="*/ 96 h 99"/>
                  <a:gd name="T12" fmla="*/ 2 w 5"/>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 h="99">
                    <a:moveTo>
                      <a:pt x="2" y="99"/>
                    </a:moveTo>
                    <a:cubicBezTo>
                      <a:pt x="4" y="99"/>
                      <a:pt x="5" y="97"/>
                      <a:pt x="5" y="96"/>
                    </a:cubicBezTo>
                    <a:cubicBezTo>
                      <a:pt x="5" y="3"/>
                      <a:pt x="5" y="3"/>
                      <a:pt x="5" y="3"/>
                    </a:cubicBezTo>
                    <a:cubicBezTo>
                      <a:pt x="5" y="2"/>
                      <a:pt x="4" y="0"/>
                      <a:pt x="2" y="0"/>
                    </a:cubicBezTo>
                    <a:cubicBezTo>
                      <a:pt x="1" y="0"/>
                      <a:pt x="0" y="2"/>
                      <a:pt x="0" y="3"/>
                    </a:cubicBezTo>
                    <a:cubicBezTo>
                      <a:pt x="0" y="96"/>
                      <a:pt x="0" y="96"/>
                      <a:pt x="0" y="96"/>
                    </a:cubicBezTo>
                    <a:cubicBezTo>
                      <a:pt x="0" y="97"/>
                      <a:pt x="1" y="99"/>
                      <a:pt x="2" y="99"/>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01" name="Freeform 758"/>
              <p:cNvSpPr>
                <a:spLocks/>
              </p:cNvSpPr>
              <p:nvPr userDrawn="1"/>
            </p:nvSpPr>
            <p:spPr bwMode="auto">
              <a:xfrm>
                <a:off x="9918701" y="4349751"/>
                <a:ext cx="41275" cy="46038"/>
              </a:xfrm>
              <a:custGeom>
                <a:avLst/>
                <a:gdLst>
                  <a:gd name="T0" fmla="*/ 1 w 27"/>
                  <a:gd name="T1" fmla="*/ 30 h 30"/>
                  <a:gd name="T2" fmla="*/ 26 w 27"/>
                  <a:gd name="T3" fmla="*/ 5 h 30"/>
                  <a:gd name="T4" fmla="*/ 26 w 27"/>
                  <a:gd name="T5" fmla="*/ 1 h 30"/>
                  <a:gd name="T6" fmla="*/ 22 w 27"/>
                  <a:gd name="T7" fmla="*/ 1 h 30"/>
                  <a:gd name="T8" fmla="*/ 0 w 27"/>
                  <a:gd name="T9" fmla="*/ 23 h 30"/>
                  <a:gd name="T10" fmla="*/ 1 w 27"/>
                  <a:gd name="T11" fmla="*/ 30 h 30"/>
                </a:gdLst>
                <a:ahLst/>
                <a:cxnLst>
                  <a:cxn ang="0">
                    <a:pos x="T0" y="T1"/>
                  </a:cxn>
                  <a:cxn ang="0">
                    <a:pos x="T2" y="T3"/>
                  </a:cxn>
                  <a:cxn ang="0">
                    <a:pos x="T4" y="T5"/>
                  </a:cxn>
                  <a:cxn ang="0">
                    <a:pos x="T6" y="T7"/>
                  </a:cxn>
                  <a:cxn ang="0">
                    <a:pos x="T8" y="T9"/>
                  </a:cxn>
                  <a:cxn ang="0">
                    <a:pos x="T10" y="T11"/>
                  </a:cxn>
                </a:cxnLst>
                <a:rect l="0" t="0" r="r" b="b"/>
                <a:pathLst>
                  <a:path w="27" h="30">
                    <a:moveTo>
                      <a:pt x="1" y="30"/>
                    </a:moveTo>
                    <a:cubicBezTo>
                      <a:pt x="26" y="5"/>
                      <a:pt x="26" y="5"/>
                      <a:pt x="26" y="5"/>
                    </a:cubicBezTo>
                    <a:cubicBezTo>
                      <a:pt x="27" y="4"/>
                      <a:pt x="27" y="2"/>
                      <a:pt x="26" y="1"/>
                    </a:cubicBezTo>
                    <a:cubicBezTo>
                      <a:pt x="25" y="0"/>
                      <a:pt x="23" y="0"/>
                      <a:pt x="22" y="1"/>
                    </a:cubicBezTo>
                    <a:cubicBezTo>
                      <a:pt x="0" y="23"/>
                      <a:pt x="0" y="23"/>
                      <a:pt x="0" y="23"/>
                    </a:cubicBezTo>
                    <a:lnTo>
                      <a:pt x="1" y="30"/>
                    </a:ln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02" name="Oval 759"/>
              <p:cNvSpPr>
                <a:spLocks noChangeArrowheads="1"/>
              </p:cNvSpPr>
              <p:nvPr userDrawn="1"/>
            </p:nvSpPr>
            <p:spPr bwMode="auto">
              <a:xfrm>
                <a:off x="9459913" y="4200526"/>
                <a:ext cx="166688" cy="242888"/>
              </a:xfrm>
              <a:prstGeom prst="ellipse">
                <a:avLst/>
              </a:pr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03" name="Freeform 760"/>
              <p:cNvSpPr>
                <a:spLocks/>
              </p:cNvSpPr>
              <p:nvPr userDrawn="1"/>
            </p:nvSpPr>
            <p:spPr bwMode="auto">
              <a:xfrm>
                <a:off x="9459913" y="4200526"/>
                <a:ext cx="84138" cy="242888"/>
              </a:xfrm>
              <a:custGeom>
                <a:avLst/>
                <a:gdLst>
                  <a:gd name="T0" fmla="*/ 54 w 54"/>
                  <a:gd name="T1" fmla="*/ 0 h 158"/>
                  <a:gd name="T2" fmla="*/ 0 w 54"/>
                  <a:gd name="T3" fmla="*/ 79 h 158"/>
                  <a:gd name="T4" fmla="*/ 54 w 54"/>
                  <a:gd name="T5" fmla="*/ 158 h 158"/>
                  <a:gd name="T6" fmla="*/ 54 w 54"/>
                  <a:gd name="T7" fmla="*/ 158 h 158"/>
                  <a:gd name="T8" fmla="*/ 0 w 54"/>
                  <a:gd name="T9" fmla="*/ 79 h 158"/>
                  <a:gd name="T10" fmla="*/ 54 w 54"/>
                  <a:gd name="T11" fmla="*/ 0 h 158"/>
                  <a:gd name="T12" fmla="*/ 54 w 5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54" h="158">
                    <a:moveTo>
                      <a:pt x="54" y="0"/>
                    </a:moveTo>
                    <a:cubicBezTo>
                      <a:pt x="24" y="0"/>
                      <a:pt x="0" y="35"/>
                      <a:pt x="0" y="79"/>
                    </a:cubicBezTo>
                    <a:cubicBezTo>
                      <a:pt x="0" y="123"/>
                      <a:pt x="24" y="158"/>
                      <a:pt x="54" y="158"/>
                    </a:cubicBezTo>
                    <a:cubicBezTo>
                      <a:pt x="54" y="158"/>
                      <a:pt x="54" y="158"/>
                      <a:pt x="54" y="158"/>
                    </a:cubicBezTo>
                    <a:cubicBezTo>
                      <a:pt x="24" y="158"/>
                      <a:pt x="0" y="123"/>
                      <a:pt x="0" y="79"/>
                    </a:cubicBezTo>
                    <a:cubicBezTo>
                      <a:pt x="0" y="36"/>
                      <a:pt x="24" y="0"/>
                      <a:pt x="54" y="0"/>
                    </a:cubicBezTo>
                    <a:cubicBezTo>
                      <a:pt x="54" y="0"/>
                      <a:pt x="54" y="0"/>
                      <a:pt x="54" y="0"/>
                    </a:cubicBezTo>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04" name="Freeform 761"/>
              <p:cNvSpPr>
                <a:spLocks/>
              </p:cNvSpPr>
              <p:nvPr userDrawn="1"/>
            </p:nvSpPr>
            <p:spPr bwMode="auto">
              <a:xfrm>
                <a:off x="9459913" y="4200526"/>
                <a:ext cx="107950" cy="242888"/>
              </a:xfrm>
              <a:custGeom>
                <a:avLst/>
                <a:gdLst>
                  <a:gd name="T0" fmla="*/ 54 w 70"/>
                  <a:gd name="T1" fmla="*/ 0 h 158"/>
                  <a:gd name="T2" fmla="*/ 0 w 70"/>
                  <a:gd name="T3" fmla="*/ 79 h 158"/>
                  <a:gd name="T4" fmla="*/ 54 w 70"/>
                  <a:gd name="T5" fmla="*/ 158 h 158"/>
                  <a:gd name="T6" fmla="*/ 70 w 70"/>
                  <a:gd name="T7" fmla="*/ 155 h 158"/>
                  <a:gd name="T8" fmla="*/ 31 w 70"/>
                  <a:gd name="T9" fmla="*/ 79 h 158"/>
                  <a:gd name="T10" fmla="*/ 70 w 70"/>
                  <a:gd name="T11" fmla="*/ 3 h 158"/>
                  <a:gd name="T12" fmla="*/ 54 w 70"/>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70" h="158">
                    <a:moveTo>
                      <a:pt x="54" y="0"/>
                    </a:moveTo>
                    <a:cubicBezTo>
                      <a:pt x="24" y="0"/>
                      <a:pt x="0" y="36"/>
                      <a:pt x="0" y="79"/>
                    </a:cubicBezTo>
                    <a:cubicBezTo>
                      <a:pt x="0" y="123"/>
                      <a:pt x="24" y="158"/>
                      <a:pt x="54" y="158"/>
                    </a:cubicBezTo>
                    <a:cubicBezTo>
                      <a:pt x="59" y="158"/>
                      <a:pt x="65" y="157"/>
                      <a:pt x="70" y="155"/>
                    </a:cubicBezTo>
                    <a:cubicBezTo>
                      <a:pt x="47" y="145"/>
                      <a:pt x="31" y="115"/>
                      <a:pt x="31" y="79"/>
                    </a:cubicBezTo>
                    <a:cubicBezTo>
                      <a:pt x="31" y="43"/>
                      <a:pt x="47" y="13"/>
                      <a:pt x="70" y="3"/>
                    </a:cubicBezTo>
                    <a:cubicBezTo>
                      <a:pt x="65" y="1"/>
                      <a:pt x="59" y="0"/>
                      <a:pt x="54" y="0"/>
                    </a:cubicBezTo>
                  </a:path>
                </a:pathLst>
              </a:custGeom>
              <a:solidFill>
                <a:srgbClr val="006C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05" name="Freeform 762"/>
              <p:cNvSpPr>
                <a:spLocks/>
              </p:cNvSpPr>
              <p:nvPr userDrawn="1"/>
            </p:nvSpPr>
            <p:spPr bwMode="auto">
              <a:xfrm>
                <a:off x="9540876" y="4333876"/>
                <a:ext cx="7938" cy="192088"/>
              </a:xfrm>
              <a:custGeom>
                <a:avLst/>
                <a:gdLst>
                  <a:gd name="T0" fmla="*/ 2 w 5"/>
                  <a:gd name="T1" fmla="*/ 125 h 125"/>
                  <a:gd name="T2" fmla="*/ 5 w 5"/>
                  <a:gd name="T3" fmla="*/ 122 h 125"/>
                  <a:gd name="T4" fmla="*/ 5 w 5"/>
                  <a:gd name="T5" fmla="*/ 2 h 125"/>
                  <a:gd name="T6" fmla="*/ 2 w 5"/>
                  <a:gd name="T7" fmla="*/ 0 h 125"/>
                  <a:gd name="T8" fmla="*/ 0 w 5"/>
                  <a:gd name="T9" fmla="*/ 2 h 125"/>
                  <a:gd name="T10" fmla="*/ 0 w 5"/>
                  <a:gd name="T11" fmla="*/ 122 h 125"/>
                  <a:gd name="T12" fmla="*/ 2 w 5"/>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5" h="125">
                    <a:moveTo>
                      <a:pt x="2" y="125"/>
                    </a:moveTo>
                    <a:cubicBezTo>
                      <a:pt x="4" y="125"/>
                      <a:pt x="5" y="124"/>
                      <a:pt x="5" y="122"/>
                    </a:cubicBezTo>
                    <a:cubicBezTo>
                      <a:pt x="5" y="2"/>
                      <a:pt x="5" y="2"/>
                      <a:pt x="5" y="2"/>
                    </a:cubicBezTo>
                    <a:cubicBezTo>
                      <a:pt x="5" y="1"/>
                      <a:pt x="4" y="0"/>
                      <a:pt x="2" y="0"/>
                    </a:cubicBezTo>
                    <a:cubicBezTo>
                      <a:pt x="1" y="0"/>
                      <a:pt x="0" y="1"/>
                      <a:pt x="0" y="2"/>
                    </a:cubicBezTo>
                    <a:cubicBezTo>
                      <a:pt x="0" y="122"/>
                      <a:pt x="0" y="122"/>
                      <a:pt x="0" y="122"/>
                    </a:cubicBezTo>
                    <a:cubicBezTo>
                      <a:pt x="0" y="124"/>
                      <a:pt x="1" y="125"/>
                      <a:pt x="2" y="125"/>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06" name="Freeform 763"/>
              <p:cNvSpPr>
                <a:spLocks/>
              </p:cNvSpPr>
              <p:nvPr userDrawn="1"/>
            </p:nvSpPr>
            <p:spPr bwMode="auto">
              <a:xfrm>
                <a:off x="9544051" y="4378326"/>
                <a:ext cx="36513" cy="39688"/>
              </a:xfrm>
              <a:custGeom>
                <a:avLst/>
                <a:gdLst>
                  <a:gd name="T0" fmla="*/ 0 w 24"/>
                  <a:gd name="T1" fmla="*/ 26 h 26"/>
                  <a:gd name="T2" fmla="*/ 23 w 24"/>
                  <a:gd name="T3" fmla="*/ 4 h 26"/>
                  <a:gd name="T4" fmla="*/ 23 w 24"/>
                  <a:gd name="T5" fmla="*/ 0 h 26"/>
                  <a:gd name="T6" fmla="*/ 19 w 24"/>
                  <a:gd name="T7" fmla="*/ 0 h 26"/>
                  <a:gd name="T8" fmla="*/ 0 w 24"/>
                  <a:gd name="T9" fmla="*/ 20 h 26"/>
                  <a:gd name="T10" fmla="*/ 0 w 24"/>
                  <a:gd name="T11" fmla="*/ 26 h 26"/>
                </a:gdLst>
                <a:ahLst/>
                <a:cxnLst>
                  <a:cxn ang="0">
                    <a:pos x="T0" y="T1"/>
                  </a:cxn>
                  <a:cxn ang="0">
                    <a:pos x="T2" y="T3"/>
                  </a:cxn>
                  <a:cxn ang="0">
                    <a:pos x="T4" y="T5"/>
                  </a:cxn>
                  <a:cxn ang="0">
                    <a:pos x="T6" y="T7"/>
                  </a:cxn>
                  <a:cxn ang="0">
                    <a:pos x="T8" y="T9"/>
                  </a:cxn>
                  <a:cxn ang="0">
                    <a:pos x="T10" y="T11"/>
                  </a:cxn>
                </a:cxnLst>
                <a:rect l="0" t="0" r="r" b="b"/>
                <a:pathLst>
                  <a:path w="24" h="26">
                    <a:moveTo>
                      <a:pt x="0" y="26"/>
                    </a:moveTo>
                    <a:cubicBezTo>
                      <a:pt x="23" y="4"/>
                      <a:pt x="23" y="4"/>
                      <a:pt x="23" y="4"/>
                    </a:cubicBezTo>
                    <a:cubicBezTo>
                      <a:pt x="24" y="3"/>
                      <a:pt x="24" y="1"/>
                      <a:pt x="23" y="0"/>
                    </a:cubicBezTo>
                    <a:cubicBezTo>
                      <a:pt x="22" y="0"/>
                      <a:pt x="20" y="0"/>
                      <a:pt x="19" y="0"/>
                    </a:cubicBezTo>
                    <a:cubicBezTo>
                      <a:pt x="0" y="20"/>
                      <a:pt x="0" y="20"/>
                      <a:pt x="0" y="20"/>
                    </a:cubicBezTo>
                    <a:lnTo>
                      <a:pt x="0" y="26"/>
                    </a:ln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07" name="Oval 764"/>
              <p:cNvSpPr>
                <a:spLocks noChangeArrowheads="1"/>
              </p:cNvSpPr>
              <p:nvPr userDrawn="1"/>
            </p:nvSpPr>
            <p:spPr bwMode="auto">
              <a:xfrm>
                <a:off x="10006013" y="4264026"/>
                <a:ext cx="168275" cy="166688"/>
              </a:xfrm>
              <a:prstGeom prst="ellipse">
                <a:avLst/>
              </a:pr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08" name="Freeform 765"/>
              <p:cNvSpPr>
                <a:spLocks/>
              </p:cNvSpPr>
              <p:nvPr userDrawn="1"/>
            </p:nvSpPr>
            <p:spPr bwMode="auto">
              <a:xfrm>
                <a:off x="10086976" y="4319589"/>
                <a:ext cx="6350" cy="228600"/>
              </a:xfrm>
              <a:custGeom>
                <a:avLst/>
                <a:gdLst>
                  <a:gd name="T0" fmla="*/ 2 w 4"/>
                  <a:gd name="T1" fmla="*/ 149 h 149"/>
                  <a:gd name="T2" fmla="*/ 4 w 4"/>
                  <a:gd name="T3" fmla="*/ 147 h 149"/>
                  <a:gd name="T4" fmla="*/ 4 w 4"/>
                  <a:gd name="T5" fmla="*/ 2 h 149"/>
                  <a:gd name="T6" fmla="*/ 2 w 4"/>
                  <a:gd name="T7" fmla="*/ 0 h 149"/>
                  <a:gd name="T8" fmla="*/ 0 w 4"/>
                  <a:gd name="T9" fmla="*/ 2 h 149"/>
                  <a:gd name="T10" fmla="*/ 0 w 4"/>
                  <a:gd name="T11" fmla="*/ 147 h 149"/>
                  <a:gd name="T12" fmla="*/ 2 w 4"/>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4" h="149">
                    <a:moveTo>
                      <a:pt x="2" y="149"/>
                    </a:moveTo>
                    <a:cubicBezTo>
                      <a:pt x="3" y="149"/>
                      <a:pt x="4" y="148"/>
                      <a:pt x="4" y="147"/>
                    </a:cubicBezTo>
                    <a:cubicBezTo>
                      <a:pt x="4" y="2"/>
                      <a:pt x="4" y="2"/>
                      <a:pt x="4" y="2"/>
                    </a:cubicBezTo>
                    <a:cubicBezTo>
                      <a:pt x="4" y="1"/>
                      <a:pt x="3" y="0"/>
                      <a:pt x="2" y="0"/>
                    </a:cubicBezTo>
                    <a:cubicBezTo>
                      <a:pt x="1" y="0"/>
                      <a:pt x="0" y="1"/>
                      <a:pt x="0" y="2"/>
                    </a:cubicBezTo>
                    <a:cubicBezTo>
                      <a:pt x="0" y="147"/>
                      <a:pt x="0" y="147"/>
                      <a:pt x="0" y="147"/>
                    </a:cubicBezTo>
                    <a:cubicBezTo>
                      <a:pt x="0" y="148"/>
                      <a:pt x="1" y="149"/>
                      <a:pt x="2" y="149"/>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109" name="Freeform 766"/>
              <p:cNvSpPr>
                <a:spLocks/>
              </p:cNvSpPr>
              <p:nvPr userDrawn="1"/>
            </p:nvSpPr>
            <p:spPr bwMode="auto">
              <a:xfrm>
                <a:off x="10090151" y="4362451"/>
                <a:ext cx="36513" cy="41275"/>
              </a:xfrm>
              <a:custGeom>
                <a:avLst/>
                <a:gdLst>
                  <a:gd name="T0" fmla="*/ 0 w 24"/>
                  <a:gd name="T1" fmla="*/ 27 h 27"/>
                  <a:gd name="T2" fmla="*/ 23 w 24"/>
                  <a:gd name="T3" fmla="*/ 5 h 27"/>
                  <a:gd name="T4" fmla="*/ 23 w 24"/>
                  <a:gd name="T5" fmla="*/ 1 h 27"/>
                  <a:gd name="T6" fmla="*/ 19 w 24"/>
                  <a:gd name="T7" fmla="*/ 1 h 27"/>
                  <a:gd name="T8" fmla="*/ 0 w 24"/>
                  <a:gd name="T9" fmla="*/ 21 h 27"/>
                  <a:gd name="T10" fmla="*/ 0 w 24"/>
                  <a:gd name="T11" fmla="*/ 27 h 27"/>
                </a:gdLst>
                <a:ahLst/>
                <a:cxnLst>
                  <a:cxn ang="0">
                    <a:pos x="T0" y="T1"/>
                  </a:cxn>
                  <a:cxn ang="0">
                    <a:pos x="T2" y="T3"/>
                  </a:cxn>
                  <a:cxn ang="0">
                    <a:pos x="T4" y="T5"/>
                  </a:cxn>
                  <a:cxn ang="0">
                    <a:pos x="T6" y="T7"/>
                  </a:cxn>
                  <a:cxn ang="0">
                    <a:pos x="T8" y="T9"/>
                  </a:cxn>
                  <a:cxn ang="0">
                    <a:pos x="T10" y="T11"/>
                  </a:cxn>
                </a:cxnLst>
                <a:rect l="0" t="0" r="r" b="b"/>
                <a:pathLst>
                  <a:path w="24" h="27">
                    <a:moveTo>
                      <a:pt x="0" y="27"/>
                    </a:moveTo>
                    <a:cubicBezTo>
                      <a:pt x="23" y="5"/>
                      <a:pt x="23" y="5"/>
                      <a:pt x="23" y="5"/>
                    </a:cubicBezTo>
                    <a:cubicBezTo>
                      <a:pt x="24" y="4"/>
                      <a:pt x="24" y="2"/>
                      <a:pt x="23" y="1"/>
                    </a:cubicBezTo>
                    <a:cubicBezTo>
                      <a:pt x="22" y="0"/>
                      <a:pt x="20" y="0"/>
                      <a:pt x="19" y="1"/>
                    </a:cubicBezTo>
                    <a:cubicBezTo>
                      <a:pt x="0" y="21"/>
                      <a:pt x="0" y="21"/>
                      <a:pt x="0" y="21"/>
                    </a:cubicBezTo>
                    <a:lnTo>
                      <a:pt x="0" y="27"/>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grpSp>
          <p:nvGrpSpPr>
            <p:cNvPr id="1020" name="Group 1019"/>
            <p:cNvGrpSpPr/>
            <p:nvPr userDrawn="1"/>
          </p:nvGrpSpPr>
          <p:grpSpPr>
            <a:xfrm>
              <a:off x="5395900" y="2872489"/>
              <a:ext cx="6385379" cy="2661036"/>
              <a:chOff x="7358063" y="3992563"/>
              <a:chExt cx="3679825" cy="1533526"/>
            </a:xfrm>
          </p:grpSpPr>
          <p:sp>
            <p:nvSpPr>
              <p:cNvPr id="1021" name="Freeform 768"/>
              <p:cNvSpPr>
                <a:spLocks/>
              </p:cNvSpPr>
              <p:nvPr userDrawn="1"/>
            </p:nvSpPr>
            <p:spPr bwMode="auto">
              <a:xfrm>
                <a:off x="10090150" y="4264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22" name="Freeform 769"/>
              <p:cNvSpPr>
                <a:spLocks noEditPoints="1"/>
              </p:cNvSpPr>
              <p:nvPr userDrawn="1"/>
            </p:nvSpPr>
            <p:spPr bwMode="auto">
              <a:xfrm>
                <a:off x="10006013" y="4264026"/>
                <a:ext cx="103188" cy="166688"/>
              </a:xfrm>
              <a:custGeom>
                <a:avLst/>
                <a:gdLst>
                  <a:gd name="T0" fmla="*/ 56 w 66"/>
                  <a:gd name="T1" fmla="*/ 104 h 108"/>
                  <a:gd name="T2" fmla="*/ 56 w 66"/>
                  <a:gd name="T3" fmla="*/ 108 h 108"/>
                  <a:gd name="T4" fmla="*/ 66 w 66"/>
                  <a:gd name="T5" fmla="*/ 107 h 108"/>
                  <a:gd name="T6" fmla="*/ 56 w 66"/>
                  <a:gd name="T7" fmla="*/ 104 h 108"/>
                  <a:gd name="T8" fmla="*/ 54 w 66"/>
                  <a:gd name="T9" fmla="*/ 0 h 108"/>
                  <a:gd name="T10" fmla="*/ 0 w 66"/>
                  <a:gd name="T11" fmla="*/ 54 h 108"/>
                  <a:gd name="T12" fmla="*/ 52 w 66"/>
                  <a:gd name="T13" fmla="*/ 108 h 108"/>
                  <a:gd name="T14" fmla="*/ 52 w 66"/>
                  <a:gd name="T15" fmla="*/ 101 h 108"/>
                  <a:gd name="T16" fmla="*/ 24 w 66"/>
                  <a:gd name="T17" fmla="*/ 54 h 108"/>
                  <a:gd name="T18" fmla="*/ 66 w 66"/>
                  <a:gd name="T19" fmla="*/ 1 h 108"/>
                  <a:gd name="T20" fmla="*/ 54 w 66"/>
                  <a:gd name="T21" fmla="*/ 0 h 108"/>
                  <a:gd name="T22" fmla="*/ 54 w 66"/>
                  <a:gd name="T23" fmla="*/ 0 h 108"/>
                  <a:gd name="T24" fmla="*/ 54 w 66"/>
                  <a:gd name="T25" fmla="*/ 0 h 108"/>
                  <a:gd name="T26" fmla="*/ 54 w 66"/>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08">
                    <a:moveTo>
                      <a:pt x="56" y="104"/>
                    </a:moveTo>
                    <a:cubicBezTo>
                      <a:pt x="56" y="108"/>
                      <a:pt x="56" y="108"/>
                      <a:pt x="56" y="108"/>
                    </a:cubicBezTo>
                    <a:cubicBezTo>
                      <a:pt x="60" y="108"/>
                      <a:pt x="63" y="107"/>
                      <a:pt x="66" y="107"/>
                    </a:cubicBezTo>
                    <a:cubicBezTo>
                      <a:pt x="63" y="106"/>
                      <a:pt x="59" y="105"/>
                      <a:pt x="56" y="104"/>
                    </a:cubicBezTo>
                    <a:moveTo>
                      <a:pt x="54" y="0"/>
                    </a:moveTo>
                    <a:cubicBezTo>
                      <a:pt x="24" y="0"/>
                      <a:pt x="0" y="24"/>
                      <a:pt x="0" y="54"/>
                    </a:cubicBezTo>
                    <a:cubicBezTo>
                      <a:pt x="0" y="83"/>
                      <a:pt x="23" y="107"/>
                      <a:pt x="52" y="108"/>
                    </a:cubicBezTo>
                    <a:cubicBezTo>
                      <a:pt x="52" y="101"/>
                      <a:pt x="52" y="101"/>
                      <a:pt x="52" y="101"/>
                    </a:cubicBezTo>
                    <a:cubicBezTo>
                      <a:pt x="35" y="92"/>
                      <a:pt x="24" y="74"/>
                      <a:pt x="24" y="54"/>
                    </a:cubicBezTo>
                    <a:cubicBezTo>
                      <a:pt x="24" y="28"/>
                      <a:pt x="42" y="7"/>
                      <a:pt x="66" y="1"/>
                    </a:cubicBezTo>
                    <a:cubicBezTo>
                      <a:pt x="62" y="1"/>
                      <a:pt x="58" y="0"/>
                      <a:pt x="54" y="0"/>
                    </a:cubicBezTo>
                    <a:cubicBezTo>
                      <a:pt x="54" y="0"/>
                      <a:pt x="54" y="0"/>
                      <a:pt x="54" y="0"/>
                    </a:cubicBezTo>
                    <a:cubicBezTo>
                      <a:pt x="54" y="0"/>
                      <a:pt x="54" y="0"/>
                      <a:pt x="54" y="0"/>
                    </a:cubicBezTo>
                    <a:cubicBezTo>
                      <a:pt x="54" y="0"/>
                      <a:pt x="54" y="0"/>
                      <a:pt x="54" y="0"/>
                    </a:cubicBezTo>
                  </a:path>
                </a:pathLst>
              </a:custGeom>
              <a:solidFill>
                <a:srgbClr val="006C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23" name="Freeform 770"/>
              <p:cNvSpPr>
                <a:spLocks/>
              </p:cNvSpPr>
              <p:nvPr userDrawn="1"/>
            </p:nvSpPr>
            <p:spPr bwMode="auto">
              <a:xfrm>
                <a:off x="10086975" y="4419601"/>
                <a:ext cx="6350" cy="11113"/>
              </a:xfrm>
              <a:custGeom>
                <a:avLst/>
                <a:gdLst>
                  <a:gd name="T0" fmla="*/ 0 w 4"/>
                  <a:gd name="T1" fmla="*/ 0 h 7"/>
                  <a:gd name="T2" fmla="*/ 0 w 4"/>
                  <a:gd name="T3" fmla="*/ 7 h 7"/>
                  <a:gd name="T4" fmla="*/ 2 w 4"/>
                  <a:gd name="T5" fmla="*/ 7 h 7"/>
                  <a:gd name="T6" fmla="*/ 4 w 4"/>
                  <a:gd name="T7" fmla="*/ 7 h 7"/>
                  <a:gd name="T8" fmla="*/ 4 w 4"/>
                  <a:gd name="T9" fmla="*/ 3 h 7"/>
                  <a:gd name="T10" fmla="*/ 0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0" y="0"/>
                    </a:moveTo>
                    <a:cubicBezTo>
                      <a:pt x="0" y="7"/>
                      <a:pt x="0" y="7"/>
                      <a:pt x="0" y="7"/>
                    </a:cubicBezTo>
                    <a:cubicBezTo>
                      <a:pt x="0" y="7"/>
                      <a:pt x="1" y="7"/>
                      <a:pt x="2" y="7"/>
                    </a:cubicBezTo>
                    <a:cubicBezTo>
                      <a:pt x="3" y="7"/>
                      <a:pt x="4" y="7"/>
                      <a:pt x="4" y="7"/>
                    </a:cubicBezTo>
                    <a:cubicBezTo>
                      <a:pt x="4" y="3"/>
                      <a:pt x="4" y="3"/>
                      <a:pt x="4" y="3"/>
                    </a:cubicBezTo>
                    <a:cubicBezTo>
                      <a:pt x="3" y="2"/>
                      <a:pt x="1" y="1"/>
                      <a:pt x="0" y="0"/>
                    </a:cubicBezTo>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24" name="Freeform 771"/>
              <p:cNvSpPr>
                <a:spLocks/>
              </p:cNvSpPr>
              <p:nvPr userDrawn="1"/>
            </p:nvSpPr>
            <p:spPr bwMode="auto">
              <a:xfrm>
                <a:off x="9669463" y="5122863"/>
                <a:ext cx="160338" cy="373063"/>
              </a:xfrm>
              <a:custGeom>
                <a:avLst/>
                <a:gdLst>
                  <a:gd name="T0" fmla="*/ 61 w 104"/>
                  <a:gd name="T1" fmla="*/ 10 h 242"/>
                  <a:gd name="T2" fmla="*/ 88 w 104"/>
                  <a:gd name="T3" fmla="*/ 93 h 242"/>
                  <a:gd name="T4" fmla="*/ 0 w 104"/>
                  <a:gd name="T5" fmla="*/ 227 h 242"/>
                  <a:gd name="T6" fmla="*/ 6 w 104"/>
                  <a:gd name="T7" fmla="*/ 242 h 242"/>
                  <a:gd name="T8" fmla="*/ 104 w 104"/>
                  <a:gd name="T9" fmla="*/ 93 h 242"/>
                  <a:gd name="T10" fmla="*/ 74 w 104"/>
                  <a:gd name="T11" fmla="*/ 0 h 242"/>
                  <a:gd name="T12" fmla="*/ 61 w 104"/>
                  <a:gd name="T13" fmla="*/ 10 h 242"/>
                </a:gdLst>
                <a:ahLst/>
                <a:cxnLst>
                  <a:cxn ang="0">
                    <a:pos x="T0" y="T1"/>
                  </a:cxn>
                  <a:cxn ang="0">
                    <a:pos x="T2" y="T3"/>
                  </a:cxn>
                  <a:cxn ang="0">
                    <a:pos x="T4" y="T5"/>
                  </a:cxn>
                  <a:cxn ang="0">
                    <a:pos x="T6" y="T7"/>
                  </a:cxn>
                  <a:cxn ang="0">
                    <a:pos x="T8" y="T9"/>
                  </a:cxn>
                  <a:cxn ang="0">
                    <a:pos x="T10" y="T11"/>
                  </a:cxn>
                  <a:cxn ang="0">
                    <a:pos x="T12" y="T13"/>
                  </a:cxn>
                </a:cxnLst>
                <a:rect l="0" t="0" r="r" b="b"/>
                <a:pathLst>
                  <a:path w="104" h="242">
                    <a:moveTo>
                      <a:pt x="61" y="10"/>
                    </a:moveTo>
                    <a:cubicBezTo>
                      <a:pt x="78" y="33"/>
                      <a:pt x="88" y="62"/>
                      <a:pt x="88" y="93"/>
                    </a:cubicBezTo>
                    <a:cubicBezTo>
                      <a:pt x="88" y="153"/>
                      <a:pt x="51" y="205"/>
                      <a:pt x="0" y="227"/>
                    </a:cubicBezTo>
                    <a:cubicBezTo>
                      <a:pt x="6" y="242"/>
                      <a:pt x="6" y="242"/>
                      <a:pt x="6" y="242"/>
                    </a:cubicBezTo>
                    <a:cubicBezTo>
                      <a:pt x="63" y="217"/>
                      <a:pt x="104" y="160"/>
                      <a:pt x="104" y="93"/>
                    </a:cubicBezTo>
                    <a:cubicBezTo>
                      <a:pt x="104" y="59"/>
                      <a:pt x="93" y="27"/>
                      <a:pt x="74" y="0"/>
                    </a:cubicBezTo>
                    <a:cubicBezTo>
                      <a:pt x="61" y="10"/>
                      <a:pt x="61" y="10"/>
                      <a:pt x="6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25" name="Freeform 772"/>
              <p:cNvSpPr>
                <a:spLocks/>
              </p:cNvSpPr>
              <p:nvPr userDrawn="1"/>
            </p:nvSpPr>
            <p:spPr bwMode="auto">
              <a:xfrm>
                <a:off x="9640888" y="4918076"/>
                <a:ext cx="277813" cy="349250"/>
              </a:xfrm>
              <a:custGeom>
                <a:avLst/>
                <a:gdLst>
                  <a:gd name="T0" fmla="*/ 175 w 175"/>
                  <a:gd name="T1" fmla="*/ 34 h 220"/>
                  <a:gd name="T2" fmla="*/ 123 w 175"/>
                  <a:gd name="T3" fmla="*/ 0 h 220"/>
                  <a:gd name="T4" fmla="*/ 0 w 175"/>
                  <a:gd name="T5" fmla="*/ 186 h 220"/>
                  <a:gd name="T6" fmla="*/ 52 w 175"/>
                  <a:gd name="T7" fmla="*/ 220 h 220"/>
                  <a:gd name="T8" fmla="*/ 175 w 175"/>
                  <a:gd name="T9" fmla="*/ 34 h 220"/>
                </a:gdLst>
                <a:ahLst/>
                <a:cxnLst>
                  <a:cxn ang="0">
                    <a:pos x="T0" y="T1"/>
                  </a:cxn>
                  <a:cxn ang="0">
                    <a:pos x="T2" y="T3"/>
                  </a:cxn>
                  <a:cxn ang="0">
                    <a:pos x="T4" y="T5"/>
                  </a:cxn>
                  <a:cxn ang="0">
                    <a:pos x="T6" y="T7"/>
                  </a:cxn>
                  <a:cxn ang="0">
                    <a:pos x="T8" y="T9"/>
                  </a:cxn>
                </a:cxnLst>
                <a:rect l="0" t="0" r="r" b="b"/>
                <a:pathLst>
                  <a:path w="175" h="220">
                    <a:moveTo>
                      <a:pt x="175" y="34"/>
                    </a:moveTo>
                    <a:lnTo>
                      <a:pt x="123" y="0"/>
                    </a:lnTo>
                    <a:lnTo>
                      <a:pt x="0" y="186"/>
                    </a:lnTo>
                    <a:lnTo>
                      <a:pt x="52" y="220"/>
                    </a:lnTo>
                    <a:lnTo>
                      <a:pt x="175" y="34"/>
                    </a:ln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26" name="Freeform 773"/>
              <p:cNvSpPr>
                <a:spLocks/>
              </p:cNvSpPr>
              <p:nvPr userDrawn="1"/>
            </p:nvSpPr>
            <p:spPr bwMode="auto">
              <a:xfrm>
                <a:off x="9640888" y="4918076"/>
                <a:ext cx="277813" cy="349250"/>
              </a:xfrm>
              <a:custGeom>
                <a:avLst/>
                <a:gdLst>
                  <a:gd name="T0" fmla="*/ 175 w 175"/>
                  <a:gd name="T1" fmla="*/ 34 h 220"/>
                  <a:gd name="T2" fmla="*/ 123 w 175"/>
                  <a:gd name="T3" fmla="*/ 0 h 220"/>
                  <a:gd name="T4" fmla="*/ 0 w 175"/>
                  <a:gd name="T5" fmla="*/ 186 h 220"/>
                  <a:gd name="T6" fmla="*/ 52 w 175"/>
                  <a:gd name="T7" fmla="*/ 220 h 220"/>
                  <a:gd name="T8" fmla="*/ 175 w 175"/>
                  <a:gd name="T9" fmla="*/ 34 h 220"/>
                </a:gdLst>
                <a:ahLst/>
                <a:cxnLst>
                  <a:cxn ang="0">
                    <a:pos x="T0" y="T1"/>
                  </a:cxn>
                  <a:cxn ang="0">
                    <a:pos x="T2" y="T3"/>
                  </a:cxn>
                  <a:cxn ang="0">
                    <a:pos x="T4" y="T5"/>
                  </a:cxn>
                  <a:cxn ang="0">
                    <a:pos x="T6" y="T7"/>
                  </a:cxn>
                  <a:cxn ang="0">
                    <a:pos x="T8" y="T9"/>
                  </a:cxn>
                </a:cxnLst>
                <a:rect l="0" t="0" r="r" b="b"/>
                <a:pathLst>
                  <a:path w="175" h="220">
                    <a:moveTo>
                      <a:pt x="175" y="34"/>
                    </a:moveTo>
                    <a:lnTo>
                      <a:pt x="123" y="0"/>
                    </a:lnTo>
                    <a:lnTo>
                      <a:pt x="0" y="186"/>
                    </a:lnTo>
                    <a:lnTo>
                      <a:pt x="52" y="220"/>
                    </a:lnTo>
                    <a:lnTo>
                      <a:pt x="175"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27" name="Freeform 774"/>
              <p:cNvSpPr>
                <a:spLocks/>
              </p:cNvSpPr>
              <p:nvPr userDrawn="1"/>
            </p:nvSpPr>
            <p:spPr bwMode="auto">
              <a:xfrm>
                <a:off x="9620250" y="5207001"/>
                <a:ext cx="114300" cy="85725"/>
              </a:xfrm>
              <a:custGeom>
                <a:avLst/>
                <a:gdLst>
                  <a:gd name="T0" fmla="*/ 68 w 74"/>
                  <a:gd name="T1" fmla="*/ 54 h 56"/>
                  <a:gd name="T2" fmla="*/ 64 w 74"/>
                  <a:gd name="T3" fmla="*/ 55 h 56"/>
                  <a:gd name="T4" fmla="*/ 1 w 74"/>
                  <a:gd name="T5" fmla="*/ 14 h 56"/>
                  <a:gd name="T6" fmla="*/ 1 w 74"/>
                  <a:gd name="T7" fmla="*/ 10 h 56"/>
                  <a:gd name="T8" fmla="*/ 6 w 74"/>
                  <a:gd name="T9" fmla="*/ 2 h 56"/>
                  <a:gd name="T10" fmla="*/ 10 w 74"/>
                  <a:gd name="T11" fmla="*/ 1 h 56"/>
                  <a:gd name="T12" fmla="*/ 72 w 74"/>
                  <a:gd name="T13" fmla="*/ 42 h 56"/>
                  <a:gd name="T14" fmla="*/ 73 w 74"/>
                  <a:gd name="T15" fmla="*/ 46 h 56"/>
                  <a:gd name="T16" fmla="*/ 68 w 74"/>
                  <a:gd name="T17"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56">
                    <a:moveTo>
                      <a:pt x="68" y="54"/>
                    </a:moveTo>
                    <a:cubicBezTo>
                      <a:pt x="67" y="55"/>
                      <a:pt x="65" y="56"/>
                      <a:pt x="64" y="55"/>
                    </a:cubicBezTo>
                    <a:cubicBezTo>
                      <a:pt x="1" y="14"/>
                      <a:pt x="1" y="14"/>
                      <a:pt x="1" y="14"/>
                    </a:cubicBezTo>
                    <a:cubicBezTo>
                      <a:pt x="0" y="13"/>
                      <a:pt x="0" y="11"/>
                      <a:pt x="1" y="10"/>
                    </a:cubicBezTo>
                    <a:cubicBezTo>
                      <a:pt x="6" y="2"/>
                      <a:pt x="6" y="2"/>
                      <a:pt x="6" y="2"/>
                    </a:cubicBezTo>
                    <a:cubicBezTo>
                      <a:pt x="7" y="0"/>
                      <a:pt x="9" y="0"/>
                      <a:pt x="10" y="1"/>
                    </a:cubicBezTo>
                    <a:cubicBezTo>
                      <a:pt x="72" y="42"/>
                      <a:pt x="72" y="42"/>
                      <a:pt x="72" y="42"/>
                    </a:cubicBezTo>
                    <a:cubicBezTo>
                      <a:pt x="74" y="43"/>
                      <a:pt x="74" y="45"/>
                      <a:pt x="73" y="46"/>
                    </a:cubicBezTo>
                    <a:cubicBezTo>
                      <a:pt x="68" y="54"/>
                      <a:pt x="68" y="54"/>
                      <a:pt x="68" y="54"/>
                    </a:cubicBezTo>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28" name="Freeform 775"/>
              <p:cNvSpPr>
                <a:spLocks/>
              </p:cNvSpPr>
              <p:nvPr userDrawn="1"/>
            </p:nvSpPr>
            <p:spPr bwMode="auto">
              <a:xfrm>
                <a:off x="9818688" y="4860926"/>
                <a:ext cx="136525" cy="139700"/>
              </a:xfrm>
              <a:custGeom>
                <a:avLst/>
                <a:gdLst>
                  <a:gd name="T0" fmla="*/ 55 w 88"/>
                  <a:gd name="T1" fmla="*/ 87 h 90"/>
                  <a:gd name="T2" fmla="*/ 47 w 88"/>
                  <a:gd name="T3" fmla="*/ 88 h 90"/>
                  <a:gd name="T4" fmla="*/ 3 w 88"/>
                  <a:gd name="T5" fmla="*/ 60 h 90"/>
                  <a:gd name="T6" fmla="*/ 2 w 88"/>
                  <a:gd name="T7" fmla="*/ 52 h 90"/>
                  <a:gd name="T8" fmla="*/ 33 w 88"/>
                  <a:gd name="T9" fmla="*/ 4 h 90"/>
                  <a:gd name="T10" fmla="*/ 41 w 88"/>
                  <a:gd name="T11" fmla="*/ 2 h 90"/>
                  <a:gd name="T12" fmla="*/ 85 w 88"/>
                  <a:gd name="T13" fmla="*/ 31 h 90"/>
                  <a:gd name="T14" fmla="*/ 87 w 88"/>
                  <a:gd name="T15" fmla="*/ 39 h 90"/>
                  <a:gd name="T16" fmla="*/ 55 w 88"/>
                  <a:gd name="T17" fmla="*/ 8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0">
                    <a:moveTo>
                      <a:pt x="55" y="87"/>
                    </a:moveTo>
                    <a:cubicBezTo>
                      <a:pt x="53" y="89"/>
                      <a:pt x="50" y="90"/>
                      <a:pt x="47" y="88"/>
                    </a:cubicBezTo>
                    <a:cubicBezTo>
                      <a:pt x="3" y="60"/>
                      <a:pt x="3" y="60"/>
                      <a:pt x="3" y="60"/>
                    </a:cubicBezTo>
                    <a:cubicBezTo>
                      <a:pt x="1" y="58"/>
                      <a:pt x="0" y="54"/>
                      <a:pt x="2" y="52"/>
                    </a:cubicBezTo>
                    <a:cubicBezTo>
                      <a:pt x="33" y="4"/>
                      <a:pt x="33" y="4"/>
                      <a:pt x="33" y="4"/>
                    </a:cubicBezTo>
                    <a:cubicBezTo>
                      <a:pt x="35" y="1"/>
                      <a:pt x="39" y="0"/>
                      <a:pt x="41" y="2"/>
                    </a:cubicBezTo>
                    <a:cubicBezTo>
                      <a:pt x="85" y="31"/>
                      <a:pt x="85" y="31"/>
                      <a:pt x="85" y="31"/>
                    </a:cubicBezTo>
                    <a:cubicBezTo>
                      <a:pt x="88" y="32"/>
                      <a:pt x="88" y="36"/>
                      <a:pt x="87" y="39"/>
                    </a:cubicBezTo>
                    <a:cubicBezTo>
                      <a:pt x="55" y="87"/>
                      <a:pt x="55" y="87"/>
                      <a:pt x="55" y="87"/>
                    </a:cubicBezTo>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29" name="Freeform 776"/>
              <p:cNvSpPr>
                <a:spLocks/>
              </p:cNvSpPr>
              <p:nvPr userDrawn="1"/>
            </p:nvSpPr>
            <p:spPr bwMode="auto">
              <a:xfrm>
                <a:off x="9794875" y="4899026"/>
                <a:ext cx="147638" cy="120650"/>
              </a:xfrm>
              <a:custGeom>
                <a:avLst/>
                <a:gdLst>
                  <a:gd name="T0" fmla="*/ 81 w 96"/>
                  <a:gd name="T1" fmla="*/ 75 h 79"/>
                  <a:gd name="T2" fmla="*/ 73 w 96"/>
                  <a:gd name="T3" fmla="*/ 77 h 79"/>
                  <a:gd name="T4" fmla="*/ 4 w 96"/>
                  <a:gd name="T5" fmla="*/ 32 h 79"/>
                  <a:gd name="T6" fmla="*/ 2 w 96"/>
                  <a:gd name="T7" fmla="*/ 24 h 79"/>
                  <a:gd name="T8" fmla="*/ 16 w 96"/>
                  <a:gd name="T9" fmla="*/ 3 h 79"/>
                  <a:gd name="T10" fmla="*/ 24 w 96"/>
                  <a:gd name="T11" fmla="*/ 2 h 79"/>
                  <a:gd name="T12" fmla="*/ 92 w 96"/>
                  <a:gd name="T13" fmla="*/ 47 h 79"/>
                  <a:gd name="T14" fmla="*/ 94 w 96"/>
                  <a:gd name="T15" fmla="*/ 55 h 79"/>
                  <a:gd name="T16" fmla="*/ 81 w 96"/>
                  <a:gd name="T17"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79">
                    <a:moveTo>
                      <a:pt x="81" y="75"/>
                    </a:moveTo>
                    <a:cubicBezTo>
                      <a:pt x="79" y="78"/>
                      <a:pt x="75" y="79"/>
                      <a:pt x="73" y="77"/>
                    </a:cubicBezTo>
                    <a:cubicBezTo>
                      <a:pt x="4" y="32"/>
                      <a:pt x="4" y="32"/>
                      <a:pt x="4" y="32"/>
                    </a:cubicBezTo>
                    <a:cubicBezTo>
                      <a:pt x="1" y="30"/>
                      <a:pt x="0" y="26"/>
                      <a:pt x="2" y="24"/>
                    </a:cubicBezTo>
                    <a:cubicBezTo>
                      <a:pt x="16" y="3"/>
                      <a:pt x="16" y="3"/>
                      <a:pt x="16" y="3"/>
                    </a:cubicBezTo>
                    <a:cubicBezTo>
                      <a:pt x="17" y="1"/>
                      <a:pt x="21" y="0"/>
                      <a:pt x="24" y="2"/>
                    </a:cubicBezTo>
                    <a:cubicBezTo>
                      <a:pt x="92" y="47"/>
                      <a:pt x="92" y="47"/>
                      <a:pt x="92" y="47"/>
                    </a:cubicBezTo>
                    <a:cubicBezTo>
                      <a:pt x="95" y="49"/>
                      <a:pt x="96" y="52"/>
                      <a:pt x="94" y="55"/>
                    </a:cubicBezTo>
                    <a:cubicBezTo>
                      <a:pt x="81" y="75"/>
                      <a:pt x="81" y="75"/>
                      <a:pt x="81"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30" name="Freeform 777"/>
              <p:cNvSpPr>
                <a:spLocks/>
              </p:cNvSpPr>
              <p:nvPr userDrawn="1"/>
            </p:nvSpPr>
            <p:spPr bwMode="auto">
              <a:xfrm>
                <a:off x="9640888" y="4918076"/>
                <a:ext cx="277813" cy="349250"/>
              </a:xfrm>
              <a:custGeom>
                <a:avLst/>
                <a:gdLst>
                  <a:gd name="T0" fmla="*/ 175 w 175"/>
                  <a:gd name="T1" fmla="*/ 34 h 220"/>
                  <a:gd name="T2" fmla="*/ 123 w 175"/>
                  <a:gd name="T3" fmla="*/ 0 h 220"/>
                  <a:gd name="T4" fmla="*/ 0 w 175"/>
                  <a:gd name="T5" fmla="*/ 186 h 220"/>
                  <a:gd name="T6" fmla="*/ 52 w 175"/>
                  <a:gd name="T7" fmla="*/ 220 h 220"/>
                  <a:gd name="T8" fmla="*/ 175 w 175"/>
                  <a:gd name="T9" fmla="*/ 34 h 220"/>
                </a:gdLst>
                <a:ahLst/>
                <a:cxnLst>
                  <a:cxn ang="0">
                    <a:pos x="T0" y="T1"/>
                  </a:cxn>
                  <a:cxn ang="0">
                    <a:pos x="T2" y="T3"/>
                  </a:cxn>
                  <a:cxn ang="0">
                    <a:pos x="T4" y="T5"/>
                  </a:cxn>
                  <a:cxn ang="0">
                    <a:pos x="T6" y="T7"/>
                  </a:cxn>
                  <a:cxn ang="0">
                    <a:pos x="T8" y="T9"/>
                  </a:cxn>
                </a:cxnLst>
                <a:rect l="0" t="0" r="r" b="b"/>
                <a:pathLst>
                  <a:path w="175" h="220">
                    <a:moveTo>
                      <a:pt x="175" y="34"/>
                    </a:moveTo>
                    <a:lnTo>
                      <a:pt x="123" y="0"/>
                    </a:lnTo>
                    <a:lnTo>
                      <a:pt x="0" y="186"/>
                    </a:lnTo>
                    <a:lnTo>
                      <a:pt x="52" y="220"/>
                    </a:lnTo>
                    <a:lnTo>
                      <a:pt x="175" y="34"/>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31" name="Freeform 778"/>
              <p:cNvSpPr>
                <a:spLocks/>
              </p:cNvSpPr>
              <p:nvPr userDrawn="1"/>
            </p:nvSpPr>
            <p:spPr bwMode="auto">
              <a:xfrm>
                <a:off x="9640888" y="4918076"/>
                <a:ext cx="277813" cy="349250"/>
              </a:xfrm>
              <a:custGeom>
                <a:avLst/>
                <a:gdLst>
                  <a:gd name="T0" fmla="*/ 175 w 175"/>
                  <a:gd name="T1" fmla="*/ 34 h 220"/>
                  <a:gd name="T2" fmla="*/ 123 w 175"/>
                  <a:gd name="T3" fmla="*/ 0 h 220"/>
                  <a:gd name="T4" fmla="*/ 0 w 175"/>
                  <a:gd name="T5" fmla="*/ 186 h 220"/>
                  <a:gd name="T6" fmla="*/ 52 w 175"/>
                  <a:gd name="T7" fmla="*/ 220 h 220"/>
                  <a:gd name="T8" fmla="*/ 175 w 175"/>
                  <a:gd name="T9" fmla="*/ 34 h 220"/>
                </a:gdLst>
                <a:ahLst/>
                <a:cxnLst>
                  <a:cxn ang="0">
                    <a:pos x="T0" y="T1"/>
                  </a:cxn>
                  <a:cxn ang="0">
                    <a:pos x="T2" y="T3"/>
                  </a:cxn>
                  <a:cxn ang="0">
                    <a:pos x="T4" y="T5"/>
                  </a:cxn>
                  <a:cxn ang="0">
                    <a:pos x="T6" y="T7"/>
                  </a:cxn>
                  <a:cxn ang="0">
                    <a:pos x="T8" y="T9"/>
                  </a:cxn>
                </a:cxnLst>
                <a:rect l="0" t="0" r="r" b="b"/>
                <a:pathLst>
                  <a:path w="175" h="220">
                    <a:moveTo>
                      <a:pt x="175" y="34"/>
                    </a:moveTo>
                    <a:lnTo>
                      <a:pt x="123" y="0"/>
                    </a:lnTo>
                    <a:lnTo>
                      <a:pt x="0" y="186"/>
                    </a:lnTo>
                    <a:lnTo>
                      <a:pt x="52" y="220"/>
                    </a:lnTo>
                    <a:lnTo>
                      <a:pt x="175"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32" name="Freeform 779"/>
              <p:cNvSpPr>
                <a:spLocks/>
              </p:cNvSpPr>
              <p:nvPr userDrawn="1"/>
            </p:nvSpPr>
            <p:spPr bwMode="auto">
              <a:xfrm>
                <a:off x="9620250" y="5207001"/>
                <a:ext cx="114300" cy="85725"/>
              </a:xfrm>
              <a:custGeom>
                <a:avLst/>
                <a:gdLst>
                  <a:gd name="T0" fmla="*/ 68 w 74"/>
                  <a:gd name="T1" fmla="*/ 54 h 56"/>
                  <a:gd name="T2" fmla="*/ 64 w 74"/>
                  <a:gd name="T3" fmla="*/ 55 h 56"/>
                  <a:gd name="T4" fmla="*/ 1 w 74"/>
                  <a:gd name="T5" fmla="*/ 14 h 56"/>
                  <a:gd name="T6" fmla="*/ 1 w 74"/>
                  <a:gd name="T7" fmla="*/ 10 h 56"/>
                  <a:gd name="T8" fmla="*/ 6 w 74"/>
                  <a:gd name="T9" fmla="*/ 2 h 56"/>
                  <a:gd name="T10" fmla="*/ 10 w 74"/>
                  <a:gd name="T11" fmla="*/ 1 h 56"/>
                  <a:gd name="T12" fmla="*/ 72 w 74"/>
                  <a:gd name="T13" fmla="*/ 42 h 56"/>
                  <a:gd name="T14" fmla="*/ 73 w 74"/>
                  <a:gd name="T15" fmla="*/ 46 h 56"/>
                  <a:gd name="T16" fmla="*/ 68 w 74"/>
                  <a:gd name="T17"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56">
                    <a:moveTo>
                      <a:pt x="68" y="54"/>
                    </a:moveTo>
                    <a:cubicBezTo>
                      <a:pt x="67" y="55"/>
                      <a:pt x="65" y="56"/>
                      <a:pt x="64" y="55"/>
                    </a:cubicBezTo>
                    <a:cubicBezTo>
                      <a:pt x="1" y="14"/>
                      <a:pt x="1" y="14"/>
                      <a:pt x="1" y="14"/>
                    </a:cubicBezTo>
                    <a:cubicBezTo>
                      <a:pt x="0" y="13"/>
                      <a:pt x="0" y="11"/>
                      <a:pt x="1" y="10"/>
                    </a:cubicBezTo>
                    <a:cubicBezTo>
                      <a:pt x="6" y="2"/>
                      <a:pt x="6" y="2"/>
                      <a:pt x="6" y="2"/>
                    </a:cubicBezTo>
                    <a:cubicBezTo>
                      <a:pt x="7" y="0"/>
                      <a:pt x="9" y="0"/>
                      <a:pt x="10" y="1"/>
                    </a:cubicBezTo>
                    <a:cubicBezTo>
                      <a:pt x="72" y="42"/>
                      <a:pt x="72" y="42"/>
                      <a:pt x="72" y="42"/>
                    </a:cubicBezTo>
                    <a:cubicBezTo>
                      <a:pt x="74" y="43"/>
                      <a:pt x="74" y="45"/>
                      <a:pt x="73" y="46"/>
                    </a:cubicBezTo>
                    <a:cubicBezTo>
                      <a:pt x="68" y="54"/>
                      <a:pt x="68" y="54"/>
                      <a:pt x="68" y="54"/>
                    </a:cubicBezTo>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33" name="Freeform 780"/>
              <p:cNvSpPr>
                <a:spLocks/>
              </p:cNvSpPr>
              <p:nvPr userDrawn="1"/>
            </p:nvSpPr>
            <p:spPr bwMode="auto">
              <a:xfrm>
                <a:off x="9818688" y="4860926"/>
                <a:ext cx="136525" cy="139700"/>
              </a:xfrm>
              <a:custGeom>
                <a:avLst/>
                <a:gdLst>
                  <a:gd name="T0" fmla="*/ 55 w 88"/>
                  <a:gd name="T1" fmla="*/ 87 h 90"/>
                  <a:gd name="T2" fmla="*/ 47 w 88"/>
                  <a:gd name="T3" fmla="*/ 88 h 90"/>
                  <a:gd name="T4" fmla="*/ 3 w 88"/>
                  <a:gd name="T5" fmla="*/ 60 h 90"/>
                  <a:gd name="T6" fmla="*/ 2 w 88"/>
                  <a:gd name="T7" fmla="*/ 52 h 90"/>
                  <a:gd name="T8" fmla="*/ 33 w 88"/>
                  <a:gd name="T9" fmla="*/ 4 h 90"/>
                  <a:gd name="T10" fmla="*/ 41 w 88"/>
                  <a:gd name="T11" fmla="*/ 2 h 90"/>
                  <a:gd name="T12" fmla="*/ 85 w 88"/>
                  <a:gd name="T13" fmla="*/ 31 h 90"/>
                  <a:gd name="T14" fmla="*/ 87 w 88"/>
                  <a:gd name="T15" fmla="*/ 39 h 90"/>
                  <a:gd name="T16" fmla="*/ 55 w 88"/>
                  <a:gd name="T17" fmla="*/ 8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0">
                    <a:moveTo>
                      <a:pt x="55" y="87"/>
                    </a:moveTo>
                    <a:cubicBezTo>
                      <a:pt x="53" y="89"/>
                      <a:pt x="50" y="90"/>
                      <a:pt x="47" y="88"/>
                    </a:cubicBezTo>
                    <a:cubicBezTo>
                      <a:pt x="3" y="60"/>
                      <a:pt x="3" y="60"/>
                      <a:pt x="3" y="60"/>
                    </a:cubicBezTo>
                    <a:cubicBezTo>
                      <a:pt x="1" y="58"/>
                      <a:pt x="0" y="54"/>
                      <a:pt x="2" y="52"/>
                    </a:cubicBezTo>
                    <a:cubicBezTo>
                      <a:pt x="33" y="4"/>
                      <a:pt x="33" y="4"/>
                      <a:pt x="33" y="4"/>
                    </a:cubicBezTo>
                    <a:cubicBezTo>
                      <a:pt x="35" y="1"/>
                      <a:pt x="39" y="0"/>
                      <a:pt x="41" y="2"/>
                    </a:cubicBezTo>
                    <a:cubicBezTo>
                      <a:pt x="85" y="31"/>
                      <a:pt x="85" y="31"/>
                      <a:pt x="85" y="31"/>
                    </a:cubicBezTo>
                    <a:cubicBezTo>
                      <a:pt x="88" y="32"/>
                      <a:pt x="88" y="36"/>
                      <a:pt x="87" y="39"/>
                    </a:cubicBezTo>
                    <a:cubicBezTo>
                      <a:pt x="55" y="87"/>
                      <a:pt x="55" y="87"/>
                      <a:pt x="55" y="87"/>
                    </a:cubicBezTo>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34" name="Freeform 781"/>
              <p:cNvSpPr>
                <a:spLocks/>
              </p:cNvSpPr>
              <p:nvPr userDrawn="1"/>
            </p:nvSpPr>
            <p:spPr bwMode="auto">
              <a:xfrm>
                <a:off x="9794875" y="4899026"/>
                <a:ext cx="147638" cy="120650"/>
              </a:xfrm>
              <a:custGeom>
                <a:avLst/>
                <a:gdLst>
                  <a:gd name="T0" fmla="*/ 81 w 96"/>
                  <a:gd name="T1" fmla="*/ 75 h 79"/>
                  <a:gd name="T2" fmla="*/ 73 w 96"/>
                  <a:gd name="T3" fmla="*/ 77 h 79"/>
                  <a:gd name="T4" fmla="*/ 4 w 96"/>
                  <a:gd name="T5" fmla="*/ 32 h 79"/>
                  <a:gd name="T6" fmla="*/ 2 w 96"/>
                  <a:gd name="T7" fmla="*/ 24 h 79"/>
                  <a:gd name="T8" fmla="*/ 16 w 96"/>
                  <a:gd name="T9" fmla="*/ 3 h 79"/>
                  <a:gd name="T10" fmla="*/ 24 w 96"/>
                  <a:gd name="T11" fmla="*/ 2 h 79"/>
                  <a:gd name="T12" fmla="*/ 92 w 96"/>
                  <a:gd name="T13" fmla="*/ 47 h 79"/>
                  <a:gd name="T14" fmla="*/ 94 w 96"/>
                  <a:gd name="T15" fmla="*/ 55 h 79"/>
                  <a:gd name="T16" fmla="*/ 81 w 96"/>
                  <a:gd name="T17"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79">
                    <a:moveTo>
                      <a:pt x="81" y="75"/>
                    </a:moveTo>
                    <a:cubicBezTo>
                      <a:pt x="79" y="78"/>
                      <a:pt x="75" y="79"/>
                      <a:pt x="73" y="77"/>
                    </a:cubicBezTo>
                    <a:cubicBezTo>
                      <a:pt x="4" y="32"/>
                      <a:pt x="4" y="32"/>
                      <a:pt x="4" y="32"/>
                    </a:cubicBezTo>
                    <a:cubicBezTo>
                      <a:pt x="1" y="30"/>
                      <a:pt x="0" y="26"/>
                      <a:pt x="2" y="24"/>
                    </a:cubicBezTo>
                    <a:cubicBezTo>
                      <a:pt x="16" y="3"/>
                      <a:pt x="16" y="3"/>
                      <a:pt x="16" y="3"/>
                    </a:cubicBezTo>
                    <a:cubicBezTo>
                      <a:pt x="17" y="1"/>
                      <a:pt x="21" y="0"/>
                      <a:pt x="24" y="2"/>
                    </a:cubicBezTo>
                    <a:cubicBezTo>
                      <a:pt x="92" y="47"/>
                      <a:pt x="92" y="47"/>
                      <a:pt x="92" y="47"/>
                    </a:cubicBezTo>
                    <a:cubicBezTo>
                      <a:pt x="95" y="49"/>
                      <a:pt x="96" y="52"/>
                      <a:pt x="94" y="55"/>
                    </a:cubicBezTo>
                    <a:cubicBezTo>
                      <a:pt x="81" y="75"/>
                      <a:pt x="81" y="75"/>
                      <a:pt x="81"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35" name="Oval 782"/>
              <p:cNvSpPr>
                <a:spLocks noChangeArrowheads="1"/>
              </p:cNvSpPr>
              <p:nvPr userDrawn="1"/>
            </p:nvSpPr>
            <p:spPr bwMode="auto">
              <a:xfrm>
                <a:off x="9801225" y="4948238"/>
                <a:ext cx="1588" cy="1588"/>
              </a:xfrm>
              <a:prstGeom prst="ellipse">
                <a:avLst/>
              </a:prstGeom>
              <a:solidFill>
                <a:srgbClr val="006C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36" name="Freeform 783"/>
              <p:cNvSpPr>
                <a:spLocks noEditPoints="1"/>
              </p:cNvSpPr>
              <p:nvPr userDrawn="1"/>
            </p:nvSpPr>
            <p:spPr bwMode="auto">
              <a:xfrm>
                <a:off x="9621838" y="4948238"/>
                <a:ext cx="190500" cy="298450"/>
              </a:xfrm>
              <a:custGeom>
                <a:avLst/>
                <a:gdLst>
                  <a:gd name="T0" fmla="*/ 0 w 124"/>
                  <a:gd name="T1" fmla="*/ 182 h 194"/>
                  <a:gd name="T2" fmla="*/ 1 w 124"/>
                  <a:gd name="T3" fmla="*/ 182 h 194"/>
                  <a:gd name="T4" fmla="*/ 20 w 124"/>
                  <a:gd name="T5" fmla="*/ 194 h 194"/>
                  <a:gd name="T6" fmla="*/ 0 w 124"/>
                  <a:gd name="T7" fmla="*/ 182 h 194"/>
                  <a:gd name="T8" fmla="*/ 0 w 124"/>
                  <a:gd name="T9" fmla="*/ 182 h 194"/>
                  <a:gd name="T10" fmla="*/ 116 w 124"/>
                  <a:gd name="T11" fmla="*/ 0 h 194"/>
                  <a:gd name="T12" fmla="*/ 116 w 124"/>
                  <a:gd name="T13" fmla="*/ 0 h 194"/>
                  <a:gd name="T14" fmla="*/ 116 w 124"/>
                  <a:gd name="T15" fmla="*/ 0 h 194"/>
                  <a:gd name="T16" fmla="*/ 124 w 124"/>
                  <a:gd name="T17" fmla="*/ 5 h 194"/>
                  <a:gd name="T18" fmla="*/ 124 w 124"/>
                  <a:gd name="T19" fmla="*/ 5 h 194"/>
                  <a:gd name="T20" fmla="*/ 116 w 124"/>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94">
                    <a:moveTo>
                      <a:pt x="0" y="182"/>
                    </a:moveTo>
                    <a:cubicBezTo>
                      <a:pt x="0" y="182"/>
                      <a:pt x="1" y="182"/>
                      <a:pt x="1" y="182"/>
                    </a:cubicBezTo>
                    <a:cubicBezTo>
                      <a:pt x="20" y="194"/>
                      <a:pt x="20" y="194"/>
                      <a:pt x="20" y="194"/>
                    </a:cubicBezTo>
                    <a:cubicBezTo>
                      <a:pt x="0" y="182"/>
                      <a:pt x="0" y="182"/>
                      <a:pt x="0" y="182"/>
                    </a:cubicBezTo>
                    <a:cubicBezTo>
                      <a:pt x="0" y="182"/>
                      <a:pt x="0" y="182"/>
                      <a:pt x="0" y="182"/>
                    </a:cubicBezTo>
                    <a:moveTo>
                      <a:pt x="116" y="0"/>
                    </a:moveTo>
                    <a:cubicBezTo>
                      <a:pt x="116" y="0"/>
                      <a:pt x="116" y="0"/>
                      <a:pt x="116" y="0"/>
                    </a:cubicBezTo>
                    <a:cubicBezTo>
                      <a:pt x="116" y="0"/>
                      <a:pt x="116" y="0"/>
                      <a:pt x="116" y="0"/>
                    </a:cubicBezTo>
                    <a:cubicBezTo>
                      <a:pt x="124" y="5"/>
                      <a:pt x="124" y="5"/>
                      <a:pt x="124" y="5"/>
                    </a:cubicBezTo>
                    <a:cubicBezTo>
                      <a:pt x="124" y="5"/>
                      <a:pt x="124" y="5"/>
                      <a:pt x="124" y="5"/>
                    </a:cubicBezTo>
                    <a:cubicBezTo>
                      <a:pt x="116" y="0"/>
                      <a:pt x="116" y="0"/>
                      <a:pt x="116" y="0"/>
                    </a:cubicBezTo>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37" name="Freeform 784"/>
              <p:cNvSpPr>
                <a:spLocks/>
              </p:cNvSpPr>
              <p:nvPr userDrawn="1"/>
            </p:nvSpPr>
            <p:spPr bwMode="auto">
              <a:xfrm>
                <a:off x="9642475" y="4956176"/>
                <a:ext cx="204788" cy="279400"/>
              </a:xfrm>
              <a:custGeom>
                <a:avLst/>
                <a:gdLst>
                  <a:gd name="T0" fmla="*/ 110 w 132"/>
                  <a:gd name="T1" fmla="*/ 0 h 182"/>
                  <a:gd name="T2" fmla="*/ 110 w 132"/>
                  <a:gd name="T3" fmla="*/ 0 h 182"/>
                  <a:gd name="T4" fmla="*/ 110 w 132"/>
                  <a:gd name="T5" fmla="*/ 0 h 182"/>
                  <a:gd name="T6" fmla="*/ 110 w 132"/>
                  <a:gd name="T7" fmla="*/ 0 h 182"/>
                  <a:gd name="T8" fmla="*/ 0 w 132"/>
                  <a:gd name="T9" fmla="*/ 167 h 182"/>
                  <a:gd name="T10" fmla="*/ 17 w 132"/>
                  <a:gd name="T11" fmla="*/ 178 h 182"/>
                  <a:gd name="T12" fmla="*/ 17 w 132"/>
                  <a:gd name="T13" fmla="*/ 179 h 182"/>
                  <a:gd name="T14" fmla="*/ 21 w 132"/>
                  <a:gd name="T15" fmla="*/ 181 h 182"/>
                  <a:gd name="T16" fmla="*/ 22 w 132"/>
                  <a:gd name="T17" fmla="*/ 182 h 182"/>
                  <a:gd name="T18" fmla="*/ 132 w 132"/>
                  <a:gd name="T19" fmla="*/ 14 h 182"/>
                  <a:gd name="T20" fmla="*/ 110 w 132"/>
                  <a:gd name="T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82">
                    <a:moveTo>
                      <a:pt x="110" y="0"/>
                    </a:moveTo>
                    <a:cubicBezTo>
                      <a:pt x="110" y="0"/>
                      <a:pt x="110" y="0"/>
                      <a:pt x="110" y="0"/>
                    </a:cubicBezTo>
                    <a:cubicBezTo>
                      <a:pt x="110" y="0"/>
                      <a:pt x="110" y="0"/>
                      <a:pt x="110" y="0"/>
                    </a:cubicBezTo>
                    <a:cubicBezTo>
                      <a:pt x="110" y="0"/>
                      <a:pt x="110" y="0"/>
                      <a:pt x="110" y="0"/>
                    </a:cubicBezTo>
                    <a:cubicBezTo>
                      <a:pt x="0" y="167"/>
                      <a:pt x="0" y="167"/>
                      <a:pt x="0" y="167"/>
                    </a:cubicBezTo>
                    <a:cubicBezTo>
                      <a:pt x="17" y="178"/>
                      <a:pt x="17" y="178"/>
                      <a:pt x="17" y="178"/>
                    </a:cubicBezTo>
                    <a:cubicBezTo>
                      <a:pt x="17" y="179"/>
                      <a:pt x="17" y="179"/>
                      <a:pt x="17" y="179"/>
                    </a:cubicBezTo>
                    <a:cubicBezTo>
                      <a:pt x="21" y="181"/>
                      <a:pt x="21" y="181"/>
                      <a:pt x="21" y="181"/>
                    </a:cubicBezTo>
                    <a:cubicBezTo>
                      <a:pt x="22" y="182"/>
                      <a:pt x="22" y="182"/>
                      <a:pt x="22" y="182"/>
                    </a:cubicBezTo>
                    <a:cubicBezTo>
                      <a:pt x="132" y="14"/>
                      <a:pt x="132" y="14"/>
                      <a:pt x="132" y="14"/>
                    </a:cubicBezTo>
                    <a:cubicBezTo>
                      <a:pt x="110" y="0"/>
                      <a:pt x="110" y="0"/>
                      <a:pt x="110" y="0"/>
                    </a:cubicBezTo>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38" name="Freeform 785"/>
              <p:cNvSpPr>
                <a:spLocks noEditPoints="1"/>
              </p:cNvSpPr>
              <p:nvPr userDrawn="1"/>
            </p:nvSpPr>
            <p:spPr bwMode="auto">
              <a:xfrm>
                <a:off x="9620250" y="5207001"/>
                <a:ext cx="57150" cy="42863"/>
              </a:xfrm>
              <a:custGeom>
                <a:avLst/>
                <a:gdLst>
                  <a:gd name="T0" fmla="*/ 36 w 37"/>
                  <a:gd name="T1" fmla="*/ 18 h 28"/>
                  <a:gd name="T2" fmla="*/ 37 w 37"/>
                  <a:gd name="T3" fmla="*/ 19 h 28"/>
                  <a:gd name="T4" fmla="*/ 36 w 37"/>
                  <a:gd name="T5" fmla="*/ 18 h 28"/>
                  <a:gd name="T6" fmla="*/ 8 w 37"/>
                  <a:gd name="T7" fmla="*/ 0 h 28"/>
                  <a:gd name="T8" fmla="*/ 6 w 37"/>
                  <a:gd name="T9" fmla="*/ 2 h 28"/>
                  <a:gd name="T10" fmla="*/ 1 w 37"/>
                  <a:gd name="T11" fmla="*/ 10 h 28"/>
                  <a:gd name="T12" fmla="*/ 1 w 37"/>
                  <a:gd name="T13" fmla="*/ 14 h 28"/>
                  <a:gd name="T14" fmla="*/ 1 w 37"/>
                  <a:gd name="T15" fmla="*/ 14 h 28"/>
                  <a:gd name="T16" fmla="*/ 21 w 37"/>
                  <a:gd name="T17" fmla="*/ 26 h 28"/>
                  <a:gd name="T18" fmla="*/ 24 w 37"/>
                  <a:gd name="T19" fmla="*/ 28 h 28"/>
                  <a:gd name="T20" fmla="*/ 23 w 37"/>
                  <a:gd name="T21" fmla="*/ 24 h 28"/>
                  <a:gd name="T22" fmla="*/ 28 w 37"/>
                  <a:gd name="T23" fmla="*/ 16 h 28"/>
                  <a:gd name="T24" fmla="*/ 31 w 37"/>
                  <a:gd name="T25" fmla="*/ 15 h 28"/>
                  <a:gd name="T26" fmla="*/ 32 w 37"/>
                  <a:gd name="T27" fmla="*/ 15 h 28"/>
                  <a:gd name="T28" fmla="*/ 15 w 37"/>
                  <a:gd name="T29" fmla="*/ 4 h 28"/>
                  <a:gd name="T30" fmla="*/ 15 w 37"/>
                  <a:gd name="T31" fmla="*/ 4 h 28"/>
                  <a:gd name="T32" fmla="*/ 10 w 37"/>
                  <a:gd name="T33" fmla="*/ 1 h 28"/>
                  <a:gd name="T34" fmla="*/ 8 w 37"/>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36" y="18"/>
                    </a:moveTo>
                    <a:cubicBezTo>
                      <a:pt x="37" y="19"/>
                      <a:pt x="37" y="19"/>
                      <a:pt x="37" y="19"/>
                    </a:cubicBezTo>
                    <a:cubicBezTo>
                      <a:pt x="36" y="18"/>
                      <a:pt x="36" y="18"/>
                      <a:pt x="36" y="18"/>
                    </a:cubicBezTo>
                    <a:moveTo>
                      <a:pt x="8" y="0"/>
                    </a:moveTo>
                    <a:cubicBezTo>
                      <a:pt x="7" y="0"/>
                      <a:pt x="6" y="1"/>
                      <a:pt x="6" y="2"/>
                    </a:cubicBezTo>
                    <a:cubicBezTo>
                      <a:pt x="1" y="10"/>
                      <a:pt x="1" y="10"/>
                      <a:pt x="1" y="10"/>
                    </a:cubicBezTo>
                    <a:cubicBezTo>
                      <a:pt x="0" y="11"/>
                      <a:pt x="0" y="13"/>
                      <a:pt x="1" y="14"/>
                    </a:cubicBezTo>
                    <a:cubicBezTo>
                      <a:pt x="1" y="14"/>
                      <a:pt x="1" y="14"/>
                      <a:pt x="1" y="14"/>
                    </a:cubicBezTo>
                    <a:cubicBezTo>
                      <a:pt x="21" y="26"/>
                      <a:pt x="21" y="26"/>
                      <a:pt x="21" y="26"/>
                    </a:cubicBezTo>
                    <a:cubicBezTo>
                      <a:pt x="24" y="28"/>
                      <a:pt x="24" y="28"/>
                      <a:pt x="24" y="28"/>
                    </a:cubicBezTo>
                    <a:cubicBezTo>
                      <a:pt x="22" y="27"/>
                      <a:pt x="22" y="26"/>
                      <a:pt x="23" y="24"/>
                    </a:cubicBezTo>
                    <a:cubicBezTo>
                      <a:pt x="28" y="16"/>
                      <a:pt x="28" y="16"/>
                      <a:pt x="28" y="16"/>
                    </a:cubicBezTo>
                    <a:cubicBezTo>
                      <a:pt x="29" y="16"/>
                      <a:pt x="30" y="15"/>
                      <a:pt x="31" y="15"/>
                    </a:cubicBezTo>
                    <a:cubicBezTo>
                      <a:pt x="31" y="15"/>
                      <a:pt x="32" y="15"/>
                      <a:pt x="32" y="15"/>
                    </a:cubicBezTo>
                    <a:cubicBezTo>
                      <a:pt x="15" y="4"/>
                      <a:pt x="15" y="4"/>
                      <a:pt x="15" y="4"/>
                    </a:cubicBezTo>
                    <a:cubicBezTo>
                      <a:pt x="15" y="4"/>
                      <a:pt x="15" y="4"/>
                      <a:pt x="15" y="4"/>
                    </a:cubicBezTo>
                    <a:cubicBezTo>
                      <a:pt x="10" y="1"/>
                      <a:pt x="10" y="1"/>
                      <a:pt x="10" y="1"/>
                    </a:cubicBezTo>
                    <a:cubicBezTo>
                      <a:pt x="10" y="1"/>
                      <a:pt x="9" y="0"/>
                      <a:pt x="8" y="0"/>
                    </a:cubicBezTo>
                  </a:path>
                </a:pathLst>
              </a:custGeom>
              <a:solidFill>
                <a:srgbClr val="006C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39" name="Freeform 786"/>
              <p:cNvSpPr>
                <a:spLocks/>
              </p:cNvSpPr>
              <p:nvPr userDrawn="1"/>
            </p:nvSpPr>
            <p:spPr bwMode="auto">
              <a:xfrm>
                <a:off x="9844088" y="4862513"/>
                <a:ext cx="74613" cy="68263"/>
              </a:xfrm>
              <a:custGeom>
                <a:avLst/>
                <a:gdLst>
                  <a:gd name="T0" fmla="*/ 22 w 48"/>
                  <a:gd name="T1" fmla="*/ 0 h 44"/>
                  <a:gd name="T2" fmla="*/ 17 w 48"/>
                  <a:gd name="T3" fmla="*/ 3 h 44"/>
                  <a:gd name="T4" fmla="*/ 0 w 48"/>
                  <a:gd name="T5" fmla="*/ 30 h 44"/>
                  <a:gd name="T6" fmla="*/ 14 w 48"/>
                  <a:gd name="T7" fmla="*/ 39 h 44"/>
                  <a:gd name="T8" fmla="*/ 14 w 48"/>
                  <a:gd name="T9" fmla="*/ 39 h 44"/>
                  <a:gd name="T10" fmla="*/ 22 w 48"/>
                  <a:gd name="T11" fmla="*/ 44 h 44"/>
                  <a:gd name="T12" fmla="*/ 39 w 48"/>
                  <a:gd name="T13" fmla="*/ 18 h 44"/>
                  <a:gd name="T14" fmla="*/ 45 w 48"/>
                  <a:gd name="T15" fmla="*/ 15 h 44"/>
                  <a:gd name="T16" fmla="*/ 48 w 48"/>
                  <a:gd name="T17" fmla="*/ 16 h 44"/>
                  <a:gd name="T18" fmla="*/ 26 w 48"/>
                  <a:gd name="T19" fmla="*/ 1 h 44"/>
                  <a:gd name="T20" fmla="*/ 22 w 48"/>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4">
                    <a:moveTo>
                      <a:pt x="22" y="0"/>
                    </a:moveTo>
                    <a:cubicBezTo>
                      <a:pt x="20" y="0"/>
                      <a:pt x="18" y="1"/>
                      <a:pt x="17" y="3"/>
                    </a:cubicBezTo>
                    <a:cubicBezTo>
                      <a:pt x="0" y="30"/>
                      <a:pt x="0" y="30"/>
                      <a:pt x="0" y="30"/>
                    </a:cubicBezTo>
                    <a:cubicBezTo>
                      <a:pt x="14" y="39"/>
                      <a:pt x="14" y="39"/>
                      <a:pt x="14" y="39"/>
                    </a:cubicBezTo>
                    <a:cubicBezTo>
                      <a:pt x="14" y="39"/>
                      <a:pt x="14" y="39"/>
                      <a:pt x="14" y="39"/>
                    </a:cubicBezTo>
                    <a:cubicBezTo>
                      <a:pt x="22" y="44"/>
                      <a:pt x="22" y="44"/>
                      <a:pt x="22" y="44"/>
                    </a:cubicBezTo>
                    <a:cubicBezTo>
                      <a:pt x="39" y="18"/>
                      <a:pt x="39" y="18"/>
                      <a:pt x="39" y="18"/>
                    </a:cubicBezTo>
                    <a:cubicBezTo>
                      <a:pt x="41" y="16"/>
                      <a:pt x="43" y="15"/>
                      <a:pt x="45" y="15"/>
                    </a:cubicBezTo>
                    <a:cubicBezTo>
                      <a:pt x="46" y="15"/>
                      <a:pt x="47" y="15"/>
                      <a:pt x="48" y="16"/>
                    </a:cubicBezTo>
                    <a:cubicBezTo>
                      <a:pt x="26" y="1"/>
                      <a:pt x="26" y="1"/>
                      <a:pt x="26" y="1"/>
                    </a:cubicBezTo>
                    <a:cubicBezTo>
                      <a:pt x="25" y="1"/>
                      <a:pt x="24" y="0"/>
                      <a:pt x="22" y="0"/>
                    </a:cubicBezTo>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40" name="Freeform 787"/>
              <p:cNvSpPr>
                <a:spLocks/>
              </p:cNvSpPr>
              <p:nvPr userDrawn="1"/>
            </p:nvSpPr>
            <p:spPr bwMode="auto">
              <a:xfrm>
                <a:off x="9796463" y="4900613"/>
                <a:ext cx="69850" cy="76200"/>
              </a:xfrm>
              <a:custGeom>
                <a:avLst/>
                <a:gdLst>
                  <a:gd name="T0" fmla="*/ 19 w 45"/>
                  <a:gd name="T1" fmla="*/ 0 h 50"/>
                  <a:gd name="T2" fmla="*/ 14 w 45"/>
                  <a:gd name="T3" fmla="*/ 2 h 50"/>
                  <a:gd name="T4" fmla="*/ 1 w 45"/>
                  <a:gd name="T5" fmla="*/ 22 h 50"/>
                  <a:gd name="T6" fmla="*/ 3 w 45"/>
                  <a:gd name="T7" fmla="*/ 31 h 50"/>
                  <a:gd name="T8" fmla="*/ 3 w 45"/>
                  <a:gd name="T9" fmla="*/ 31 h 50"/>
                  <a:gd name="T10" fmla="*/ 11 w 45"/>
                  <a:gd name="T11" fmla="*/ 36 h 50"/>
                  <a:gd name="T12" fmla="*/ 33 w 45"/>
                  <a:gd name="T13" fmla="*/ 50 h 50"/>
                  <a:gd name="T14" fmla="*/ 33 w 45"/>
                  <a:gd name="T15" fmla="*/ 50 h 50"/>
                  <a:gd name="T16" fmla="*/ 25 w 45"/>
                  <a:gd name="T17" fmla="*/ 45 h 50"/>
                  <a:gd name="T18" fmla="*/ 24 w 45"/>
                  <a:gd name="T19" fmla="*/ 37 h 50"/>
                  <a:gd name="T20" fmla="*/ 37 w 45"/>
                  <a:gd name="T21" fmla="*/ 17 h 50"/>
                  <a:gd name="T22" fmla="*/ 42 w 45"/>
                  <a:gd name="T23" fmla="*/ 14 h 50"/>
                  <a:gd name="T24" fmla="*/ 45 w 45"/>
                  <a:gd name="T25" fmla="*/ 15 h 50"/>
                  <a:gd name="T26" fmla="*/ 31 w 45"/>
                  <a:gd name="T27" fmla="*/ 6 h 50"/>
                  <a:gd name="T28" fmla="*/ 31 w 45"/>
                  <a:gd name="T29" fmla="*/ 6 h 50"/>
                  <a:gd name="T30" fmla="*/ 23 w 45"/>
                  <a:gd name="T31" fmla="*/ 1 h 50"/>
                  <a:gd name="T32" fmla="*/ 19 w 45"/>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0">
                    <a:moveTo>
                      <a:pt x="19" y="0"/>
                    </a:moveTo>
                    <a:cubicBezTo>
                      <a:pt x="17" y="0"/>
                      <a:pt x="16" y="1"/>
                      <a:pt x="14" y="2"/>
                    </a:cubicBezTo>
                    <a:cubicBezTo>
                      <a:pt x="1" y="22"/>
                      <a:pt x="1" y="22"/>
                      <a:pt x="1" y="22"/>
                    </a:cubicBezTo>
                    <a:cubicBezTo>
                      <a:pt x="0" y="25"/>
                      <a:pt x="0" y="29"/>
                      <a:pt x="3" y="31"/>
                    </a:cubicBezTo>
                    <a:cubicBezTo>
                      <a:pt x="3" y="31"/>
                      <a:pt x="3" y="31"/>
                      <a:pt x="3" y="31"/>
                    </a:cubicBezTo>
                    <a:cubicBezTo>
                      <a:pt x="11" y="36"/>
                      <a:pt x="11" y="36"/>
                      <a:pt x="11" y="36"/>
                    </a:cubicBezTo>
                    <a:cubicBezTo>
                      <a:pt x="33" y="50"/>
                      <a:pt x="33" y="50"/>
                      <a:pt x="33" y="50"/>
                    </a:cubicBezTo>
                    <a:cubicBezTo>
                      <a:pt x="33" y="50"/>
                      <a:pt x="33" y="50"/>
                      <a:pt x="33" y="50"/>
                    </a:cubicBezTo>
                    <a:cubicBezTo>
                      <a:pt x="25" y="45"/>
                      <a:pt x="25" y="45"/>
                      <a:pt x="25" y="45"/>
                    </a:cubicBezTo>
                    <a:cubicBezTo>
                      <a:pt x="22" y="44"/>
                      <a:pt x="22" y="40"/>
                      <a:pt x="24" y="37"/>
                    </a:cubicBezTo>
                    <a:cubicBezTo>
                      <a:pt x="37" y="17"/>
                      <a:pt x="37" y="17"/>
                      <a:pt x="37" y="17"/>
                    </a:cubicBezTo>
                    <a:cubicBezTo>
                      <a:pt x="38" y="15"/>
                      <a:pt x="40" y="14"/>
                      <a:pt x="42" y="14"/>
                    </a:cubicBezTo>
                    <a:cubicBezTo>
                      <a:pt x="43" y="14"/>
                      <a:pt x="44" y="15"/>
                      <a:pt x="45" y="15"/>
                    </a:cubicBezTo>
                    <a:cubicBezTo>
                      <a:pt x="31" y="6"/>
                      <a:pt x="31" y="6"/>
                      <a:pt x="31" y="6"/>
                    </a:cubicBezTo>
                    <a:cubicBezTo>
                      <a:pt x="31" y="6"/>
                      <a:pt x="31" y="6"/>
                      <a:pt x="31" y="6"/>
                    </a:cubicBezTo>
                    <a:cubicBezTo>
                      <a:pt x="23" y="1"/>
                      <a:pt x="23" y="1"/>
                      <a:pt x="23" y="1"/>
                    </a:cubicBezTo>
                    <a:cubicBezTo>
                      <a:pt x="22" y="0"/>
                      <a:pt x="21" y="0"/>
                      <a:pt x="1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41" name="Freeform 788"/>
              <p:cNvSpPr>
                <a:spLocks/>
              </p:cNvSpPr>
              <p:nvPr userDrawn="1"/>
            </p:nvSpPr>
            <p:spPr bwMode="auto">
              <a:xfrm>
                <a:off x="9744075" y="5114926"/>
                <a:ext cx="93663" cy="93663"/>
              </a:xfrm>
              <a:custGeom>
                <a:avLst/>
                <a:gdLst>
                  <a:gd name="T0" fmla="*/ 51 w 61"/>
                  <a:gd name="T1" fmla="*/ 47 h 60"/>
                  <a:gd name="T2" fmla="*/ 13 w 61"/>
                  <a:gd name="T3" fmla="*/ 51 h 60"/>
                  <a:gd name="T4" fmla="*/ 10 w 61"/>
                  <a:gd name="T5" fmla="*/ 13 h 60"/>
                  <a:gd name="T6" fmla="*/ 48 w 61"/>
                  <a:gd name="T7" fmla="*/ 9 h 60"/>
                  <a:gd name="T8" fmla="*/ 51 w 61"/>
                  <a:gd name="T9" fmla="*/ 47 h 60"/>
                </a:gdLst>
                <a:ahLst/>
                <a:cxnLst>
                  <a:cxn ang="0">
                    <a:pos x="T0" y="T1"/>
                  </a:cxn>
                  <a:cxn ang="0">
                    <a:pos x="T2" y="T3"/>
                  </a:cxn>
                  <a:cxn ang="0">
                    <a:pos x="T4" y="T5"/>
                  </a:cxn>
                  <a:cxn ang="0">
                    <a:pos x="T6" y="T7"/>
                  </a:cxn>
                  <a:cxn ang="0">
                    <a:pos x="T8" y="T9"/>
                  </a:cxn>
                </a:cxnLst>
                <a:rect l="0" t="0" r="r" b="b"/>
                <a:pathLst>
                  <a:path w="61" h="60">
                    <a:moveTo>
                      <a:pt x="51" y="47"/>
                    </a:moveTo>
                    <a:cubicBezTo>
                      <a:pt x="42" y="59"/>
                      <a:pt x="25" y="60"/>
                      <a:pt x="13" y="51"/>
                    </a:cubicBezTo>
                    <a:cubicBezTo>
                      <a:pt x="2" y="41"/>
                      <a:pt x="0" y="24"/>
                      <a:pt x="10" y="13"/>
                    </a:cubicBezTo>
                    <a:cubicBezTo>
                      <a:pt x="19" y="1"/>
                      <a:pt x="36" y="0"/>
                      <a:pt x="48" y="9"/>
                    </a:cubicBezTo>
                    <a:cubicBezTo>
                      <a:pt x="59" y="19"/>
                      <a:pt x="61" y="36"/>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42" name="Freeform 789"/>
              <p:cNvSpPr>
                <a:spLocks/>
              </p:cNvSpPr>
              <p:nvPr userDrawn="1"/>
            </p:nvSpPr>
            <p:spPr bwMode="auto">
              <a:xfrm>
                <a:off x="9764713" y="5137151"/>
                <a:ext cx="50800" cy="49213"/>
              </a:xfrm>
              <a:custGeom>
                <a:avLst/>
                <a:gdLst>
                  <a:gd name="T0" fmla="*/ 28 w 33"/>
                  <a:gd name="T1" fmla="*/ 25 h 32"/>
                  <a:gd name="T2" fmla="*/ 7 w 33"/>
                  <a:gd name="T3" fmla="*/ 27 h 32"/>
                  <a:gd name="T4" fmla="*/ 6 w 33"/>
                  <a:gd name="T5" fmla="*/ 7 h 32"/>
                  <a:gd name="T6" fmla="*/ 26 w 33"/>
                  <a:gd name="T7" fmla="*/ 5 h 32"/>
                  <a:gd name="T8" fmla="*/ 28 w 33"/>
                  <a:gd name="T9" fmla="*/ 25 h 32"/>
                </a:gdLst>
                <a:ahLst/>
                <a:cxnLst>
                  <a:cxn ang="0">
                    <a:pos x="T0" y="T1"/>
                  </a:cxn>
                  <a:cxn ang="0">
                    <a:pos x="T2" y="T3"/>
                  </a:cxn>
                  <a:cxn ang="0">
                    <a:pos x="T4" y="T5"/>
                  </a:cxn>
                  <a:cxn ang="0">
                    <a:pos x="T6" y="T7"/>
                  </a:cxn>
                  <a:cxn ang="0">
                    <a:pos x="T8" y="T9"/>
                  </a:cxn>
                </a:cxnLst>
                <a:rect l="0" t="0" r="r" b="b"/>
                <a:pathLst>
                  <a:path w="33" h="32">
                    <a:moveTo>
                      <a:pt x="28" y="25"/>
                    </a:moveTo>
                    <a:cubicBezTo>
                      <a:pt x="23" y="31"/>
                      <a:pt x="13" y="32"/>
                      <a:pt x="7" y="27"/>
                    </a:cubicBezTo>
                    <a:cubicBezTo>
                      <a:pt x="1" y="22"/>
                      <a:pt x="0" y="13"/>
                      <a:pt x="6" y="7"/>
                    </a:cubicBezTo>
                    <a:cubicBezTo>
                      <a:pt x="11" y="1"/>
                      <a:pt x="20" y="0"/>
                      <a:pt x="26" y="5"/>
                    </a:cubicBezTo>
                    <a:cubicBezTo>
                      <a:pt x="32" y="10"/>
                      <a:pt x="33" y="19"/>
                      <a:pt x="28" y="25"/>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43" name="Freeform 790"/>
              <p:cNvSpPr>
                <a:spLocks/>
              </p:cNvSpPr>
              <p:nvPr userDrawn="1"/>
            </p:nvSpPr>
            <p:spPr bwMode="auto">
              <a:xfrm>
                <a:off x="9531350" y="5400676"/>
                <a:ext cx="190500" cy="111125"/>
              </a:xfrm>
              <a:custGeom>
                <a:avLst/>
                <a:gdLst>
                  <a:gd name="T0" fmla="*/ 76 w 123"/>
                  <a:gd name="T1" fmla="*/ 35 h 72"/>
                  <a:gd name="T2" fmla="*/ 76 w 123"/>
                  <a:gd name="T3" fmla="*/ 0 h 72"/>
                  <a:gd name="T4" fmla="*/ 47 w 123"/>
                  <a:gd name="T5" fmla="*/ 0 h 72"/>
                  <a:gd name="T6" fmla="*/ 47 w 123"/>
                  <a:gd name="T7" fmla="*/ 35 h 72"/>
                  <a:gd name="T8" fmla="*/ 0 w 123"/>
                  <a:gd name="T9" fmla="*/ 72 h 72"/>
                  <a:gd name="T10" fmla="*/ 123 w 123"/>
                  <a:gd name="T11" fmla="*/ 72 h 72"/>
                  <a:gd name="T12" fmla="*/ 76 w 123"/>
                  <a:gd name="T13" fmla="*/ 35 h 72"/>
                </a:gdLst>
                <a:ahLst/>
                <a:cxnLst>
                  <a:cxn ang="0">
                    <a:pos x="T0" y="T1"/>
                  </a:cxn>
                  <a:cxn ang="0">
                    <a:pos x="T2" y="T3"/>
                  </a:cxn>
                  <a:cxn ang="0">
                    <a:pos x="T4" y="T5"/>
                  </a:cxn>
                  <a:cxn ang="0">
                    <a:pos x="T6" y="T7"/>
                  </a:cxn>
                  <a:cxn ang="0">
                    <a:pos x="T8" y="T9"/>
                  </a:cxn>
                  <a:cxn ang="0">
                    <a:pos x="T10" y="T11"/>
                  </a:cxn>
                  <a:cxn ang="0">
                    <a:pos x="T12" y="T13"/>
                  </a:cxn>
                </a:cxnLst>
                <a:rect l="0" t="0" r="r" b="b"/>
                <a:pathLst>
                  <a:path w="123" h="72">
                    <a:moveTo>
                      <a:pt x="76" y="35"/>
                    </a:moveTo>
                    <a:cubicBezTo>
                      <a:pt x="76" y="0"/>
                      <a:pt x="76" y="0"/>
                      <a:pt x="76" y="0"/>
                    </a:cubicBezTo>
                    <a:cubicBezTo>
                      <a:pt x="47" y="0"/>
                      <a:pt x="47" y="0"/>
                      <a:pt x="47" y="0"/>
                    </a:cubicBezTo>
                    <a:cubicBezTo>
                      <a:pt x="47" y="35"/>
                      <a:pt x="47" y="35"/>
                      <a:pt x="47" y="35"/>
                    </a:cubicBezTo>
                    <a:cubicBezTo>
                      <a:pt x="26" y="40"/>
                      <a:pt x="9" y="54"/>
                      <a:pt x="0" y="72"/>
                    </a:cubicBezTo>
                    <a:cubicBezTo>
                      <a:pt x="123" y="72"/>
                      <a:pt x="123" y="72"/>
                      <a:pt x="123" y="72"/>
                    </a:cubicBezTo>
                    <a:cubicBezTo>
                      <a:pt x="114" y="54"/>
                      <a:pt x="97" y="40"/>
                      <a:pt x="76" y="35"/>
                    </a:cubicBezTo>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44" name="Freeform 791"/>
              <p:cNvSpPr>
                <a:spLocks/>
              </p:cNvSpPr>
              <p:nvPr userDrawn="1"/>
            </p:nvSpPr>
            <p:spPr bwMode="auto">
              <a:xfrm>
                <a:off x="9672638" y="5462588"/>
                <a:ext cx="1588" cy="1588"/>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45" name="Freeform 792"/>
              <p:cNvSpPr>
                <a:spLocks/>
              </p:cNvSpPr>
              <p:nvPr userDrawn="1"/>
            </p:nvSpPr>
            <p:spPr bwMode="auto">
              <a:xfrm>
                <a:off x="9672638" y="5462588"/>
                <a:ext cx="1588" cy="1588"/>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46" name="Freeform 793"/>
              <p:cNvSpPr>
                <a:spLocks/>
              </p:cNvSpPr>
              <p:nvPr userDrawn="1"/>
            </p:nvSpPr>
            <p:spPr bwMode="auto">
              <a:xfrm>
                <a:off x="9531350" y="5400676"/>
                <a:ext cx="117475" cy="111125"/>
              </a:xfrm>
              <a:custGeom>
                <a:avLst/>
                <a:gdLst>
                  <a:gd name="T0" fmla="*/ 76 w 76"/>
                  <a:gd name="T1" fmla="*/ 0 h 72"/>
                  <a:gd name="T2" fmla="*/ 47 w 76"/>
                  <a:gd name="T3" fmla="*/ 0 h 72"/>
                  <a:gd name="T4" fmla="*/ 47 w 76"/>
                  <a:gd name="T5" fmla="*/ 35 h 72"/>
                  <a:gd name="T6" fmla="*/ 47 w 76"/>
                  <a:gd name="T7" fmla="*/ 35 h 72"/>
                  <a:gd name="T8" fmla="*/ 0 w 76"/>
                  <a:gd name="T9" fmla="*/ 72 h 72"/>
                  <a:gd name="T10" fmla="*/ 18 w 76"/>
                  <a:gd name="T11" fmla="*/ 72 h 72"/>
                  <a:gd name="T12" fmla="*/ 62 w 76"/>
                  <a:gd name="T13" fmla="*/ 41 h 72"/>
                  <a:gd name="T14" fmla="*/ 62 w 76"/>
                  <a:gd name="T15" fmla="*/ 5 h 72"/>
                  <a:gd name="T16" fmla="*/ 76 w 76"/>
                  <a:gd name="T17" fmla="*/ 5 h 72"/>
                  <a:gd name="T18" fmla="*/ 76 w 76"/>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2">
                    <a:moveTo>
                      <a:pt x="76" y="0"/>
                    </a:moveTo>
                    <a:cubicBezTo>
                      <a:pt x="47" y="0"/>
                      <a:pt x="47" y="0"/>
                      <a:pt x="47" y="0"/>
                    </a:cubicBezTo>
                    <a:cubicBezTo>
                      <a:pt x="47" y="35"/>
                      <a:pt x="47" y="35"/>
                      <a:pt x="47" y="35"/>
                    </a:cubicBezTo>
                    <a:cubicBezTo>
                      <a:pt x="47" y="35"/>
                      <a:pt x="47" y="35"/>
                      <a:pt x="47" y="35"/>
                    </a:cubicBezTo>
                    <a:cubicBezTo>
                      <a:pt x="26" y="40"/>
                      <a:pt x="9" y="54"/>
                      <a:pt x="0" y="72"/>
                    </a:cubicBezTo>
                    <a:cubicBezTo>
                      <a:pt x="18" y="72"/>
                      <a:pt x="18" y="72"/>
                      <a:pt x="18" y="72"/>
                    </a:cubicBezTo>
                    <a:cubicBezTo>
                      <a:pt x="27" y="56"/>
                      <a:pt x="43" y="45"/>
                      <a:pt x="62" y="41"/>
                    </a:cubicBezTo>
                    <a:cubicBezTo>
                      <a:pt x="62" y="5"/>
                      <a:pt x="62" y="5"/>
                      <a:pt x="62" y="5"/>
                    </a:cubicBezTo>
                    <a:cubicBezTo>
                      <a:pt x="76" y="5"/>
                      <a:pt x="76" y="5"/>
                      <a:pt x="76" y="5"/>
                    </a:cubicBezTo>
                    <a:cubicBezTo>
                      <a:pt x="76" y="0"/>
                      <a:pt x="76" y="0"/>
                      <a:pt x="76" y="0"/>
                    </a:cubicBezTo>
                  </a:path>
                </a:pathLst>
              </a:custGeom>
              <a:solidFill>
                <a:srgbClr val="E5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47" name="Freeform 794"/>
              <p:cNvSpPr>
                <a:spLocks/>
              </p:cNvSpPr>
              <p:nvPr userDrawn="1"/>
            </p:nvSpPr>
            <p:spPr bwMode="auto">
              <a:xfrm>
                <a:off x="9536113" y="5367338"/>
                <a:ext cx="179388" cy="46038"/>
              </a:xfrm>
              <a:custGeom>
                <a:avLst/>
                <a:gdLst>
                  <a:gd name="T0" fmla="*/ 116 w 116"/>
                  <a:gd name="T1" fmla="*/ 23 h 29"/>
                  <a:gd name="T2" fmla="*/ 111 w 116"/>
                  <a:gd name="T3" fmla="*/ 29 h 29"/>
                  <a:gd name="T4" fmla="*/ 6 w 116"/>
                  <a:gd name="T5" fmla="*/ 29 h 29"/>
                  <a:gd name="T6" fmla="*/ 0 w 116"/>
                  <a:gd name="T7" fmla="*/ 23 h 29"/>
                  <a:gd name="T8" fmla="*/ 0 w 116"/>
                  <a:gd name="T9" fmla="*/ 6 h 29"/>
                  <a:gd name="T10" fmla="*/ 6 w 116"/>
                  <a:gd name="T11" fmla="*/ 0 h 29"/>
                  <a:gd name="T12" fmla="*/ 111 w 116"/>
                  <a:gd name="T13" fmla="*/ 0 h 29"/>
                  <a:gd name="T14" fmla="*/ 116 w 116"/>
                  <a:gd name="T15" fmla="*/ 6 h 29"/>
                  <a:gd name="T16" fmla="*/ 116 w 116"/>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9">
                    <a:moveTo>
                      <a:pt x="116" y="23"/>
                    </a:moveTo>
                    <a:cubicBezTo>
                      <a:pt x="116" y="27"/>
                      <a:pt x="114" y="29"/>
                      <a:pt x="111" y="29"/>
                    </a:cubicBezTo>
                    <a:cubicBezTo>
                      <a:pt x="6" y="29"/>
                      <a:pt x="6" y="29"/>
                      <a:pt x="6" y="29"/>
                    </a:cubicBezTo>
                    <a:cubicBezTo>
                      <a:pt x="3" y="29"/>
                      <a:pt x="0" y="27"/>
                      <a:pt x="0" y="23"/>
                    </a:cubicBezTo>
                    <a:cubicBezTo>
                      <a:pt x="0" y="6"/>
                      <a:pt x="0" y="6"/>
                      <a:pt x="0" y="6"/>
                    </a:cubicBezTo>
                    <a:cubicBezTo>
                      <a:pt x="0" y="2"/>
                      <a:pt x="3" y="0"/>
                      <a:pt x="6" y="0"/>
                    </a:cubicBezTo>
                    <a:cubicBezTo>
                      <a:pt x="111" y="0"/>
                      <a:pt x="111" y="0"/>
                      <a:pt x="111" y="0"/>
                    </a:cubicBezTo>
                    <a:cubicBezTo>
                      <a:pt x="114" y="0"/>
                      <a:pt x="116" y="2"/>
                      <a:pt x="116" y="6"/>
                    </a:cubicBezTo>
                    <a:lnTo>
                      <a:pt x="11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48" name="Freeform 795"/>
              <p:cNvSpPr>
                <a:spLocks/>
              </p:cNvSpPr>
              <p:nvPr userDrawn="1"/>
            </p:nvSpPr>
            <p:spPr bwMode="auto">
              <a:xfrm>
                <a:off x="10190163" y="4818063"/>
                <a:ext cx="346075" cy="188913"/>
              </a:xfrm>
              <a:custGeom>
                <a:avLst/>
                <a:gdLst>
                  <a:gd name="T0" fmla="*/ 223 w 223"/>
                  <a:gd name="T1" fmla="*/ 104 h 123"/>
                  <a:gd name="T2" fmla="*/ 207 w 223"/>
                  <a:gd name="T3" fmla="*/ 90 h 123"/>
                  <a:gd name="T4" fmla="*/ 206 w 223"/>
                  <a:gd name="T5" fmla="*/ 90 h 123"/>
                  <a:gd name="T6" fmla="*/ 207 w 223"/>
                  <a:gd name="T7" fmla="*/ 80 h 123"/>
                  <a:gd name="T8" fmla="*/ 173 w 223"/>
                  <a:gd name="T9" fmla="*/ 46 h 123"/>
                  <a:gd name="T10" fmla="*/ 173 w 223"/>
                  <a:gd name="T11" fmla="*/ 46 h 123"/>
                  <a:gd name="T12" fmla="*/ 126 w 223"/>
                  <a:gd name="T13" fmla="*/ 0 h 123"/>
                  <a:gd name="T14" fmla="*/ 80 w 223"/>
                  <a:gd name="T15" fmla="*/ 41 h 123"/>
                  <a:gd name="T16" fmla="*/ 80 w 223"/>
                  <a:gd name="T17" fmla="*/ 43 h 123"/>
                  <a:gd name="T18" fmla="*/ 66 w 223"/>
                  <a:gd name="T19" fmla="*/ 40 h 123"/>
                  <a:gd name="T20" fmla="*/ 32 w 223"/>
                  <a:gd name="T21" fmla="*/ 75 h 123"/>
                  <a:gd name="T22" fmla="*/ 35 w 223"/>
                  <a:gd name="T23" fmla="*/ 90 h 123"/>
                  <a:gd name="T24" fmla="*/ 17 w 223"/>
                  <a:gd name="T25" fmla="*/ 90 h 123"/>
                  <a:gd name="T26" fmla="*/ 0 w 223"/>
                  <a:gd name="T27" fmla="*/ 106 h 123"/>
                  <a:gd name="T28" fmla="*/ 17 w 223"/>
                  <a:gd name="T29" fmla="*/ 123 h 123"/>
                  <a:gd name="T30" fmla="*/ 207 w 223"/>
                  <a:gd name="T31" fmla="*/ 123 h 123"/>
                  <a:gd name="T32" fmla="*/ 223 w 223"/>
                  <a:gd name="T33" fmla="*/ 106 h 123"/>
                  <a:gd name="T34" fmla="*/ 223 w 223"/>
                  <a:gd name="T35" fmla="*/ 10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23">
                    <a:moveTo>
                      <a:pt x="223" y="104"/>
                    </a:moveTo>
                    <a:cubicBezTo>
                      <a:pt x="222" y="96"/>
                      <a:pt x="215" y="90"/>
                      <a:pt x="207" y="90"/>
                    </a:cubicBezTo>
                    <a:cubicBezTo>
                      <a:pt x="206" y="90"/>
                      <a:pt x="206" y="90"/>
                      <a:pt x="206" y="90"/>
                    </a:cubicBezTo>
                    <a:cubicBezTo>
                      <a:pt x="206" y="87"/>
                      <a:pt x="207" y="84"/>
                      <a:pt x="207" y="80"/>
                    </a:cubicBezTo>
                    <a:cubicBezTo>
                      <a:pt x="207" y="61"/>
                      <a:pt x="192" y="46"/>
                      <a:pt x="173" y="46"/>
                    </a:cubicBezTo>
                    <a:cubicBezTo>
                      <a:pt x="173" y="46"/>
                      <a:pt x="173" y="46"/>
                      <a:pt x="173" y="46"/>
                    </a:cubicBezTo>
                    <a:cubicBezTo>
                      <a:pt x="173" y="20"/>
                      <a:pt x="152" y="0"/>
                      <a:pt x="126" y="0"/>
                    </a:cubicBezTo>
                    <a:cubicBezTo>
                      <a:pt x="102" y="0"/>
                      <a:pt x="83" y="18"/>
                      <a:pt x="80" y="41"/>
                    </a:cubicBezTo>
                    <a:cubicBezTo>
                      <a:pt x="80" y="42"/>
                      <a:pt x="80" y="43"/>
                      <a:pt x="80" y="43"/>
                    </a:cubicBezTo>
                    <a:cubicBezTo>
                      <a:pt x="76" y="41"/>
                      <a:pt x="71" y="40"/>
                      <a:pt x="66" y="40"/>
                    </a:cubicBezTo>
                    <a:cubicBezTo>
                      <a:pt x="47" y="40"/>
                      <a:pt x="32" y="56"/>
                      <a:pt x="32" y="75"/>
                    </a:cubicBezTo>
                    <a:cubicBezTo>
                      <a:pt x="32" y="80"/>
                      <a:pt x="33" y="85"/>
                      <a:pt x="35" y="90"/>
                    </a:cubicBezTo>
                    <a:cubicBezTo>
                      <a:pt x="17" y="90"/>
                      <a:pt x="17" y="90"/>
                      <a:pt x="17" y="90"/>
                    </a:cubicBezTo>
                    <a:cubicBezTo>
                      <a:pt x="7" y="90"/>
                      <a:pt x="0" y="97"/>
                      <a:pt x="0" y="106"/>
                    </a:cubicBezTo>
                    <a:cubicBezTo>
                      <a:pt x="0" y="115"/>
                      <a:pt x="7" y="123"/>
                      <a:pt x="17" y="123"/>
                    </a:cubicBezTo>
                    <a:cubicBezTo>
                      <a:pt x="207" y="123"/>
                      <a:pt x="207" y="123"/>
                      <a:pt x="207" y="123"/>
                    </a:cubicBezTo>
                    <a:cubicBezTo>
                      <a:pt x="216" y="123"/>
                      <a:pt x="223" y="115"/>
                      <a:pt x="223" y="106"/>
                    </a:cubicBezTo>
                    <a:cubicBezTo>
                      <a:pt x="223" y="106"/>
                      <a:pt x="223" y="105"/>
                      <a:pt x="223"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49" name="Freeform 796"/>
              <p:cNvSpPr>
                <a:spLocks/>
              </p:cNvSpPr>
              <p:nvPr userDrawn="1"/>
            </p:nvSpPr>
            <p:spPr bwMode="auto">
              <a:xfrm>
                <a:off x="10190163" y="4879976"/>
                <a:ext cx="346075" cy="127000"/>
              </a:xfrm>
              <a:custGeom>
                <a:avLst/>
                <a:gdLst>
                  <a:gd name="T0" fmla="*/ 66 w 223"/>
                  <a:gd name="T1" fmla="*/ 0 h 83"/>
                  <a:gd name="T2" fmla="*/ 62 w 223"/>
                  <a:gd name="T3" fmla="*/ 1 h 83"/>
                  <a:gd name="T4" fmla="*/ 32 w 223"/>
                  <a:gd name="T5" fmla="*/ 35 h 83"/>
                  <a:gd name="T6" fmla="*/ 35 w 223"/>
                  <a:gd name="T7" fmla="*/ 50 h 83"/>
                  <a:gd name="T8" fmla="*/ 35 w 223"/>
                  <a:gd name="T9" fmla="*/ 50 h 83"/>
                  <a:gd name="T10" fmla="*/ 35 w 223"/>
                  <a:gd name="T11" fmla="*/ 50 h 83"/>
                  <a:gd name="T12" fmla="*/ 17 w 223"/>
                  <a:gd name="T13" fmla="*/ 50 h 83"/>
                  <a:gd name="T14" fmla="*/ 0 w 223"/>
                  <a:gd name="T15" fmla="*/ 66 h 83"/>
                  <a:gd name="T16" fmla="*/ 17 w 223"/>
                  <a:gd name="T17" fmla="*/ 83 h 83"/>
                  <a:gd name="T18" fmla="*/ 207 w 223"/>
                  <a:gd name="T19" fmla="*/ 83 h 83"/>
                  <a:gd name="T20" fmla="*/ 223 w 223"/>
                  <a:gd name="T21" fmla="*/ 66 h 83"/>
                  <a:gd name="T22" fmla="*/ 223 w 223"/>
                  <a:gd name="T23" fmla="*/ 64 h 83"/>
                  <a:gd name="T24" fmla="*/ 223 w 223"/>
                  <a:gd name="T25" fmla="*/ 64 h 83"/>
                  <a:gd name="T26" fmla="*/ 63 w 223"/>
                  <a:gd name="T27" fmla="*/ 64 h 83"/>
                  <a:gd name="T28" fmla="*/ 47 w 223"/>
                  <a:gd name="T29" fmla="*/ 47 h 83"/>
                  <a:gd name="T30" fmla="*/ 63 w 223"/>
                  <a:gd name="T31" fmla="*/ 31 h 83"/>
                  <a:gd name="T32" fmla="*/ 88 w 223"/>
                  <a:gd name="T33" fmla="*/ 31 h 83"/>
                  <a:gd name="T34" fmla="*/ 80 w 223"/>
                  <a:gd name="T35" fmla="*/ 6 h 83"/>
                  <a:gd name="T36" fmla="*/ 80 w 223"/>
                  <a:gd name="T37" fmla="*/ 1 h 83"/>
                  <a:gd name="T38" fmla="*/ 80 w 223"/>
                  <a:gd name="T39" fmla="*/ 3 h 83"/>
                  <a:gd name="T40" fmla="*/ 66 w 223"/>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83">
                    <a:moveTo>
                      <a:pt x="66" y="0"/>
                    </a:moveTo>
                    <a:cubicBezTo>
                      <a:pt x="65" y="0"/>
                      <a:pt x="63" y="0"/>
                      <a:pt x="62" y="1"/>
                    </a:cubicBezTo>
                    <a:cubicBezTo>
                      <a:pt x="45" y="2"/>
                      <a:pt x="32" y="17"/>
                      <a:pt x="32" y="35"/>
                    </a:cubicBezTo>
                    <a:cubicBezTo>
                      <a:pt x="32" y="40"/>
                      <a:pt x="33" y="45"/>
                      <a:pt x="35" y="50"/>
                    </a:cubicBezTo>
                    <a:cubicBezTo>
                      <a:pt x="35" y="50"/>
                      <a:pt x="35" y="50"/>
                      <a:pt x="35" y="50"/>
                    </a:cubicBezTo>
                    <a:cubicBezTo>
                      <a:pt x="35" y="50"/>
                      <a:pt x="35" y="50"/>
                      <a:pt x="35" y="50"/>
                    </a:cubicBezTo>
                    <a:cubicBezTo>
                      <a:pt x="17" y="50"/>
                      <a:pt x="17" y="50"/>
                      <a:pt x="17" y="50"/>
                    </a:cubicBezTo>
                    <a:cubicBezTo>
                      <a:pt x="7" y="50"/>
                      <a:pt x="0" y="57"/>
                      <a:pt x="0" y="66"/>
                    </a:cubicBezTo>
                    <a:cubicBezTo>
                      <a:pt x="0" y="75"/>
                      <a:pt x="7" y="83"/>
                      <a:pt x="17" y="83"/>
                    </a:cubicBezTo>
                    <a:cubicBezTo>
                      <a:pt x="207" y="83"/>
                      <a:pt x="207" y="83"/>
                      <a:pt x="207" y="83"/>
                    </a:cubicBezTo>
                    <a:cubicBezTo>
                      <a:pt x="216" y="83"/>
                      <a:pt x="223" y="75"/>
                      <a:pt x="223" y="66"/>
                    </a:cubicBezTo>
                    <a:cubicBezTo>
                      <a:pt x="223" y="66"/>
                      <a:pt x="223" y="65"/>
                      <a:pt x="223" y="64"/>
                    </a:cubicBezTo>
                    <a:cubicBezTo>
                      <a:pt x="223" y="64"/>
                      <a:pt x="223" y="64"/>
                      <a:pt x="223" y="64"/>
                    </a:cubicBezTo>
                    <a:cubicBezTo>
                      <a:pt x="63" y="64"/>
                      <a:pt x="63" y="64"/>
                      <a:pt x="63" y="64"/>
                    </a:cubicBezTo>
                    <a:cubicBezTo>
                      <a:pt x="54" y="64"/>
                      <a:pt x="47" y="57"/>
                      <a:pt x="47" y="47"/>
                    </a:cubicBezTo>
                    <a:cubicBezTo>
                      <a:pt x="47" y="38"/>
                      <a:pt x="54" y="31"/>
                      <a:pt x="63" y="31"/>
                    </a:cubicBezTo>
                    <a:cubicBezTo>
                      <a:pt x="88" y="31"/>
                      <a:pt x="88" y="31"/>
                      <a:pt x="88" y="31"/>
                    </a:cubicBezTo>
                    <a:cubicBezTo>
                      <a:pt x="83" y="24"/>
                      <a:pt x="80" y="15"/>
                      <a:pt x="80" y="6"/>
                    </a:cubicBezTo>
                    <a:cubicBezTo>
                      <a:pt x="80" y="4"/>
                      <a:pt x="80" y="3"/>
                      <a:pt x="80" y="1"/>
                    </a:cubicBezTo>
                    <a:cubicBezTo>
                      <a:pt x="80" y="2"/>
                      <a:pt x="80" y="3"/>
                      <a:pt x="80" y="3"/>
                    </a:cubicBezTo>
                    <a:cubicBezTo>
                      <a:pt x="76" y="1"/>
                      <a:pt x="71" y="0"/>
                      <a:pt x="66"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50" name="Freeform 797"/>
              <p:cNvSpPr>
                <a:spLocks/>
              </p:cNvSpPr>
              <p:nvPr userDrawn="1"/>
            </p:nvSpPr>
            <p:spPr bwMode="auto">
              <a:xfrm>
                <a:off x="10934700" y="4725988"/>
                <a:ext cx="103188" cy="103188"/>
              </a:xfrm>
              <a:custGeom>
                <a:avLst/>
                <a:gdLst>
                  <a:gd name="T0" fmla="*/ 58 w 66"/>
                  <a:gd name="T1" fmla="*/ 64 h 67"/>
                  <a:gd name="T2" fmla="*/ 2 w 66"/>
                  <a:gd name="T3" fmla="*/ 8 h 67"/>
                  <a:gd name="T4" fmla="*/ 1 w 66"/>
                  <a:gd name="T5" fmla="*/ 2 h 67"/>
                  <a:gd name="T6" fmla="*/ 8 w 66"/>
                  <a:gd name="T7" fmla="*/ 2 h 67"/>
                  <a:gd name="T8" fmla="*/ 64 w 66"/>
                  <a:gd name="T9" fmla="*/ 58 h 67"/>
                  <a:gd name="T10" fmla="*/ 65 w 66"/>
                  <a:gd name="T11" fmla="*/ 65 h 67"/>
                  <a:gd name="T12" fmla="*/ 58 w 66"/>
                  <a:gd name="T13" fmla="*/ 64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8" y="64"/>
                    </a:moveTo>
                    <a:cubicBezTo>
                      <a:pt x="2" y="8"/>
                      <a:pt x="2" y="8"/>
                      <a:pt x="2" y="8"/>
                    </a:cubicBezTo>
                    <a:cubicBezTo>
                      <a:pt x="0" y="6"/>
                      <a:pt x="0" y="3"/>
                      <a:pt x="1" y="2"/>
                    </a:cubicBezTo>
                    <a:cubicBezTo>
                      <a:pt x="3" y="0"/>
                      <a:pt x="6" y="0"/>
                      <a:pt x="8" y="2"/>
                    </a:cubicBezTo>
                    <a:cubicBezTo>
                      <a:pt x="64" y="58"/>
                      <a:pt x="64" y="58"/>
                      <a:pt x="64" y="58"/>
                    </a:cubicBezTo>
                    <a:cubicBezTo>
                      <a:pt x="66" y="60"/>
                      <a:pt x="66" y="63"/>
                      <a:pt x="65" y="65"/>
                    </a:cubicBezTo>
                    <a:cubicBezTo>
                      <a:pt x="63" y="67"/>
                      <a:pt x="60" y="66"/>
                      <a:pt x="58"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51" name="Freeform 798"/>
              <p:cNvSpPr>
                <a:spLocks/>
              </p:cNvSpPr>
              <p:nvPr userDrawn="1"/>
            </p:nvSpPr>
            <p:spPr bwMode="auto">
              <a:xfrm>
                <a:off x="10853738" y="4692651"/>
                <a:ext cx="68263" cy="68263"/>
              </a:xfrm>
              <a:custGeom>
                <a:avLst/>
                <a:gdLst>
                  <a:gd name="T0" fmla="*/ 36 w 45"/>
                  <a:gd name="T1" fmla="*/ 43 h 45"/>
                  <a:gd name="T2" fmla="*/ 2 w 45"/>
                  <a:gd name="T3" fmla="*/ 8 h 45"/>
                  <a:gd name="T4" fmla="*/ 1 w 45"/>
                  <a:gd name="T5" fmla="*/ 2 h 45"/>
                  <a:gd name="T6" fmla="*/ 8 w 45"/>
                  <a:gd name="T7" fmla="*/ 2 h 45"/>
                  <a:gd name="T8" fmla="*/ 42 w 45"/>
                  <a:gd name="T9" fmla="*/ 37 h 45"/>
                  <a:gd name="T10" fmla="*/ 43 w 45"/>
                  <a:gd name="T11" fmla="*/ 43 h 45"/>
                  <a:gd name="T12" fmla="*/ 36 w 45"/>
                  <a:gd name="T13" fmla="*/ 43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36" y="43"/>
                    </a:moveTo>
                    <a:cubicBezTo>
                      <a:pt x="2" y="8"/>
                      <a:pt x="2" y="8"/>
                      <a:pt x="2" y="8"/>
                    </a:cubicBezTo>
                    <a:cubicBezTo>
                      <a:pt x="0" y="6"/>
                      <a:pt x="0" y="3"/>
                      <a:pt x="1" y="2"/>
                    </a:cubicBezTo>
                    <a:cubicBezTo>
                      <a:pt x="3" y="0"/>
                      <a:pt x="6" y="0"/>
                      <a:pt x="8" y="2"/>
                    </a:cubicBezTo>
                    <a:cubicBezTo>
                      <a:pt x="42" y="37"/>
                      <a:pt x="42" y="37"/>
                      <a:pt x="42" y="37"/>
                    </a:cubicBezTo>
                    <a:cubicBezTo>
                      <a:pt x="44" y="39"/>
                      <a:pt x="45" y="42"/>
                      <a:pt x="43" y="43"/>
                    </a:cubicBezTo>
                    <a:cubicBezTo>
                      <a:pt x="41" y="45"/>
                      <a:pt x="38" y="45"/>
                      <a:pt x="36" y="43"/>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52" name="Freeform 799"/>
              <p:cNvSpPr>
                <a:spLocks/>
              </p:cNvSpPr>
              <p:nvPr userDrawn="1"/>
            </p:nvSpPr>
            <p:spPr bwMode="auto">
              <a:xfrm>
                <a:off x="10844213" y="4700588"/>
                <a:ext cx="69850" cy="69850"/>
              </a:xfrm>
              <a:custGeom>
                <a:avLst/>
                <a:gdLst>
                  <a:gd name="T0" fmla="*/ 36 w 45"/>
                  <a:gd name="T1" fmla="*/ 43 h 45"/>
                  <a:gd name="T2" fmla="*/ 2 w 45"/>
                  <a:gd name="T3" fmla="*/ 8 h 45"/>
                  <a:gd name="T4" fmla="*/ 1 w 45"/>
                  <a:gd name="T5" fmla="*/ 2 h 45"/>
                  <a:gd name="T6" fmla="*/ 8 w 45"/>
                  <a:gd name="T7" fmla="*/ 2 h 45"/>
                  <a:gd name="T8" fmla="*/ 42 w 45"/>
                  <a:gd name="T9" fmla="*/ 37 h 45"/>
                  <a:gd name="T10" fmla="*/ 43 w 45"/>
                  <a:gd name="T11" fmla="*/ 43 h 45"/>
                  <a:gd name="T12" fmla="*/ 36 w 45"/>
                  <a:gd name="T13" fmla="*/ 43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36" y="43"/>
                    </a:moveTo>
                    <a:cubicBezTo>
                      <a:pt x="2" y="8"/>
                      <a:pt x="2" y="8"/>
                      <a:pt x="2" y="8"/>
                    </a:cubicBezTo>
                    <a:cubicBezTo>
                      <a:pt x="0" y="6"/>
                      <a:pt x="0" y="3"/>
                      <a:pt x="1" y="2"/>
                    </a:cubicBezTo>
                    <a:cubicBezTo>
                      <a:pt x="3" y="0"/>
                      <a:pt x="6" y="0"/>
                      <a:pt x="8" y="2"/>
                    </a:cubicBezTo>
                    <a:cubicBezTo>
                      <a:pt x="42" y="37"/>
                      <a:pt x="42" y="37"/>
                      <a:pt x="42" y="37"/>
                    </a:cubicBezTo>
                    <a:cubicBezTo>
                      <a:pt x="44" y="39"/>
                      <a:pt x="45" y="42"/>
                      <a:pt x="43" y="43"/>
                    </a:cubicBezTo>
                    <a:cubicBezTo>
                      <a:pt x="41" y="45"/>
                      <a:pt x="38" y="45"/>
                      <a:pt x="36" y="43"/>
                    </a:cubicBez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53" name="Freeform 800"/>
              <p:cNvSpPr>
                <a:spLocks/>
              </p:cNvSpPr>
              <p:nvPr userDrawn="1"/>
            </p:nvSpPr>
            <p:spPr bwMode="auto">
              <a:xfrm>
                <a:off x="10929938" y="4768851"/>
                <a:ext cx="38100" cy="36513"/>
              </a:xfrm>
              <a:custGeom>
                <a:avLst/>
                <a:gdLst>
                  <a:gd name="T0" fmla="*/ 16 w 24"/>
                  <a:gd name="T1" fmla="*/ 22 h 24"/>
                  <a:gd name="T2" fmla="*/ 2 w 24"/>
                  <a:gd name="T3" fmla="*/ 8 h 24"/>
                  <a:gd name="T4" fmla="*/ 1 w 24"/>
                  <a:gd name="T5" fmla="*/ 2 h 24"/>
                  <a:gd name="T6" fmla="*/ 8 w 24"/>
                  <a:gd name="T7" fmla="*/ 2 h 24"/>
                  <a:gd name="T8" fmla="*/ 22 w 24"/>
                  <a:gd name="T9" fmla="*/ 16 h 24"/>
                  <a:gd name="T10" fmla="*/ 22 w 24"/>
                  <a:gd name="T11" fmla="*/ 23 h 24"/>
                  <a:gd name="T12" fmla="*/ 16 w 24"/>
                  <a:gd name="T13" fmla="*/ 2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6" y="22"/>
                    </a:moveTo>
                    <a:cubicBezTo>
                      <a:pt x="2" y="8"/>
                      <a:pt x="2" y="8"/>
                      <a:pt x="2" y="8"/>
                    </a:cubicBezTo>
                    <a:cubicBezTo>
                      <a:pt x="0" y="6"/>
                      <a:pt x="0" y="3"/>
                      <a:pt x="1" y="2"/>
                    </a:cubicBezTo>
                    <a:cubicBezTo>
                      <a:pt x="3" y="0"/>
                      <a:pt x="6" y="0"/>
                      <a:pt x="8" y="2"/>
                    </a:cubicBezTo>
                    <a:cubicBezTo>
                      <a:pt x="22" y="16"/>
                      <a:pt x="22" y="16"/>
                      <a:pt x="22" y="16"/>
                    </a:cubicBezTo>
                    <a:cubicBezTo>
                      <a:pt x="24" y="18"/>
                      <a:pt x="24" y="21"/>
                      <a:pt x="22" y="23"/>
                    </a:cubicBezTo>
                    <a:cubicBezTo>
                      <a:pt x="21" y="24"/>
                      <a:pt x="18" y="24"/>
                      <a:pt x="16" y="22"/>
                    </a:cubicBez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54" name="Rectangle 801"/>
              <p:cNvSpPr>
                <a:spLocks noChangeArrowheads="1"/>
              </p:cNvSpPr>
              <p:nvPr userDrawn="1"/>
            </p:nvSpPr>
            <p:spPr bwMode="auto">
              <a:xfrm>
                <a:off x="9734550" y="4056063"/>
                <a:ext cx="9525" cy="22225"/>
              </a:xfrm>
              <a:prstGeom prst="rect">
                <a:avLst/>
              </a:prstGeom>
              <a:solidFill>
                <a:srgbClr val="0078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55" name="Oval 802"/>
              <p:cNvSpPr>
                <a:spLocks noChangeArrowheads="1"/>
              </p:cNvSpPr>
              <p:nvPr userDrawn="1"/>
            </p:nvSpPr>
            <p:spPr bwMode="auto">
              <a:xfrm>
                <a:off x="9701213" y="3992563"/>
                <a:ext cx="69850" cy="68263"/>
              </a:xfrm>
              <a:prstGeom prst="ellipse">
                <a:avLst/>
              </a:pr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56" name="Rectangle 803"/>
              <p:cNvSpPr>
                <a:spLocks noChangeArrowheads="1"/>
              </p:cNvSpPr>
              <p:nvPr userDrawn="1"/>
            </p:nvSpPr>
            <p:spPr bwMode="auto">
              <a:xfrm>
                <a:off x="9740900" y="4056063"/>
                <a:ext cx="95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57" name="Oval 804"/>
              <p:cNvSpPr>
                <a:spLocks noChangeArrowheads="1"/>
              </p:cNvSpPr>
              <p:nvPr userDrawn="1"/>
            </p:nvSpPr>
            <p:spPr bwMode="auto">
              <a:xfrm>
                <a:off x="9710738" y="3992563"/>
                <a:ext cx="69850" cy="68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58" name="Rectangle 805"/>
              <p:cNvSpPr>
                <a:spLocks noChangeArrowheads="1"/>
              </p:cNvSpPr>
              <p:nvPr userDrawn="1"/>
            </p:nvSpPr>
            <p:spPr bwMode="auto">
              <a:xfrm>
                <a:off x="9740900" y="4006851"/>
                <a:ext cx="9525" cy="39688"/>
              </a:xfrm>
              <a:prstGeom prst="rect">
                <a:avLst/>
              </a:prstGeom>
              <a:solidFill>
                <a:srgbClr val="0078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59" name="Rectangle 806"/>
              <p:cNvSpPr>
                <a:spLocks noChangeArrowheads="1"/>
              </p:cNvSpPr>
              <p:nvPr userDrawn="1"/>
            </p:nvSpPr>
            <p:spPr bwMode="auto">
              <a:xfrm>
                <a:off x="9726613" y="4021138"/>
                <a:ext cx="39688" cy="11113"/>
              </a:xfrm>
              <a:prstGeom prst="rect">
                <a:avLst/>
              </a:prstGeom>
              <a:solidFill>
                <a:srgbClr val="0078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60" name="Freeform 807"/>
              <p:cNvSpPr>
                <a:spLocks/>
              </p:cNvSpPr>
              <p:nvPr userDrawn="1"/>
            </p:nvSpPr>
            <p:spPr bwMode="auto">
              <a:xfrm>
                <a:off x="9650413" y="4122738"/>
                <a:ext cx="161925" cy="376238"/>
              </a:xfrm>
              <a:custGeom>
                <a:avLst/>
                <a:gdLst>
                  <a:gd name="T0" fmla="*/ 4 w 105"/>
                  <a:gd name="T1" fmla="*/ 0 h 245"/>
                  <a:gd name="T2" fmla="*/ 19 w 105"/>
                  <a:gd name="T3" fmla="*/ 0 h 245"/>
                  <a:gd name="T4" fmla="*/ 93 w 105"/>
                  <a:gd name="T5" fmla="*/ 0 h 245"/>
                  <a:gd name="T6" fmla="*/ 101 w 105"/>
                  <a:gd name="T7" fmla="*/ 0 h 245"/>
                  <a:gd name="T8" fmla="*/ 105 w 105"/>
                  <a:gd name="T9" fmla="*/ 4 h 245"/>
                  <a:gd name="T10" fmla="*/ 105 w 105"/>
                  <a:gd name="T11" fmla="*/ 245 h 245"/>
                  <a:gd name="T12" fmla="*/ 93 w 105"/>
                  <a:gd name="T13" fmla="*/ 245 h 245"/>
                  <a:gd name="T14" fmla="*/ 19 w 105"/>
                  <a:gd name="T15" fmla="*/ 245 h 245"/>
                  <a:gd name="T16" fmla="*/ 0 w 105"/>
                  <a:gd name="T17" fmla="*/ 245 h 245"/>
                  <a:gd name="T18" fmla="*/ 0 w 105"/>
                  <a:gd name="T19" fmla="*/ 4 h 245"/>
                  <a:gd name="T20" fmla="*/ 4 w 105"/>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45">
                    <a:moveTo>
                      <a:pt x="4" y="0"/>
                    </a:moveTo>
                    <a:cubicBezTo>
                      <a:pt x="19" y="0"/>
                      <a:pt x="19" y="0"/>
                      <a:pt x="19" y="0"/>
                    </a:cubicBezTo>
                    <a:cubicBezTo>
                      <a:pt x="93" y="0"/>
                      <a:pt x="93" y="0"/>
                      <a:pt x="93" y="0"/>
                    </a:cubicBezTo>
                    <a:cubicBezTo>
                      <a:pt x="101" y="0"/>
                      <a:pt x="101" y="0"/>
                      <a:pt x="101" y="0"/>
                    </a:cubicBezTo>
                    <a:cubicBezTo>
                      <a:pt x="103" y="0"/>
                      <a:pt x="105" y="2"/>
                      <a:pt x="105" y="4"/>
                    </a:cubicBezTo>
                    <a:cubicBezTo>
                      <a:pt x="105" y="245"/>
                      <a:pt x="105" y="245"/>
                      <a:pt x="105" y="245"/>
                    </a:cubicBezTo>
                    <a:cubicBezTo>
                      <a:pt x="93" y="245"/>
                      <a:pt x="93" y="245"/>
                      <a:pt x="93" y="245"/>
                    </a:cubicBezTo>
                    <a:cubicBezTo>
                      <a:pt x="19" y="245"/>
                      <a:pt x="19" y="245"/>
                      <a:pt x="19" y="245"/>
                    </a:cubicBezTo>
                    <a:cubicBezTo>
                      <a:pt x="0" y="245"/>
                      <a:pt x="0" y="245"/>
                      <a:pt x="0" y="245"/>
                    </a:cubicBezTo>
                    <a:cubicBezTo>
                      <a:pt x="0" y="4"/>
                      <a:pt x="0" y="4"/>
                      <a:pt x="0" y="4"/>
                    </a:cubicBezTo>
                    <a:cubicBezTo>
                      <a:pt x="0" y="2"/>
                      <a:pt x="2" y="0"/>
                      <a:pt x="4"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61" name="Freeform 808"/>
              <p:cNvSpPr>
                <a:spLocks/>
              </p:cNvSpPr>
              <p:nvPr userDrawn="1"/>
            </p:nvSpPr>
            <p:spPr bwMode="auto">
              <a:xfrm>
                <a:off x="9682163" y="4122738"/>
                <a:ext cx="150813" cy="376238"/>
              </a:xfrm>
              <a:custGeom>
                <a:avLst/>
                <a:gdLst>
                  <a:gd name="T0" fmla="*/ 4 w 98"/>
                  <a:gd name="T1" fmla="*/ 0 h 245"/>
                  <a:gd name="T2" fmla="*/ 12 w 98"/>
                  <a:gd name="T3" fmla="*/ 0 h 245"/>
                  <a:gd name="T4" fmla="*/ 86 w 98"/>
                  <a:gd name="T5" fmla="*/ 0 h 245"/>
                  <a:gd name="T6" fmla="*/ 94 w 98"/>
                  <a:gd name="T7" fmla="*/ 0 h 245"/>
                  <a:gd name="T8" fmla="*/ 98 w 98"/>
                  <a:gd name="T9" fmla="*/ 4 h 245"/>
                  <a:gd name="T10" fmla="*/ 98 w 98"/>
                  <a:gd name="T11" fmla="*/ 245 h 245"/>
                  <a:gd name="T12" fmla="*/ 86 w 98"/>
                  <a:gd name="T13" fmla="*/ 245 h 245"/>
                  <a:gd name="T14" fmla="*/ 12 w 98"/>
                  <a:gd name="T15" fmla="*/ 245 h 245"/>
                  <a:gd name="T16" fmla="*/ 0 w 98"/>
                  <a:gd name="T17" fmla="*/ 245 h 245"/>
                  <a:gd name="T18" fmla="*/ 0 w 98"/>
                  <a:gd name="T19" fmla="*/ 4 h 245"/>
                  <a:gd name="T20" fmla="*/ 4 w 9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245">
                    <a:moveTo>
                      <a:pt x="4" y="0"/>
                    </a:moveTo>
                    <a:cubicBezTo>
                      <a:pt x="12" y="0"/>
                      <a:pt x="12" y="0"/>
                      <a:pt x="12" y="0"/>
                    </a:cubicBezTo>
                    <a:cubicBezTo>
                      <a:pt x="86" y="0"/>
                      <a:pt x="86" y="0"/>
                      <a:pt x="86" y="0"/>
                    </a:cubicBezTo>
                    <a:cubicBezTo>
                      <a:pt x="94" y="0"/>
                      <a:pt x="94" y="0"/>
                      <a:pt x="94" y="0"/>
                    </a:cubicBezTo>
                    <a:cubicBezTo>
                      <a:pt x="96" y="0"/>
                      <a:pt x="98" y="2"/>
                      <a:pt x="98" y="4"/>
                    </a:cubicBezTo>
                    <a:cubicBezTo>
                      <a:pt x="98" y="245"/>
                      <a:pt x="98" y="245"/>
                      <a:pt x="98" y="245"/>
                    </a:cubicBezTo>
                    <a:cubicBezTo>
                      <a:pt x="86" y="245"/>
                      <a:pt x="86" y="245"/>
                      <a:pt x="86" y="245"/>
                    </a:cubicBezTo>
                    <a:cubicBezTo>
                      <a:pt x="12" y="245"/>
                      <a:pt x="12" y="245"/>
                      <a:pt x="12" y="245"/>
                    </a:cubicBezTo>
                    <a:cubicBezTo>
                      <a:pt x="0" y="245"/>
                      <a:pt x="0" y="245"/>
                      <a:pt x="0" y="245"/>
                    </a:cubicBezTo>
                    <a:cubicBezTo>
                      <a:pt x="0" y="4"/>
                      <a:pt x="0" y="4"/>
                      <a:pt x="0" y="4"/>
                    </a:cubicBezTo>
                    <a:cubicBezTo>
                      <a:pt x="0" y="2"/>
                      <a:pt x="2"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62" name="Rectangle 809"/>
              <p:cNvSpPr>
                <a:spLocks noChangeArrowheads="1"/>
              </p:cNvSpPr>
              <p:nvPr userDrawn="1"/>
            </p:nvSpPr>
            <p:spPr bwMode="auto">
              <a:xfrm>
                <a:off x="9802813" y="4149726"/>
                <a:ext cx="9525" cy="322263"/>
              </a:xfrm>
              <a:prstGeom prst="rect">
                <a:avLst/>
              </a:prstGeom>
              <a:solidFill>
                <a:srgbClr val="0018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63" name="Rectangle 810"/>
              <p:cNvSpPr>
                <a:spLocks noChangeArrowheads="1"/>
              </p:cNvSpPr>
              <p:nvPr userDrawn="1"/>
            </p:nvSpPr>
            <p:spPr bwMode="auto">
              <a:xfrm>
                <a:off x="9782175" y="4149726"/>
                <a:ext cx="11113" cy="322263"/>
              </a:xfrm>
              <a:prstGeom prst="rect">
                <a:avLst/>
              </a:prstGeom>
              <a:solidFill>
                <a:srgbClr val="0018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64" name="Rectangle 811"/>
              <p:cNvSpPr>
                <a:spLocks noChangeArrowheads="1"/>
              </p:cNvSpPr>
              <p:nvPr userDrawn="1"/>
            </p:nvSpPr>
            <p:spPr bwMode="auto">
              <a:xfrm>
                <a:off x="9761538" y="4149726"/>
                <a:ext cx="11113" cy="322263"/>
              </a:xfrm>
              <a:prstGeom prst="rect">
                <a:avLst/>
              </a:prstGeom>
              <a:solidFill>
                <a:srgbClr val="0018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65" name="Rectangle 812"/>
              <p:cNvSpPr>
                <a:spLocks noChangeArrowheads="1"/>
              </p:cNvSpPr>
              <p:nvPr userDrawn="1"/>
            </p:nvSpPr>
            <p:spPr bwMode="auto">
              <a:xfrm>
                <a:off x="9740900" y="4149726"/>
                <a:ext cx="11113" cy="322263"/>
              </a:xfrm>
              <a:prstGeom prst="rect">
                <a:avLst/>
              </a:prstGeom>
              <a:solidFill>
                <a:srgbClr val="0018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66" name="Rectangle 813"/>
              <p:cNvSpPr>
                <a:spLocks noChangeArrowheads="1"/>
              </p:cNvSpPr>
              <p:nvPr userDrawn="1"/>
            </p:nvSpPr>
            <p:spPr bwMode="auto">
              <a:xfrm>
                <a:off x="9720263" y="4149726"/>
                <a:ext cx="12700" cy="322263"/>
              </a:xfrm>
              <a:prstGeom prst="rect">
                <a:avLst/>
              </a:prstGeom>
              <a:solidFill>
                <a:srgbClr val="0018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67" name="Rectangle 814"/>
              <p:cNvSpPr>
                <a:spLocks noChangeArrowheads="1"/>
              </p:cNvSpPr>
              <p:nvPr userDrawn="1"/>
            </p:nvSpPr>
            <p:spPr bwMode="auto">
              <a:xfrm>
                <a:off x="9699625" y="4149726"/>
                <a:ext cx="11113" cy="322263"/>
              </a:xfrm>
              <a:prstGeom prst="rect">
                <a:avLst/>
              </a:prstGeom>
              <a:solidFill>
                <a:srgbClr val="0018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68" name="Rectangle 815"/>
              <p:cNvSpPr>
                <a:spLocks noChangeArrowheads="1"/>
              </p:cNvSpPr>
              <p:nvPr userDrawn="1"/>
            </p:nvSpPr>
            <p:spPr bwMode="auto">
              <a:xfrm>
                <a:off x="9712325" y="4075113"/>
                <a:ext cx="90488" cy="47625"/>
              </a:xfrm>
              <a:prstGeom prst="rect">
                <a:avLst/>
              </a:prstGeom>
              <a:solidFill>
                <a:srgbClr val="0078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69" name="Rectangle 816"/>
              <p:cNvSpPr>
                <a:spLocks noChangeArrowheads="1"/>
              </p:cNvSpPr>
              <p:nvPr userDrawn="1"/>
            </p:nvSpPr>
            <p:spPr bwMode="auto">
              <a:xfrm>
                <a:off x="9712325" y="4075113"/>
                <a:ext cx="90488"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70" name="Rectangle 817"/>
              <p:cNvSpPr>
                <a:spLocks noChangeArrowheads="1"/>
              </p:cNvSpPr>
              <p:nvPr userDrawn="1"/>
            </p:nvSpPr>
            <p:spPr bwMode="auto">
              <a:xfrm>
                <a:off x="9682163" y="4075113"/>
                <a:ext cx="30163" cy="47625"/>
              </a:xfrm>
              <a:prstGeom prst="rect">
                <a:avLst/>
              </a:prstGeom>
              <a:solidFill>
                <a:srgbClr val="0078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71" name="Rectangle 818"/>
              <p:cNvSpPr>
                <a:spLocks noChangeArrowheads="1"/>
              </p:cNvSpPr>
              <p:nvPr userDrawn="1"/>
            </p:nvSpPr>
            <p:spPr bwMode="auto">
              <a:xfrm>
                <a:off x="9682163" y="4075113"/>
                <a:ext cx="30163"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72" name="Rectangle 819"/>
              <p:cNvSpPr>
                <a:spLocks noChangeArrowheads="1"/>
              </p:cNvSpPr>
              <p:nvPr userDrawn="1"/>
            </p:nvSpPr>
            <p:spPr bwMode="auto">
              <a:xfrm>
                <a:off x="9682163" y="4075113"/>
                <a:ext cx="30163" cy="47625"/>
              </a:xfrm>
              <a:prstGeom prst="rect">
                <a:avLst/>
              </a:prstGeom>
              <a:solidFill>
                <a:srgbClr val="006C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73" name="Freeform 820"/>
              <p:cNvSpPr>
                <a:spLocks/>
              </p:cNvSpPr>
              <p:nvPr userDrawn="1"/>
            </p:nvSpPr>
            <p:spPr bwMode="auto">
              <a:xfrm>
                <a:off x="7548563" y="5353051"/>
                <a:ext cx="395288" cy="173038"/>
              </a:xfrm>
              <a:custGeom>
                <a:avLst/>
                <a:gdLst>
                  <a:gd name="T0" fmla="*/ 249 w 249"/>
                  <a:gd name="T1" fmla="*/ 0 h 109"/>
                  <a:gd name="T2" fmla="*/ 37 w 249"/>
                  <a:gd name="T3" fmla="*/ 109 h 109"/>
                  <a:gd name="T4" fmla="*/ 5 w 249"/>
                  <a:gd name="T5" fmla="*/ 109 h 109"/>
                  <a:gd name="T6" fmla="*/ 0 w 249"/>
                  <a:gd name="T7" fmla="*/ 103 h 109"/>
                  <a:gd name="T8" fmla="*/ 30 w 249"/>
                  <a:gd name="T9" fmla="*/ 99 h 109"/>
                  <a:gd name="T10" fmla="*/ 218 w 249"/>
                  <a:gd name="T11" fmla="*/ 3 h 109"/>
                  <a:gd name="T12" fmla="*/ 249 w 249"/>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249" h="109">
                    <a:moveTo>
                      <a:pt x="249" y="0"/>
                    </a:moveTo>
                    <a:lnTo>
                      <a:pt x="37" y="109"/>
                    </a:lnTo>
                    <a:lnTo>
                      <a:pt x="5" y="109"/>
                    </a:lnTo>
                    <a:lnTo>
                      <a:pt x="0" y="103"/>
                    </a:lnTo>
                    <a:lnTo>
                      <a:pt x="30" y="99"/>
                    </a:lnTo>
                    <a:lnTo>
                      <a:pt x="218" y="3"/>
                    </a:lnTo>
                    <a:lnTo>
                      <a:pt x="249" y="0"/>
                    </a:lnTo>
                    <a:close/>
                  </a:path>
                </a:pathLst>
              </a:custGeom>
              <a:solidFill>
                <a:srgbClr val="FF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74" name="Freeform 821"/>
              <p:cNvSpPr>
                <a:spLocks/>
              </p:cNvSpPr>
              <p:nvPr userDrawn="1"/>
            </p:nvSpPr>
            <p:spPr bwMode="auto">
              <a:xfrm>
                <a:off x="7548563" y="5353051"/>
                <a:ext cx="395288" cy="173038"/>
              </a:xfrm>
              <a:custGeom>
                <a:avLst/>
                <a:gdLst>
                  <a:gd name="T0" fmla="*/ 249 w 249"/>
                  <a:gd name="T1" fmla="*/ 0 h 109"/>
                  <a:gd name="T2" fmla="*/ 37 w 249"/>
                  <a:gd name="T3" fmla="*/ 109 h 109"/>
                  <a:gd name="T4" fmla="*/ 5 w 249"/>
                  <a:gd name="T5" fmla="*/ 109 h 109"/>
                  <a:gd name="T6" fmla="*/ 0 w 249"/>
                  <a:gd name="T7" fmla="*/ 103 h 109"/>
                  <a:gd name="T8" fmla="*/ 30 w 249"/>
                  <a:gd name="T9" fmla="*/ 99 h 109"/>
                  <a:gd name="T10" fmla="*/ 218 w 249"/>
                  <a:gd name="T11" fmla="*/ 3 h 109"/>
                  <a:gd name="T12" fmla="*/ 249 w 249"/>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249" h="109">
                    <a:moveTo>
                      <a:pt x="249" y="0"/>
                    </a:moveTo>
                    <a:lnTo>
                      <a:pt x="37" y="109"/>
                    </a:lnTo>
                    <a:lnTo>
                      <a:pt x="5" y="109"/>
                    </a:lnTo>
                    <a:lnTo>
                      <a:pt x="0" y="103"/>
                    </a:lnTo>
                    <a:lnTo>
                      <a:pt x="30" y="99"/>
                    </a:lnTo>
                    <a:lnTo>
                      <a:pt x="218" y="3"/>
                    </a:lnTo>
                    <a:lnTo>
                      <a:pt x="2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75" name="Freeform 822"/>
              <p:cNvSpPr>
                <a:spLocks/>
              </p:cNvSpPr>
              <p:nvPr userDrawn="1"/>
            </p:nvSpPr>
            <p:spPr bwMode="auto">
              <a:xfrm>
                <a:off x="7945438" y="5145088"/>
                <a:ext cx="166688" cy="101600"/>
              </a:xfrm>
              <a:custGeom>
                <a:avLst/>
                <a:gdLst>
                  <a:gd name="T0" fmla="*/ 0 w 105"/>
                  <a:gd name="T1" fmla="*/ 64 h 64"/>
                  <a:gd name="T2" fmla="*/ 81 w 105"/>
                  <a:gd name="T3" fmla="*/ 2 h 64"/>
                  <a:gd name="T4" fmla="*/ 105 w 105"/>
                  <a:gd name="T5" fmla="*/ 0 h 64"/>
                  <a:gd name="T6" fmla="*/ 72 w 105"/>
                  <a:gd name="T7" fmla="*/ 64 h 64"/>
                  <a:gd name="T8" fmla="*/ 0 w 105"/>
                  <a:gd name="T9" fmla="*/ 64 h 64"/>
                </a:gdLst>
                <a:ahLst/>
                <a:cxnLst>
                  <a:cxn ang="0">
                    <a:pos x="T0" y="T1"/>
                  </a:cxn>
                  <a:cxn ang="0">
                    <a:pos x="T2" y="T3"/>
                  </a:cxn>
                  <a:cxn ang="0">
                    <a:pos x="T4" y="T5"/>
                  </a:cxn>
                  <a:cxn ang="0">
                    <a:pos x="T6" y="T7"/>
                  </a:cxn>
                  <a:cxn ang="0">
                    <a:pos x="T8" y="T9"/>
                  </a:cxn>
                </a:cxnLst>
                <a:rect l="0" t="0" r="r" b="b"/>
                <a:pathLst>
                  <a:path w="105" h="64">
                    <a:moveTo>
                      <a:pt x="0" y="64"/>
                    </a:moveTo>
                    <a:lnTo>
                      <a:pt x="81" y="2"/>
                    </a:lnTo>
                    <a:lnTo>
                      <a:pt x="105" y="0"/>
                    </a:lnTo>
                    <a:lnTo>
                      <a:pt x="72" y="64"/>
                    </a:lnTo>
                    <a:lnTo>
                      <a:pt x="0" y="64"/>
                    </a:lnTo>
                    <a:close/>
                  </a:path>
                </a:pathLst>
              </a:custGeom>
              <a:solidFill>
                <a:srgbClr val="001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76" name="Freeform 823"/>
              <p:cNvSpPr>
                <a:spLocks/>
              </p:cNvSpPr>
              <p:nvPr userDrawn="1"/>
            </p:nvSpPr>
            <p:spPr bwMode="auto">
              <a:xfrm>
                <a:off x="7945438" y="5145088"/>
                <a:ext cx="166688" cy="101600"/>
              </a:xfrm>
              <a:custGeom>
                <a:avLst/>
                <a:gdLst>
                  <a:gd name="T0" fmla="*/ 0 w 105"/>
                  <a:gd name="T1" fmla="*/ 64 h 64"/>
                  <a:gd name="T2" fmla="*/ 81 w 105"/>
                  <a:gd name="T3" fmla="*/ 2 h 64"/>
                  <a:gd name="T4" fmla="*/ 105 w 105"/>
                  <a:gd name="T5" fmla="*/ 0 h 64"/>
                  <a:gd name="T6" fmla="*/ 72 w 105"/>
                  <a:gd name="T7" fmla="*/ 64 h 64"/>
                </a:gdLst>
                <a:ahLst/>
                <a:cxnLst>
                  <a:cxn ang="0">
                    <a:pos x="T0" y="T1"/>
                  </a:cxn>
                  <a:cxn ang="0">
                    <a:pos x="T2" y="T3"/>
                  </a:cxn>
                  <a:cxn ang="0">
                    <a:pos x="T4" y="T5"/>
                  </a:cxn>
                  <a:cxn ang="0">
                    <a:pos x="T6" y="T7"/>
                  </a:cxn>
                </a:cxnLst>
                <a:rect l="0" t="0" r="r" b="b"/>
                <a:pathLst>
                  <a:path w="105" h="64">
                    <a:moveTo>
                      <a:pt x="0" y="64"/>
                    </a:moveTo>
                    <a:lnTo>
                      <a:pt x="81" y="2"/>
                    </a:lnTo>
                    <a:lnTo>
                      <a:pt x="105" y="0"/>
                    </a:lnTo>
                    <a:lnTo>
                      <a:pt x="7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77" name="Freeform 824"/>
              <p:cNvSpPr>
                <a:spLocks/>
              </p:cNvSpPr>
              <p:nvPr userDrawn="1"/>
            </p:nvSpPr>
            <p:spPr bwMode="auto">
              <a:xfrm>
                <a:off x="7594600" y="5189538"/>
                <a:ext cx="757238" cy="196850"/>
              </a:xfrm>
              <a:custGeom>
                <a:avLst/>
                <a:gdLst>
                  <a:gd name="T0" fmla="*/ 438 w 489"/>
                  <a:gd name="T1" fmla="*/ 21 h 128"/>
                  <a:gd name="T2" fmla="*/ 364 w 489"/>
                  <a:gd name="T3" fmla="*/ 10 h 128"/>
                  <a:gd name="T4" fmla="*/ 76 w 489"/>
                  <a:gd name="T5" fmla="*/ 59 h 128"/>
                  <a:gd name="T6" fmla="*/ 0 w 489"/>
                  <a:gd name="T7" fmla="*/ 73 h 128"/>
                  <a:gd name="T8" fmla="*/ 62 w 489"/>
                  <a:gd name="T9" fmla="*/ 126 h 128"/>
                  <a:gd name="T10" fmla="*/ 347 w 489"/>
                  <a:gd name="T11" fmla="*/ 98 h 128"/>
                  <a:gd name="T12" fmla="*/ 485 w 489"/>
                  <a:gd name="T13" fmla="*/ 56 h 128"/>
                  <a:gd name="T14" fmla="*/ 438 w 489"/>
                  <a:gd name="T15" fmla="*/ 21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128">
                    <a:moveTo>
                      <a:pt x="438" y="21"/>
                    </a:moveTo>
                    <a:cubicBezTo>
                      <a:pt x="399" y="0"/>
                      <a:pt x="364" y="10"/>
                      <a:pt x="364" y="10"/>
                    </a:cubicBezTo>
                    <a:cubicBezTo>
                      <a:pt x="76" y="59"/>
                      <a:pt x="76" y="59"/>
                      <a:pt x="76" y="59"/>
                    </a:cubicBezTo>
                    <a:cubicBezTo>
                      <a:pt x="0" y="73"/>
                      <a:pt x="0" y="73"/>
                      <a:pt x="0" y="73"/>
                    </a:cubicBezTo>
                    <a:cubicBezTo>
                      <a:pt x="25" y="128"/>
                      <a:pt x="62" y="126"/>
                      <a:pt x="62" y="126"/>
                    </a:cubicBezTo>
                    <a:cubicBezTo>
                      <a:pt x="62" y="126"/>
                      <a:pt x="114" y="126"/>
                      <a:pt x="347" y="98"/>
                    </a:cubicBezTo>
                    <a:cubicBezTo>
                      <a:pt x="460" y="90"/>
                      <a:pt x="481" y="70"/>
                      <a:pt x="485" y="56"/>
                    </a:cubicBezTo>
                    <a:cubicBezTo>
                      <a:pt x="489" y="42"/>
                      <a:pt x="468" y="29"/>
                      <a:pt x="43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78" name="Freeform 825"/>
              <p:cNvSpPr>
                <a:spLocks/>
              </p:cNvSpPr>
              <p:nvPr userDrawn="1"/>
            </p:nvSpPr>
            <p:spPr bwMode="auto">
              <a:xfrm>
                <a:off x="8102600" y="5256213"/>
                <a:ext cx="22225" cy="28575"/>
              </a:xfrm>
              <a:custGeom>
                <a:avLst/>
                <a:gdLst>
                  <a:gd name="T0" fmla="*/ 9 w 14"/>
                  <a:gd name="T1" fmla="*/ 19 h 19"/>
                  <a:gd name="T2" fmla="*/ 2 w 14"/>
                  <a:gd name="T3" fmla="*/ 13 h 19"/>
                  <a:gd name="T4" fmla="*/ 1 w 14"/>
                  <a:gd name="T5" fmla="*/ 7 h 19"/>
                  <a:gd name="T6" fmla="*/ 6 w 14"/>
                  <a:gd name="T7" fmla="*/ 0 h 19"/>
                  <a:gd name="T8" fmla="*/ 13 w 14"/>
                  <a:gd name="T9" fmla="*/ 5 h 19"/>
                  <a:gd name="T10" fmla="*/ 14 w 14"/>
                  <a:gd name="T11" fmla="*/ 12 h 19"/>
                  <a:gd name="T12" fmla="*/ 9 w 1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9" y="19"/>
                    </a:moveTo>
                    <a:cubicBezTo>
                      <a:pt x="5" y="19"/>
                      <a:pt x="2" y="17"/>
                      <a:pt x="2" y="13"/>
                    </a:cubicBezTo>
                    <a:cubicBezTo>
                      <a:pt x="1" y="7"/>
                      <a:pt x="1" y="7"/>
                      <a:pt x="1" y="7"/>
                    </a:cubicBezTo>
                    <a:cubicBezTo>
                      <a:pt x="0" y="4"/>
                      <a:pt x="3" y="1"/>
                      <a:pt x="6" y="0"/>
                    </a:cubicBezTo>
                    <a:cubicBezTo>
                      <a:pt x="9" y="0"/>
                      <a:pt x="12" y="2"/>
                      <a:pt x="13" y="5"/>
                    </a:cubicBezTo>
                    <a:cubicBezTo>
                      <a:pt x="14" y="12"/>
                      <a:pt x="14" y="12"/>
                      <a:pt x="14" y="12"/>
                    </a:cubicBezTo>
                    <a:cubicBezTo>
                      <a:pt x="14" y="15"/>
                      <a:pt x="12" y="18"/>
                      <a:pt x="9" y="19"/>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79" name="Freeform 826"/>
              <p:cNvSpPr>
                <a:spLocks/>
              </p:cNvSpPr>
              <p:nvPr userDrawn="1"/>
            </p:nvSpPr>
            <p:spPr bwMode="auto">
              <a:xfrm>
                <a:off x="8064500" y="5260976"/>
                <a:ext cx="20638" cy="30163"/>
              </a:xfrm>
              <a:custGeom>
                <a:avLst/>
                <a:gdLst>
                  <a:gd name="T0" fmla="*/ 8 w 14"/>
                  <a:gd name="T1" fmla="*/ 19 h 20"/>
                  <a:gd name="T2" fmla="*/ 1 w 14"/>
                  <a:gd name="T3" fmla="*/ 14 h 20"/>
                  <a:gd name="T4" fmla="*/ 1 w 14"/>
                  <a:gd name="T5" fmla="*/ 8 h 20"/>
                  <a:gd name="T6" fmla="*/ 6 w 14"/>
                  <a:gd name="T7" fmla="*/ 1 h 20"/>
                  <a:gd name="T8" fmla="*/ 13 w 14"/>
                  <a:gd name="T9" fmla="*/ 6 h 20"/>
                  <a:gd name="T10" fmla="*/ 13 w 14"/>
                  <a:gd name="T11" fmla="*/ 12 h 20"/>
                  <a:gd name="T12" fmla="*/ 8 w 14"/>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8" y="19"/>
                    </a:moveTo>
                    <a:cubicBezTo>
                      <a:pt x="5" y="20"/>
                      <a:pt x="2" y="17"/>
                      <a:pt x="1" y="14"/>
                    </a:cubicBezTo>
                    <a:cubicBezTo>
                      <a:pt x="1" y="8"/>
                      <a:pt x="1" y="8"/>
                      <a:pt x="1" y="8"/>
                    </a:cubicBezTo>
                    <a:cubicBezTo>
                      <a:pt x="0" y="4"/>
                      <a:pt x="2" y="1"/>
                      <a:pt x="6" y="1"/>
                    </a:cubicBezTo>
                    <a:cubicBezTo>
                      <a:pt x="9" y="0"/>
                      <a:pt x="12" y="3"/>
                      <a:pt x="13" y="6"/>
                    </a:cubicBezTo>
                    <a:cubicBezTo>
                      <a:pt x="13" y="12"/>
                      <a:pt x="13" y="12"/>
                      <a:pt x="13" y="12"/>
                    </a:cubicBezTo>
                    <a:cubicBezTo>
                      <a:pt x="14" y="16"/>
                      <a:pt x="12" y="19"/>
                      <a:pt x="8" y="19"/>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80" name="Freeform 827"/>
              <p:cNvSpPr>
                <a:spLocks/>
              </p:cNvSpPr>
              <p:nvPr userDrawn="1"/>
            </p:nvSpPr>
            <p:spPr bwMode="auto">
              <a:xfrm>
                <a:off x="8024813" y="5265738"/>
                <a:ext cx="22225" cy="30163"/>
              </a:xfrm>
              <a:custGeom>
                <a:avLst/>
                <a:gdLst>
                  <a:gd name="T0" fmla="*/ 8 w 14"/>
                  <a:gd name="T1" fmla="*/ 19 h 19"/>
                  <a:gd name="T2" fmla="*/ 1 w 14"/>
                  <a:gd name="T3" fmla="*/ 14 h 19"/>
                  <a:gd name="T4" fmla="*/ 0 w 14"/>
                  <a:gd name="T5" fmla="*/ 7 h 19"/>
                  <a:gd name="T6" fmla="*/ 5 w 14"/>
                  <a:gd name="T7" fmla="*/ 0 h 19"/>
                  <a:gd name="T8" fmla="*/ 12 w 14"/>
                  <a:gd name="T9" fmla="*/ 6 h 19"/>
                  <a:gd name="T10" fmla="*/ 13 w 14"/>
                  <a:gd name="T11" fmla="*/ 12 h 19"/>
                  <a:gd name="T12" fmla="*/ 8 w 1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8" y="19"/>
                    </a:moveTo>
                    <a:cubicBezTo>
                      <a:pt x="5" y="19"/>
                      <a:pt x="2" y="17"/>
                      <a:pt x="1" y="14"/>
                    </a:cubicBezTo>
                    <a:cubicBezTo>
                      <a:pt x="0" y="7"/>
                      <a:pt x="0" y="7"/>
                      <a:pt x="0" y="7"/>
                    </a:cubicBezTo>
                    <a:cubicBezTo>
                      <a:pt x="0" y="4"/>
                      <a:pt x="2" y="1"/>
                      <a:pt x="5" y="0"/>
                    </a:cubicBezTo>
                    <a:cubicBezTo>
                      <a:pt x="9" y="0"/>
                      <a:pt x="12" y="2"/>
                      <a:pt x="12" y="6"/>
                    </a:cubicBezTo>
                    <a:cubicBezTo>
                      <a:pt x="13" y="12"/>
                      <a:pt x="13" y="12"/>
                      <a:pt x="13" y="12"/>
                    </a:cubicBezTo>
                    <a:cubicBezTo>
                      <a:pt x="14" y="15"/>
                      <a:pt x="11" y="18"/>
                      <a:pt x="8" y="19"/>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81" name="Freeform 828"/>
              <p:cNvSpPr>
                <a:spLocks/>
              </p:cNvSpPr>
              <p:nvPr userDrawn="1"/>
            </p:nvSpPr>
            <p:spPr bwMode="auto">
              <a:xfrm>
                <a:off x="7986713" y="5272088"/>
                <a:ext cx="22225" cy="30163"/>
              </a:xfrm>
              <a:custGeom>
                <a:avLst/>
                <a:gdLst>
                  <a:gd name="T0" fmla="*/ 8 w 14"/>
                  <a:gd name="T1" fmla="*/ 18 h 19"/>
                  <a:gd name="T2" fmla="*/ 1 w 14"/>
                  <a:gd name="T3" fmla="*/ 13 h 19"/>
                  <a:gd name="T4" fmla="*/ 0 w 14"/>
                  <a:gd name="T5" fmla="*/ 7 h 19"/>
                  <a:gd name="T6" fmla="*/ 5 w 14"/>
                  <a:gd name="T7" fmla="*/ 0 h 19"/>
                  <a:gd name="T8" fmla="*/ 12 w 14"/>
                  <a:gd name="T9" fmla="*/ 5 h 19"/>
                  <a:gd name="T10" fmla="*/ 13 w 14"/>
                  <a:gd name="T11" fmla="*/ 12 h 19"/>
                  <a:gd name="T12" fmla="*/ 8 w 14"/>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8" y="18"/>
                    </a:moveTo>
                    <a:cubicBezTo>
                      <a:pt x="5" y="19"/>
                      <a:pt x="2" y="17"/>
                      <a:pt x="1" y="13"/>
                    </a:cubicBezTo>
                    <a:cubicBezTo>
                      <a:pt x="0" y="7"/>
                      <a:pt x="0" y="7"/>
                      <a:pt x="0" y="7"/>
                    </a:cubicBezTo>
                    <a:cubicBezTo>
                      <a:pt x="0" y="4"/>
                      <a:pt x="2" y="1"/>
                      <a:pt x="5" y="0"/>
                    </a:cubicBezTo>
                    <a:cubicBezTo>
                      <a:pt x="9" y="0"/>
                      <a:pt x="12" y="2"/>
                      <a:pt x="12" y="5"/>
                    </a:cubicBezTo>
                    <a:cubicBezTo>
                      <a:pt x="13" y="12"/>
                      <a:pt x="13" y="12"/>
                      <a:pt x="13" y="12"/>
                    </a:cubicBezTo>
                    <a:cubicBezTo>
                      <a:pt x="14" y="15"/>
                      <a:pt x="11" y="18"/>
                      <a:pt x="8" y="18"/>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82" name="Freeform 829"/>
              <p:cNvSpPr>
                <a:spLocks/>
              </p:cNvSpPr>
              <p:nvPr userDrawn="1"/>
            </p:nvSpPr>
            <p:spPr bwMode="auto">
              <a:xfrm>
                <a:off x="7947025" y="5276851"/>
                <a:ext cx="20638" cy="31750"/>
              </a:xfrm>
              <a:custGeom>
                <a:avLst/>
                <a:gdLst>
                  <a:gd name="T0" fmla="*/ 9 w 14"/>
                  <a:gd name="T1" fmla="*/ 19 h 20"/>
                  <a:gd name="T2" fmla="*/ 2 w 14"/>
                  <a:gd name="T3" fmla="*/ 14 h 20"/>
                  <a:gd name="T4" fmla="*/ 1 w 14"/>
                  <a:gd name="T5" fmla="*/ 8 h 20"/>
                  <a:gd name="T6" fmla="*/ 6 w 14"/>
                  <a:gd name="T7" fmla="*/ 1 h 20"/>
                  <a:gd name="T8" fmla="*/ 13 w 14"/>
                  <a:gd name="T9" fmla="*/ 6 h 20"/>
                  <a:gd name="T10" fmla="*/ 14 w 14"/>
                  <a:gd name="T11" fmla="*/ 12 h 20"/>
                  <a:gd name="T12" fmla="*/ 9 w 14"/>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9" y="19"/>
                    </a:moveTo>
                    <a:cubicBezTo>
                      <a:pt x="5" y="20"/>
                      <a:pt x="2" y="17"/>
                      <a:pt x="2" y="14"/>
                    </a:cubicBezTo>
                    <a:cubicBezTo>
                      <a:pt x="1" y="8"/>
                      <a:pt x="1" y="8"/>
                      <a:pt x="1" y="8"/>
                    </a:cubicBezTo>
                    <a:cubicBezTo>
                      <a:pt x="0" y="4"/>
                      <a:pt x="3" y="1"/>
                      <a:pt x="6" y="1"/>
                    </a:cubicBezTo>
                    <a:cubicBezTo>
                      <a:pt x="9" y="0"/>
                      <a:pt x="12" y="3"/>
                      <a:pt x="13" y="6"/>
                    </a:cubicBezTo>
                    <a:cubicBezTo>
                      <a:pt x="14" y="12"/>
                      <a:pt x="14" y="12"/>
                      <a:pt x="14" y="12"/>
                    </a:cubicBezTo>
                    <a:cubicBezTo>
                      <a:pt x="14" y="16"/>
                      <a:pt x="12" y="19"/>
                      <a:pt x="9" y="19"/>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83" name="Freeform 830"/>
              <p:cNvSpPr>
                <a:spLocks/>
              </p:cNvSpPr>
              <p:nvPr userDrawn="1"/>
            </p:nvSpPr>
            <p:spPr bwMode="auto">
              <a:xfrm>
                <a:off x="7907338" y="5283201"/>
                <a:ext cx="22225" cy="30163"/>
              </a:xfrm>
              <a:custGeom>
                <a:avLst/>
                <a:gdLst>
                  <a:gd name="T0" fmla="*/ 8 w 14"/>
                  <a:gd name="T1" fmla="*/ 19 h 19"/>
                  <a:gd name="T2" fmla="*/ 2 w 14"/>
                  <a:gd name="T3" fmla="*/ 14 h 19"/>
                  <a:gd name="T4" fmla="*/ 1 w 14"/>
                  <a:gd name="T5" fmla="*/ 7 h 19"/>
                  <a:gd name="T6" fmla="*/ 6 w 14"/>
                  <a:gd name="T7" fmla="*/ 0 h 19"/>
                  <a:gd name="T8" fmla="*/ 13 w 14"/>
                  <a:gd name="T9" fmla="*/ 5 h 19"/>
                  <a:gd name="T10" fmla="*/ 14 w 14"/>
                  <a:gd name="T11" fmla="*/ 12 h 19"/>
                  <a:gd name="T12" fmla="*/ 8 w 1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8" y="19"/>
                    </a:moveTo>
                    <a:cubicBezTo>
                      <a:pt x="5" y="19"/>
                      <a:pt x="2" y="17"/>
                      <a:pt x="2" y="14"/>
                    </a:cubicBezTo>
                    <a:cubicBezTo>
                      <a:pt x="1" y="7"/>
                      <a:pt x="1" y="7"/>
                      <a:pt x="1" y="7"/>
                    </a:cubicBezTo>
                    <a:cubicBezTo>
                      <a:pt x="0" y="4"/>
                      <a:pt x="3" y="1"/>
                      <a:pt x="6" y="0"/>
                    </a:cubicBezTo>
                    <a:cubicBezTo>
                      <a:pt x="9" y="0"/>
                      <a:pt x="12" y="2"/>
                      <a:pt x="13" y="5"/>
                    </a:cubicBezTo>
                    <a:cubicBezTo>
                      <a:pt x="14" y="12"/>
                      <a:pt x="14" y="12"/>
                      <a:pt x="14" y="12"/>
                    </a:cubicBezTo>
                    <a:cubicBezTo>
                      <a:pt x="14" y="15"/>
                      <a:pt x="12" y="18"/>
                      <a:pt x="8" y="19"/>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84" name="Freeform 831"/>
              <p:cNvSpPr>
                <a:spLocks/>
              </p:cNvSpPr>
              <p:nvPr userDrawn="1"/>
            </p:nvSpPr>
            <p:spPr bwMode="auto">
              <a:xfrm>
                <a:off x="7829550" y="5294313"/>
                <a:ext cx="22225" cy="30163"/>
              </a:xfrm>
              <a:custGeom>
                <a:avLst/>
                <a:gdLst>
                  <a:gd name="T0" fmla="*/ 8 w 14"/>
                  <a:gd name="T1" fmla="*/ 19 h 20"/>
                  <a:gd name="T2" fmla="*/ 1 w 14"/>
                  <a:gd name="T3" fmla="*/ 14 h 20"/>
                  <a:gd name="T4" fmla="*/ 0 w 14"/>
                  <a:gd name="T5" fmla="*/ 8 h 20"/>
                  <a:gd name="T6" fmla="*/ 5 w 14"/>
                  <a:gd name="T7" fmla="*/ 1 h 20"/>
                  <a:gd name="T8" fmla="*/ 12 w 14"/>
                  <a:gd name="T9" fmla="*/ 6 h 20"/>
                  <a:gd name="T10" fmla="*/ 13 w 14"/>
                  <a:gd name="T11" fmla="*/ 12 h 20"/>
                  <a:gd name="T12" fmla="*/ 8 w 14"/>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8" y="19"/>
                    </a:moveTo>
                    <a:cubicBezTo>
                      <a:pt x="5" y="20"/>
                      <a:pt x="2" y="17"/>
                      <a:pt x="1" y="14"/>
                    </a:cubicBezTo>
                    <a:cubicBezTo>
                      <a:pt x="0" y="8"/>
                      <a:pt x="0" y="8"/>
                      <a:pt x="0" y="8"/>
                    </a:cubicBezTo>
                    <a:cubicBezTo>
                      <a:pt x="0" y="4"/>
                      <a:pt x="2" y="1"/>
                      <a:pt x="5" y="1"/>
                    </a:cubicBezTo>
                    <a:cubicBezTo>
                      <a:pt x="9" y="0"/>
                      <a:pt x="12" y="2"/>
                      <a:pt x="12" y="6"/>
                    </a:cubicBezTo>
                    <a:cubicBezTo>
                      <a:pt x="13" y="12"/>
                      <a:pt x="13" y="12"/>
                      <a:pt x="13" y="12"/>
                    </a:cubicBezTo>
                    <a:cubicBezTo>
                      <a:pt x="14" y="16"/>
                      <a:pt x="11" y="19"/>
                      <a:pt x="8" y="19"/>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85" name="Freeform 832"/>
              <p:cNvSpPr>
                <a:spLocks/>
              </p:cNvSpPr>
              <p:nvPr userDrawn="1"/>
            </p:nvSpPr>
            <p:spPr bwMode="auto">
              <a:xfrm>
                <a:off x="7751763" y="5307013"/>
                <a:ext cx="20638" cy="28575"/>
              </a:xfrm>
              <a:custGeom>
                <a:avLst/>
                <a:gdLst>
                  <a:gd name="T0" fmla="*/ 9 w 14"/>
                  <a:gd name="T1" fmla="*/ 18 h 19"/>
                  <a:gd name="T2" fmla="*/ 2 w 14"/>
                  <a:gd name="T3" fmla="*/ 13 h 19"/>
                  <a:gd name="T4" fmla="*/ 1 w 14"/>
                  <a:gd name="T5" fmla="*/ 7 h 19"/>
                  <a:gd name="T6" fmla="*/ 6 w 14"/>
                  <a:gd name="T7" fmla="*/ 0 h 19"/>
                  <a:gd name="T8" fmla="*/ 13 w 14"/>
                  <a:gd name="T9" fmla="*/ 5 h 19"/>
                  <a:gd name="T10" fmla="*/ 14 w 14"/>
                  <a:gd name="T11" fmla="*/ 12 h 19"/>
                  <a:gd name="T12" fmla="*/ 9 w 14"/>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9" y="18"/>
                    </a:moveTo>
                    <a:cubicBezTo>
                      <a:pt x="5" y="19"/>
                      <a:pt x="2" y="17"/>
                      <a:pt x="2" y="13"/>
                    </a:cubicBezTo>
                    <a:cubicBezTo>
                      <a:pt x="1" y="7"/>
                      <a:pt x="1" y="7"/>
                      <a:pt x="1" y="7"/>
                    </a:cubicBezTo>
                    <a:cubicBezTo>
                      <a:pt x="0" y="4"/>
                      <a:pt x="3" y="0"/>
                      <a:pt x="6" y="0"/>
                    </a:cubicBezTo>
                    <a:cubicBezTo>
                      <a:pt x="9" y="0"/>
                      <a:pt x="12" y="2"/>
                      <a:pt x="13" y="5"/>
                    </a:cubicBezTo>
                    <a:cubicBezTo>
                      <a:pt x="14" y="12"/>
                      <a:pt x="14" y="12"/>
                      <a:pt x="14" y="12"/>
                    </a:cubicBezTo>
                    <a:cubicBezTo>
                      <a:pt x="14" y="15"/>
                      <a:pt x="12" y="18"/>
                      <a:pt x="9" y="18"/>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86" name="Freeform 833"/>
              <p:cNvSpPr>
                <a:spLocks/>
              </p:cNvSpPr>
              <p:nvPr userDrawn="1"/>
            </p:nvSpPr>
            <p:spPr bwMode="auto">
              <a:xfrm>
                <a:off x="7869238" y="5289551"/>
                <a:ext cx="20638" cy="28575"/>
              </a:xfrm>
              <a:custGeom>
                <a:avLst/>
                <a:gdLst>
                  <a:gd name="T0" fmla="*/ 8 w 14"/>
                  <a:gd name="T1" fmla="*/ 18 h 19"/>
                  <a:gd name="T2" fmla="*/ 1 w 14"/>
                  <a:gd name="T3" fmla="*/ 13 h 19"/>
                  <a:gd name="T4" fmla="*/ 0 w 14"/>
                  <a:gd name="T5" fmla="*/ 7 h 19"/>
                  <a:gd name="T6" fmla="*/ 6 w 14"/>
                  <a:gd name="T7" fmla="*/ 0 h 19"/>
                  <a:gd name="T8" fmla="*/ 12 w 14"/>
                  <a:gd name="T9" fmla="*/ 5 h 19"/>
                  <a:gd name="T10" fmla="*/ 13 w 14"/>
                  <a:gd name="T11" fmla="*/ 12 h 19"/>
                  <a:gd name="T12" fmla="*/ 8 w 14"/>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8" y="18"/>
                    </a:moveTo>
                    <a:cubicBezTo>
                      <a:pt x="5" y="19"/>
                      <a:pt x="2" y="17"/>
                      <a:pt x="1" y="13"/>
                    </a:cubicBezTo>
                    <a:cubicBezTo>
                      <a:pt x="0" y="7"/>
                      <a:pt x="0" y="7"/>
                      <a:pt x="0" y="7"/>
                    </a:cubicBezTo>
                    <a:cubicBezTo>
                      <a:pt x="0" y="4"/>
                      <a:pt x="2" y="1"/>
                      <a:pt x="6" y="0"/>
                    </a:cubicBezTo>
                    <a:cubicBezTo>
                      <a:pt x="9" y="0"/>
                      <a:pt x="12" y="2"/>
                      <a:pt x="12" y="5"/>
                    </a:cubicBezTo>
                    <a:cubicBezTo>
                      <a:pt x="13" y="12"/>
                      <a:pt x="13" y="12"/>
                      <a:pt x="13" y="12"/>
                    </a:cubicBezTo>
                    <a:cubicBezTo>
                      <a:pt x="14" y="15"/>
                      <a:pt x="12" y="18"/>
                      <a:pt x="8" y="18"/>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87" name="Freeform 834"/>
              <p:cNvSpPr>
                <a:spLocks/>
              </p:cNvSpPr>
              <p:nvPr userDrawn="1"/>
            </p:nvSpPr>
            <p:spPr bwMode="auto">
              <a:xfrm>
                <a:off x="7791450" y="5300663"/>
                <a:ext cx="20638" cy="28575"/>
              </a:xfrm>
              <a:custGeom>
                <a:avLst/>
                <a:gdLst>
                  <a:gd name="T0" fmla="*/ 8 w 13"/>
                  <a:gd name="T1" fmla="*/ 19 h 19"/>
                  <a:gd name="T2" fmla="*/ 1 w 13"/>
                  <a:gd name="T3" fmla="*/ 14 h 19"/>
                  <a:gd name="T4" fmla="*/ 0 w 13"/>
                  <a:gd name="T5" fmla="*/ 7 h 19"/>
                  <a:gd name="T6" fmla="*/ 5 w 13"/>
                  <a:gd name="T7" fmla="*/ 0 h 19"/>
                  <a:gd name="T8" fmla="*/ 12 w 13"/>
                  <a:gd name="T9" fmla="*/ 5 h 19"/>
                  <a:gd name="T10" fmla="*/ 13 w 13"/>
                  <a:gd name="T11" fmla="*/ 12 h 19"/>
                  <a:gd name="T12" fmla="*/ 8 w 1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8" y="19"/>
                    </a:moveTo>
                    <a:cubicBezTo>
                      <a:pt x="5" y="19"/>
                      <a:pt x="1" y="17"/>
                      <a:pt x="1" y="14"/>
                    </a:cubicBezTo>
                    <a:cubicBezTo>
                      <a:pt x="0" y="7"/>
                      <a:pt x="0" y="7"/>
                      <a:pt x="0" y="7"/>
                    </a:cubicBezTo>
                    <a:cubicBezTo>
                      <a:pt x="0" y="4"/>
                      <a:pt x="2" y="1"/>
                      <a:pt x="5" y="0"/>
                    </a:cubicBezTo>
                    <a:cubicBezTo>
                      <a:pt x="8" y="0"/>
                      <a:pt x="12" y="2"/>
                      <a:pt x="12" y="5"/>
                    </a:cubicBezTo>
                    <a:cubicBezTo>
                      <a:pt x="13" y="12"/>
                      <a:pt x="13" y="12"/>
                      <a:pt x="13" y="12"/>
                    </a:cubicBezTo>
                    <a:cubicBezTo>
                      <a:pt x="13" y="15"/>
                      <a:pt x="11" y="18"/>
                      <a:pt x="8" y="19"/>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88" name="Freeform 835"/>
              <p:cNvSpPr>
                <a:spLocks/>
              </p:cNvSpPr>
              <p:nvPr userDrawn="1"/>
            </p:nvSpPr>
            <p:spPr bwMode="auto">
              <a:xfrm>
                <a:off x="7712075" y="5311776"/>
                <a:ext cx="22225" cy="30163"/>
              </a:xfrm>
              <a:custGeom>
                <a:avLst/>
                <a:gdLst>
                  <a:gd name="T0" fmla="*/ 8 w 14"/>
                  <a:gd name="T1" fmla="*/ 19 h 20"/>
                  <a:gd name="T2" fmla="*/ 2 w 14"/>
                  <a:gd name="T3" fmla="*/ 14 h 20"/>
                  <a:gd name="T4" fmla="*/ 1 w 14"/>
                  <a:gd name="T5" fmla="*/ 8 h 20"/>
                  <a:gd name="T6" fmla="*/ 6 w 14"/>
                  <a:gd name="T7" fmla="*/ 1 h 20"/>
                  <a:gd name="T8" fmla="*/ 13 w 14"/>
                  <a:gd name="T9" fmla="*/ 6 h 20"/>
                  <a:gd name="T10" fmla="*/ 14 w 14"/>
                  <a:gd name="T11" fmla="*/ 12 h 20"/>
                  <a:gd name="T12" fmla="*/ 8 w 14"/>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8" y="19"/>
                    </a:moveTo>
                    <a:cubicBezTo>
                      <a:pt x="5" y="20"/>
                      <a:pt x="2" y="17"/>
                      <a:pt x="2" y="14"/>
                    </a:cubicBezTo>
                    <a:cubicBezTo>
                      <a:pt x="1" y="8"/>
                      <a:pt x="1" y="8"/>
                      <a:pt x="1" y="8"/>
                    </a:cubicBezTo>
                    <a:cubicBezTo>
                      <a:pt x="0" y="4"/>
                      <a:pt x="2" y="1"/>
                      <a:pt x="6" y="1"/>
                    </a:cubicBezTo>
                    <a:cubicBezTo>
                      <a:pt x="9" y="0"/>
                      <a:pt x="12" y="2"/>
                      <a:pt x="13" y="6"/>
                    </a:cubicBezTo>
                    <a:cubicBezTo>
                      <a:pt x="14" y="12"/>
                      <a:pt x="14" y="12"/>
                      <a:pt x="14" y="12"/>
                    </a:cubicBezTo>
                    <a:cubicBezTo>
                      <a:pt x="14" y="16"/>
                      <a:pt x="12" y="19"/>
                      <a:pt x="8" y="19"/>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89" name="Freeform 836"/>
              <p:cNvSpPr>
                <a:spLocks/>
              </p:cNvSpPr>
              <p:nvPr userDrawn="1"/>
            </p:nvSpPr>
            <p:spPr bwMode="auto">
              <a:xfrm>
                <a:off x="8234363" y="5221288"/>
                <a:ext cx="87313" cy="52388"/>
              </a:xfrm>
              <a:custGeom>
                <a:avLst/>
                <a:gdLst>
                  <a:gd name="T0" fmla="*/ 25 w 57"/>
                  <a:gd name="T1" fmla="*/ 0 h 34"/>
                  <a:gd name="T2" fmla="*/ 25 w 57"/>
                  <a:gd name="T3" fmla="*/ 0 h 34"/>
                  <a:gd name="T4" fmla="*/ 2 w 57"/>
                  <a:gd name="T5" fmla="*/ 15 h 34"/>
                  <a:gd name="T6" fmla="*/ 15 w 57"/>
                  <a:gd name="T7" fmla="*/ 34 h 34"/>
                  <a:gd name="T8" fmla="*/ 57 w 57"/>
                  <a:gd name="T9" fmla="*/ 12 h 34"/>
                  <a:gd name="T10" fmla="*/ 25 w 57"/>
                  <a:gd name="T11" fmla="*/ 0 h 34"/>
                </a:gdLst>
                <a:ahLst/>
                <a:cxnLst>
                  <a:cxn ang="0">
                    <a:pos x="T0" y="T1"/>
                  </a:cxn>
                  <a:cxn ang="0">
                    <a:pos x="T2" y="T3"/>
                  </a:cxn>
                  <a:cxn ang="0">
                    <a:pos x="T4" y="T5"/>
                  </a:cxn>
                  <a:cxn ang="0">
                    <a:pos x="T6" y="T7"/>
                  </a:cxn>
                  <a:cxn ang="0">
                    <a:pos x="T8" y="T9"/>
                  </a:cxn>
                  <a:cxn ang="0">
                    <a:pos x="T10" y="T11"/>
                  </a:cxn>
                </a:cxnLst>
                <a:rect l="0" t="0" r="r" b="b"/>
                <a:pathLst>
                  <a:path w="57" h="34">
                    <a:moveTo>
                      <a:pt x="25" y="0"/>
                    </a:moveTo>
                    <a:cubicBezTo>
                      <a:pt x="25" y="0"/>
                      <a:pt x="25" y="0"/>
                      <a:pt x="25" y="0"/>
                    </a:cubicBezTo>
                    <a:cubicBezTo>
                      <a:pt x="25" y="0"/>
                      <a:pt x="5" y="15"/>
                      <a:pt x="2" y="15"/>
                    </a:cubicBezTo>
                    <a:cubicBezTo>
                      <a:pt x="0" y="15"/>
                      <a:pt x="8" y="34"/>
                      <a:pt x="15" y="34"/>
                    </a:cubicBezTo>
                    <a:cubicBezTo>
                      <a:pt x="32" y="28"/>
                      <a:pt x="51" y="17"/>
                      <a:pt x="57" y="12"/>
                    </a:cubicBezTo>
                    <a:cubicBezTo>
                      <a:pt x="49" y="8"/>
                      <a:pt x="38" y="4"/>
                      <a:pt x="25" y="0"/>
                    </a:cubicBezTo>
                    <a:close/>
                  </a:path>
                </a:pathLst>
              </a:custGeom>
              <a:solidFill>
                <a:srgbClr val="007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90" name="Freeform 837"/>
              <p:cNvSpPr>
                <a:spLocks/>
              </p:cNvSpPr>
              <p:nvPr userDrawn="1"/>
            </p:nvSpPr>
            <p:spPr bwMode="auto">
              <a:xfrm>
                <a:off x="7691438" y="5254626"/>
                <a:ext cx="655638" cy="128588"/>
              </a:xfrm>
              <a:custGeom>
                <a:avLst/>
                <a:gdLst>
                  <a:gd name="T0" fmla="*/ 419 w 424"/>
                  <a:gd name="T1" fmla="*/ 0 h 84"/>
                  <a:gd name="T2" fmla="*/ 284 w 424"/>
                  <a:gd name="T3" fmla="*/ 46 h 84"/>
                  <a:gd name="T4" fmla="*/ 0 w 424"/>
                  <a:gd name="T5" fmla="*/ 84 h 84"/>
                  <a:gd name="T6" fmla="*/ 285 w 424"/>
                  <a:gd name="T7" fmla="*/ 56 h 84"/>
                  <a:gd name="T8" fmla="*/ 423 w 424"/>
                  <a:gd name="T9" fmla="*/ 14 h 84"/>
                  <a:gd name="T10" fmla="*/ 419 w 424"/>
                  <a:gd name="T11" fmla="*/ 0 h 84"/>
                </a:gdLst>
                <a:ahLst/>
                <a:cxnLst>
                  <a:cxn ang="0">
                    <a:pos x="T0" y="T1"/>
                  </a:cxn>
                  <a:cxn ang="0">
                    <a:pos x="T2" y="T3"/>
                  </a:cxn>
                  <a:cxn ang="0">
                    <a:pos x="T4" y="T5"/>
                  </a:cxn>
                  <a:cxn ang="0">
                    <a:pos x="T6" y="T7"/>
                  </a:cxn>
                  <a:cxn ang="0">
                    <a:pos x="T8" y="T9"/>
                  </a:cxn>
                  <a:cxn ang="0">
                    <a:pos x="T10" y="T11"/>
                  </a:cxn>
                </a:cxnLst>
                <a:rect l="0" t="0" r="r" b="b"/>
                <a:pathLst>
                  <a:path w="424" h="84">
                    <a:moveTo>
                      <a:pt x="419" y="0"/>
                    </a:moveTo>
                    <a:cubicBezTo>
                      <a:pt x="414" y="14"/>
                      <a:pt x="390" y="33"/>
                      <a:pt x="284" y="46"/>
                    </a:cubicBezTo>
                    <a:cubicBezTo>
                      <a:pt x="65" y="80"/>
                      <a:pt x="6" y="84"/>
                      <a:pt x="0" y="84"/>
                    </a:cubicBezTo>
                    <a:cubicBezTo>
                      <a:pt x="6" y="84"/>
                      <a:pt x="65" y="82"/>
                      <a:pt x="285" y="56"/>
                    </a:cubicBezTo>
                    <a:cubicBezTo>
                      <a:pt x="398" y="48"/>
                      <a:pt x="419" y="28"/>
                      <a:pt x="423" y="14"/>
                    </a:cubicBezTo>
                    <a:cubicBezTo>
                      <a:pt x="424" y="9"/>
                      <a:pt x="423" y="5"/>
                      <a:pt x="419" y="0"/>
                    </a:cubicBezTo>
                    <a:close/>
                  </a:path>
                </a:pathLst>
              </a:custGeom>
              <a:solidFill>
                <a:srgbClr val="FF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91" name="Freeform 838"/>
              <p:cNvSpPr>
                <a:spLocks/>
              </p:cNvSpPr>
              <p:nvPr userDrawn="1"/>
            </p:nvSpPr>
            <p:spPr bwMode="auto">
              <a:xfrm>
                <a:off x="7548563" y="5340351"/>
                <a:ext cx="387350" cy="176213"/>
              </a:xfrm>
              <a:custGeom>
                <a:avLst/>
                <a:gdLst>
                  <a:gd name="T0" fmla="*/ 140 w 244"/>
                  <a:gd name="T1" fmla="*/ 10 h 111"/>
                  <a:gd name="T2" fmla="*/ 0 w 244"/>
                  <a:gd name="T3" fmla="*/ 111 h 111"/>
                  <a:gd name="T4" fmla="*/ 32 w 244"/>
                  <a:gd name="T5" fmla="*/ 111 h 111"/>
                  <a:gd name="T6" fmla="*/ 244 w 244"/>
                  <a:gd name="T7" fmla="*/ 0 h 111"/>
                  <a:gd name="T8" fmla="*/ 140 w 244"/>
                  <a:gd name="T9" fmla="*/ 10 h 111"/>
                </a:gdLst>
                <a:ahLst/>
                <a:cxnLst>
                  <a:cxn ang="0">
                    <a:pos x="T0" y="T1"/>
                  </a:cxn>
                  <a:cxn ang="0">
                    <a:pos x="T2" y="T3"/>
                  </a:cxn>
                  <a:cxn ang="0">
                    <a:pos x="T4" y="T5"/>
                  </a:cxn>
                  <a:cxn ang="0">
                    <a:pos x="T6" y="T7"/>
                  </a:cxn>
                  <a:cxn ang="0">
                    <a:pos x="T8" y="T9"/>
                  </a:cxn>
                </a:cxnLst>
                <a:rect l="0" t="0" r="r" b="b"/>
                <a:pathLst>
                  <a:path w="244" h="111">
                    <a:moveTo>
                      <a:pt x="140" y="10"/>
                    </a:moveTo>
                    <a:lnTo>
                      <a:pt x="0" y="111"/>
                    </a:lnTo>
                    <a:lnTo>
                      <a:pt x="32" y="111"/>
                    </a:lnTo>
                    <a:lnTo>
                      <a:pt x="244" y="0"/>
                    </a:lnTo>
                    <a:lnTo>
                      <a:pt x="14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92" name="Freeform 839"/>
              <p:cNvSpPr>
                <a:spLocks/>
              </p:cNvSpPr>
              <p:nvPr userDrawn="1"/>
            </p:nvSpPr>
            <p:spPr bwMode="auto">
              <a:xfrm>
                <a:off x="7548563" y="5340351"/>
                <a:ext cx="387350" cy="176213"/>
              </a:xfrm>
              <a:custGeom>
                <a:avLst/>
                <a:gdLst>
                  <a:gd name="T0" fmla="*/ 140 w 244"/>
                  <a:gd name="T1" fmla="*/ 10 h 111"/>
                  <a:gd name="T2" fmla="*/ 0 w 244"/>
                  <a:gd name="T3" fmla="*/ 111 h 111"/>
                  <a:gd name="T4" fmla="*/ 32 w 244"/>
                  <a:gd name="T5" fmla="*/ 111 h 111"/>
                  <a:gd name="T6" fmla="*/ 244 w 244"/>
                  <a:gd name="T7" fmla="*/ 0 h 111"/>
                </a:gdLst>
                <a:ahLst/>
                <a:cxnLst>
                  <a:cxn ang="0">
                    <a:pos x="T0" y="T1"/>
                  </a:cxn>
                  <a:cxn ang="0">
                    <a:pos x="T2" y="T3"/>
                  </a:cxn>
                  <a:cxn ang="0">
                    <a:pos x="T4" y="T5"/>
                  </a:cxn>
                  <a:cxn ang="0">
                    <a:pos x="T6" y="T7"/>
                  </a:cxn>
                </a:cxnLst>
                <a:rect l="0" t="0" r="r" b="b"/>
                <a:pathLst>
                  <a:path w="244" h="111">
                    <a:moveTo>
                      <a:pt x="140" y="10"/>
                    </a:moveTo>
                    <a:lnTo>
                      <a:pt x="0" y="111"/>
                    </a:lnTo>
                    <a:lnTo>
                      <a:pt x="32" y="111"/>
                    </a:lnTo>
                    <a:lnTo>
                      <a:pt x="2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93" name="Freeform 840"/>
              <p:cNvSpPr>
                <a:spLocks/>
              </p:cNvSpPr>
              <p:nvPr userDrawn="1"/>
            </p:nvSpPr>
            <p:spPr bwMode="auto">
              <a:xfrm>
                <a:off x="7358063" y="5399088"/>
                <a:ext cx="179388" cy="42863"/>
              </a:xfrm>
              <a:custGeom>
                <a:avLst/>
                <a:gdLst>
                  <a:gd name="T0" fmla="*/ 5 w 116"/>
                  <a:gd name="T1" fmla="*/ 19 h 28"/>
                  <a:gd name="T2" fmla="*/ 110 w 116"/>
                  <a:gd name="T3" fmla="*/ 0 h 28"/>
                  <a:gd name="T4" fmla="*/ 116 w 116"/>
                  <a:gd name="T5" fmla="*/ 4 h 28"/>
                  <a:gd name="T6" fmla="*/ 112 w 116"/>
                  <a:gd name="T7" fmla="*/ 9 h 28"/>
                  <a:gd name="T8" fmla="*/ 6 w 116"/>
                  <a:gd name="T9" fmla="*/ 28 h 28"/>
                  <a:gd name="T10" fmla="*/ 0 w 116"/>
                  <a:gd name="T11" fmla="*/ 24 h 28"/>
                  <a:gd name="T12" fmla="*/ 5 w 116"/>
                  <a:gd name="T13" fmla="*/ 19 h 28"/>
                </a:gdLst>
                <a:ahLst/>
                <a:cxnLst>
                  <a:cxn ang="0">
                    <a:pos x="T0" y="T1"/>
                  </a:cxn>
                  <a:cxn ang="0">
                    <a:pos x="T2" y="T3"/>
                  </a:cxn>
                  <a:cxn ang="0">
                    <a:pos x="T4" y="T5"/>
                  </a:cxn>
                  <a:cxn ang="0">
                    <a:pos x="T6" y="T7"/>
                  </a:cxn>
                  <a:cxn ang="0">
                    <a:pos x="T8" y="T9"/>
                  </a:cxn>
                  <a:cxn ang="0">
                    <a:pos x="T10" y="T11"/>
                  </a:cxn>
                  <a:cxn ang="0">
                    <a:pos x="T12" y="T13"/>
                  </a:cxn>
                </a:cxnLst>
                <a:rect l="0" t="0" r="r" b="b"/>
                <a:pathLst>
                  <a:path w="116" h="28">
                    <a:moveTo>
                      <a:pt x="5" y="19"/>
                    </a:moveTo>
                    <a:cubicBezTo>
                      <a:pt x="110" y="0"/>
                      <a:pt x="110" y="0"/>
                      <a:pt x="110" y="0"/>
                    </a:cubicBezTo>
                    <a:cubicBezTo>
                      <a:pt x="113" y="0"/>
                      <a:pt x="116" y="1"/>
                      <a:pt x="116" y="4"/>
                    </a:cubicBezTo>
                    <a:cubicBezTo>
                      <a:pt x="116" y="6"/>
                      <a:pt x="115" y="8"/>
                      <a:pt x="112" y="9"/>
                    </a:cubicBezTo>
                    <a:cubicBezTo>
                      <a:pt x="6" y="28"/>
                      <a:pt x="6" y="28"/>
                      <a:pt x="6" y="28"/>
                    </a:cubicBezTo>
                    <a:cubicBezTo>
                      <a:pt x="3" y="28"/>
                      <a:pt x="1" y="27"/>
                      <a:pt x="0" y="24"/>
                    </a:cubicBezTo>
                    <a:cubicBezTo>
                      <a:pt x="0" y="22"/>
                      <a:pt x="2" y="20"/>
                      <a:pt x="5"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94" name="Freeform 841"/>
              <p:cNvSpPr>
                <a:spLocks/>
              </p:cNvSpPr>
              <p:nvPr userDrawn="1"/>
            </p:nvSpPr>
            <p:spPr bwMode="auto">
              <a:xfrm>
                <a:off x="7510463" y="5338763"/>
                <a:ext cx="142875" cy="36513"/>
              </a:xfrm>
              <a:custGeom>
                <a:avLst/>
                <a:gdLst>
                  <a:gd name="T0" fmla="*/ 5 w 93"/>
                  <a:gd name="T1" fmla="*/ 15 h 24"/>
                  <a:gd name="T2" fmla="*/ 87 w 93"/>
                  <a:gd name="T3" fmla="*/ 0 h 24"/>
                  <a:gd name="T4" fmla="*/ 92 w 93"/>
                  <a:gd name="T5" fmla="*/ 3 h 24"/>
                  <a:gd name="T6" fmla="*/ 88 w 93"/>
                  <a:gd name="T7" fmla="*/ 9 h 24"/>
                  <a:gd name="T8" fmla="*/ 6 w 93"/>
                  <a:gd name="T9" fmla="*/ 23 h 24"/>
                  <a:gd name="T10" fmla="*/ 0 w 93"/>
                  <a:gd name="T11" fmla="*/ 20 h 24"/>
                  <a:gd name="T12" fmla="*/ 5 w 93"/>
                  <a:gd name="T13" fmla="*/ 15 h 24"/>
                </a:gdLst>
                <a:ahLst/>
                <a:cxnLst>
                  <a:cxn ang="0">
                    <a:pos x="T0" y="T1"/>
                  </a:cxn>
                  <a:cxn ang="0">
                    <a:pos x="T2" y="T3"/>
                  </a:cxn>
                  <a:cxn ang="0">
                    <a:pos x="T4" y="T5"/>
                  </a:cxn>
                  <a:cxn ang="0">
                    <a:pos x="T6" y="T7"/>
                  </a:cxn>
                  <a:cxn ang="0">
                    <a:pos x="T8" y="T9"/>
                  </a:cxn>
                  <a:cxn ang="0">
                    <a:pos x="T10" y="T11"/>
                  </a:cxn>
                  <a:cxn ang="0">
                    <a:pos x="T12" y="T13"/>
                  </a:cxn>
                </a:cxnLst>
                <a:rect l="0" t="0" r="r" b="b"/>
                <a:pathLst>
                  <a:path w="93" h="24">
                    <a:moveTo>
                      <a:pt x="5" y="15"/>
                    </a:moveTo>
                    <a:cubicBezTo>
                      <a:pt x="87" y="0"/>
                      <a:pt x="87" y="0"/>
                      <a:pt x="87" y="0"/>
                    </a:cubicBezTo>
                    <a:cubicBezTo>
                      <a:pt x="89" y="0"/>
                      <a:pt x="92" y="1"/>
                      <a:pt x="92" y="3"/>
                    </a:cubicBezTo>
                    <a:cubicBezTo>
                      <a:pt x="93" y="6"/>
                      <a:pt x="91" y="8"/>
                      <a:pt x="88" y="9"/>
                    </a:cubicBezTo>
                    <a:cubicBezTo>
                      <a:pt x="6" y="23"/>
                      <a:pt x="6" y="23"/>
                      <a:pt x="6" y="23"/>
                    </a:cubicBezTo>
                    <a:cubicBezTo>
                      <a:pt x="3" y="24"/>
                      <a:pt x="1" y="22"/>
                      <a:pt x="0" y="20"/>
                    </a:cubicBezTo>
                    <a:cubicBezTo>
                      <a:pt x="0" y="18"/>
                      <a:pt x="2" y="15"/>
                      <a:pt x="5"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95" name="Freeform 842"/>
              <p:cNvSpPr>
                <a:spLocks/>
              </p:cNvSpPr>
              <p:nvPr userDrawn="1"/>
            </p:nvSpPr>
            <p:spPr bwMode="auto">
              <a:xfrm>
                <a:off x="7539038" y="5346701"/>
                <a:ext cx="142875" cy="36513"/>
              </a:xfrm>
              <a:custGeom>
                <a:avLst/>
                <a:gdLst>
                  <a:gd name="T0" fmla="*/ 4 w 92"/>
                  <a:gd name="T1" fmla="*/ 15 h 24"/>
                  <a:gd name="T2" fmla="*/ 86 w 92"/>
                  <a:gd name="T3" fmla="*/ 0 h 24"/>
                  <a:gd name="T4" fmla="*/ 92 w 92"/>
                  <a:gd name="T5" fmla="*/ 4 h 24"/>
                  <a:gd name="T6" fmla="*/ 88 w 92"/>
                  <a:gd name="T7" fmla="*/ 9 h 24"/>
                  <a:gd name="T8" fmla="*/ 6 w 92"/>
                  <a:gd name="T9" fmla="*/ 24 h 24"/>
                  <a:gd name="T10" fmla="*/ 0 w 92"/>
                  <a:gd name="T11" fmla="*/ 20 h 24"/>
                  <a:gd name="T12" fmla="*/ 4 w 92"/>
                  <a:gd name="T13" fmla="*/ 15 h 24"/>
                </a:gdLst>
                <a:ahLst/>
                <a:cxnLst>
                  <a:cxn ang="0">
                    <a:pos x="T0" y="T1"/>
                  </a:cxn>
                  <a:cxn ang="0">
                    <a:pos x="T2" y="T3"/>
                  </a:cxn>
                  <a:cxn ang="0">
                    <a:pos x="T4" y="T5"/>
                  </a:cxn>
                  <a:cxn ang="0">
                    <a:pos x="T6" y="T7"/>
                  </a:cxn>
                  <a:cxn ang="0">
                    <a:pos x="T8" y="T9"/>
                  </a:cxn>
                  <a:cxn ang="0">
                    <a:pos x="T10" y="T11"/>
                  </a:cxn>
                  <a:cxn ang="0">
                    <a:pos x="T12" y="T13"/>
                  </a:cxn>
                </a:cxnLst>
                <a:rect l="0" t="0" r="r" b="b"/>
                <a:pathLst>
                  <a:path w="92" h="24">
                    <a:moveTo>
                      <a:pt x="4" y="15"/>
                    </a:moveTo>
                    <a:cubicBezTo>
                      <a:pt x="86" y="0"/>
                      <a:pt x="86" y="0"/>
                      <a:pt x="86" y="0"/>
                    </a:cubicBezTo>
                    <a:cubicBezTo>
                      <a:pt x="89" y="0"/>
                      <a:pt x="92" y="2"/>
                      <a:pt x="92" y="4"/>
                    </a:cubicBezTo>
                    <a:cubicBezTo>
                      <a:pt x="92" y="6"/>
                      <a:pt x="91" y="9"/>
                      <a:pt x="88" y="9"/>
                    </a:cubicBezTo>
                    <a:cubicBezTo>
                      <a:pt x="6" y="24"/>
                      <a:pt x="6" y="24"/>
                      <a:pt x="6" y="24"/>
                    </a:cubicBezTo>
                    <a:cubicBezTo>
                      <a:pt x="3" y="24"/>
                      <a:pt x="0" y="23"/>
                      <a:pt x="0" y="20"/>
                    </a:cubicBezTo>
                    <a:cubicBezTo>
                      <a:pt x="0" y="18"/>
                      <a:pt x="2" y="16"/>
                      <a:pt x="4" y="1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96" name="Freeform 843"/>
              <p:cNvSpPr>
                <a:spLocks/>
              </p:cNvSpPr>
              <p:nvPr userDrawn="1"/>
            </p:nvSpPr>
            <p:spPr bwMode="auto">
              <a:xfrm>
                <a:off x="7407275" y="5368926"/>
                <a:ext cx="71438" cy="23813"/>
              </a:xfrm>
              <a:custGeom>
                <a:avLst/>
                <a:gdLst>
                  <a:gd name="T0" fmla="*/ 5 w 46"/>
                  <a:gd name="T1" fmla="*/ 6 h 15"/>
                  <a:gd name="T2" fmla="*/ 40 w 46"/>
                  <a:gd name="T3" fmla="*/ 0 h 15"/>
                  <a:gd name="T4" fmla="*/ 46 w 46"/>
                  <a:gd name="T5" fmla="*/ 4 h 15"/>
                  <a:gd name="T6" fmla="*/ 42 w 46"/>
                  <a:gd name="T7" fmla="*/ 9 h 15"/>
                  <a:gd name="T8" fmla="*/ 7 w 46"/>
                  <a:gd name="T9" fmla="*/ 15 h 15"/>
                  <a:gd name="T10" fmla="*/ 1 w 46"/>
                  <a:gd name="T11" fmla="*/ 12 h 15"/>
                  <a:gd name="T12" fmla="*/ 5 w 46"/>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46" h="15">
                    <a:moveTo>
                      <a:pt x="5" y="6"/>
                    </a:moveTo>
                    <a:cubicBezTo>
                      <a:pt x="40" y="0"/>
                      <a:pt x="40" y="0"/>
                      <a:pt x="40" y="0"/>
                    </a:cubicBezTo>
                    <a:cubicBezTo>
                      <a:pt x="43" y="0"/>
                      <a:pt x="45" y="1"/>
                      <a:pt x="46" y="4"/>
                    </a:cubicBezTo>
                    <a:cubicBezTo>
                      <a:pt x="46" y="6"/>
                      <a:pt x="44" y="8"/>
                      <a:pt x="42" y="9"/>
                    </a:cubicBezTo>
                    <a:cubicBezTo>
                      <a:pt x="7" y="15"/>
                      <a:pt x="7" y="15"/>
                      <a:pt x="7" y="15"/>
                    </a:cubicBezTo>
                    <a:cubicBezTo>
                      <a:pt x="4" y="15"/>
                      <a:pt x="1" y="14"/>
                      <a:pt x="1" y="12"/>
                    </a:cubicBezTo>
                    <a:cubicBezTo>
                      <a:pt x="0" y="9"/>
                      <a:pt x="2" y="7"/>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097" name="Freeform 844"/>
              <p:cNvSpPr>
                <a:spLocks/>
              </p:cNvSpPr>
              <p:nvPr userDrawn="1"/>
            </p:nvSpPr>
            <p:spPr bwMode="auto">
              <a:xfrm>
                <a:off x="7545388" y="5189538"/>
                <a:ext cx="166688" cy="112713"/>
              </a:xfrm>
              <a:custGeom>
                <a:avLst/>
                <a:gdLst>
                  <a:gd name="T0" fmla="*/ 96 w 108"/>
                  <a:gd name="T1" fmla="*/ 61 h 73"/>
                  <a:gd name="T2" fmla="*/ 17 w 108"/>
                  <a:gd name="T3" fmla="*/ 0 h 73"/>
                  <a:gd name="T4" fmla="*/ 0 w 108"/>
                  <a:gd name="T5" fmla="*/ 5 h 73"/>
                  <a:gd name="T6" fmla="*/ 30 w 108"/>
                  <a:gd name="T7" fmla="*/ 70 h 73"/>
                  <a:gd name="T8" fmla="*/ 32 w 108"/>
                  <a:gd name="T9" fmla="*/ 73 h 73"/>
                  <a:gd name="T10" fmla="*/ 108 w 108"/>
                  <a:gd name="T11" fmla="*/ 59 h 73"/>
                  <a:gd name="T12" fmla="*/ 96 w 108"/>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108" h="73">
                    <a:moveTo>
                      <a:pt x="96" y="61"/>
                    </a:moveTo>
                    <a:cubicBezTo>
                      <a:pt x="17" y="0"/>
                      <a:pt x="17" y="0"/>
                      <a:pt x="17" y="0"/>
                    </a:cubicBezTo>
                    <a:cubicBezTo>
                      <a:pt x="0" y="5"/>
                      <a:pt x="0" y="5"/>
                      <a:pt x="0" y="5"/>
                    </a:cubicBezTo>
                    <a:cubicBezTo>
                      <a:pt x="0" y="5"/>
                      <a:pt x="0" y="7"/>
                      <a:pt x="30" y="70"/>
                    </a:cubicBezTo>
                    <a:cubicBezTo>
                      <a:pt x="31" y="71"/>
                      <a:pt x="31" y="72"/>
                      <a:pt x="32" y="73"/>
                    </a:cubicBezTo>
                    <a:cubicBezTo>
                      <a:pt x="108" y="59"/>
                      <a:pt x="108" y="59"/>
                      <a:pt x="108" y="59"/>
                    </a:cubicBezTo>
                    <a:lnTo>
                      <a:pt x="9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grpSp>
    </p:spTree>
    <p:extLst>
      <p:ext uri="{BB962C8B-B14F-4D97-AF65-F5344CB8AC3E}">
        <p14:creationId xmlns:p14="http://schemas.microsoft.com/office/powerpoint/2010/main" val="24914020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612" baseline="0">
                <a:gradFill>
                  <a:gsLst>
                    <a:gs pos="1250">
                      <a:schemeClr val="tx1"/>
                    </a:gs>
                    <a:gs pos="100000">
                      <a:schemeClr val="tx1"/>
                    </a:gs>
                  </a:gsLst>
                  <a:lin ang="5400000" scaled="0"/>
                </a:gradFill>
              </a:defRPr>
            </a:lvl1pPr>
          </a:lstStyle>
          <a:p>
            <a:r>
              <a:rPr lang="en-US"/>
              <a:t>Square photo layout</a:t>
            </a:r>
          </a:p>
        </p:txBody>
      </p:sp>
    </p:spTree>
    <p:extLst>
      <p:ext uri="{BB962C8B-B14F-4D97-AF65-F5344CB8AC3E}">
        <p14:creationId xmlns:p14="http://schemas.microsoft.com/office/powerpoint/2010/main" val="64216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3496">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50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650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1457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3" tIns="44823" rIns="44823" bIns="44823" numCol="1" spcCol="0" rtlCol="0" fromWordArt="0" anchor="ctr" anchorCtr="0" forceAA="0" compatLnSpc="1">
            <a:prstTxWarp prst="textNoShape">
              <a:avLst/>
            </a:prstTxWarp>
            <a:noAutofit/>
          </a:bodyPr>
          <a:lstStyle/>
          <a:p>
            <a:pPr algn="ctr" defTabSz="896094" fontAlgn="base">
              <a:spcBef>
                <a:spcPct val="0"/>
              </a:spcBef>
              <a:spcAft>
                <a:spcPct val="0"/>
              </a:spcAft>
            </a:pPr>
            <a:endParaRPr lang="en-US" sz="173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3"/>
            <a:ext cx="11653522" cy="2225866"/>
          </a:xfrm>
        </p:spPr>
        <p:txBody>
          <a:bodyPr/>
          <a:lstStyle>
            <a:lvl1pPr marL="0" indent="0">
              <a:buNone/>
              <a:defRPr sz="3171">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303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6180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82785"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09995"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513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5761" tIns="175761" rIns="175761" bIns="175761" numCol="1" anchor="t" anchorCtr="0" compatLnSpc="1">
            <a:prstTxWarp prst="textNoShape">
              <a:avLst/>
            </a:prstTxWarp>
            <a:spAutoFit/>
          </a:bodyPr>
          <a:lstStyle/>
          <a:p>
            <a:pPr defTabSz="895920" eaLnBrk="0" hangingPunct="0"/>
            <a:r>
              <a:rPr lang="en-US" sz="672">
                <a:gradFill>
                  <a:gsLst>
                    <a:gs pos="0">
                      <a:srgbClr val="FFFFFF"/>
                    </a:gs>
                    <a:gs pos="100000">
                      <a:srgbClr val="FFFFFF"/>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1633" y="470067"/>
            <a:ext cx="1423303" cy="304828"/>
          </a:xfrm>
          <a:prstGeom prst="rect">
            <a:avLst/>
          </a:prstGeom>
        </p:spPr>
      </p:pic>
    </p:spTree>
    <p:extLst>
      <p:ext uri="{BB962C8B-B14F-4D97-AF65-F5344CB8AC3E}">
        <p14:creationId xmlns:p14="http://schemas.microsoft.com/office/powerpoint/2010/main" val="3630223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8"/>
            <a:ext cx="11653523" cy="2396047"/>
          </a:xfrm>
          <a:prstGeom prst="rect">
            <a:avLst/>
          </a:prstGeom>
        </p:spPr>
        <p:txBody>
          <a:bodyPr/>
          <a:lstStyle>
            <a:lvl1pPr marL="279180" indent="-279180">
              <a:buClr>
                <a:schemeClr val="tx1"/>
              </a:buClr>
              <a:buSzPct val="90000"/>
              <a:buFont typeface="Arial" pitchFamily="34" charset="0"/>
              <a:buChar char="•"/>
              <a:defRPr sz="345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49204" indent="-270027">
              <a:buClr>
                <a:schemeClr val="tx1"/>
              </a:buClr>
              <a:buSzPct val="90000"/>
              <a:buFont typeface="Arial" pitchFamily="34" charset="0"/>
              <a:buChar char="•"/>
              <a:defRPr sz="307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28384" indent="-279180">
              <a:buClr>
                <a:schemeClr val="tx1"/>
              </a:buClr>
              <a:buSzPct val="90000"/>
              <a:buFont typeface="Arial" pitchFamily="34" charset="0"/>
              <a:buChar char="•"/>
              <a:defRPr sz="2691">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48066" indent="-219682">
              <a:buClr>
                <a:schemeClr val="tx1"/>
              </a:buClr>
              <a:buSzPct val="90000"/>
              <a:buFont typeface="Arial" pitchFamily="34" charset="0"/>
              <a:buChar char="•"/>
              <a:defRPr sz="2307">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67748" indent="-219682">
              <a:buClr>
                <a:schemeClr val="tx1"/>
              </a:buClr>
              <a:buSzPct val="90000"/>
              <a:buFont typeface="Arial" pitchFamily="34" charset="0"/>
              <a:buChar char="•"/>
              <a:defRPr sz="1922">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556" spc="-49"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152842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324373"/>
      </p:ext>
    </p:extLst>
  </p:cSld>
  <p:clrMapOvr>
    <a:masterClrMapping/>
  </p:clrMapOvr>
  <p:transition>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7380962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54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bg bwMode="auto">
      <p:bgRef idx="1001">
        <a:schemeClr val="bg1"/>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0204" y="6119147"/>
            <a:ext cx="1253377" cy="268786"/>
          </a:xfrm>
          <a:prstGeom prst="rect">
            <a:avLst/>
          </a:prstGeom>
        </p:spPr>
      </p:pic>
      <p:sp>
        <p:nvSpPr>
          <p:cNvPr id="8" name="Title 1"/>
          <p:cNvSpPr>
            <a:spLocks noGrp="1"/>
          </p:cNvSpPr>
          <p:nvPr>
            <p:ph type="title" hasCustomPrompt="1"/>
          </p:nvPr>
        </p:nvSpPr>
        <p:spPr bwMode="auto">
          <a:xfrm>
            <a:off x="269302" y="2084186"/>
            <a:ext cx="5049485" cy="1793090"/>
          </a:xfrm>
          <a:noFill/>
        </p:spPr>
        <p:txBody>
          <a:bodyPr lIns="146304" tIns="91440" rIns="146304" bIns="91440" anchor="t" anchorCtr="0"/>
          <a:lstStyle>
            <a:lvl1pPr>
              <a:defRPr sz="4312" spc="-98" baseline="0">
                <a:gradFill>
                  <a:gsLst>
                    <a:gs pos="75897">
                      <a:schemeClr val="tx1"/>
                    </a:gs>
                    <a:gs pos="50000">
                      <a:schemeClr val="tx1"/>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auto">
          <a:xfrm>
            <a:off x="269303" y="4146235"/>
            <a:ext cx="5049486" cy="1524147"/>
          </a:xfrm>
          <a:noFill/>
        </p:spPr>
        <p:txBody>
          <a:bodyPr lIns="146304" tIns="109728" rIns="146304" bIns="109728">
            <a:noAutofit/>
          </a:bodyPr>
          <a:lstStyle>
            <a:lvl1pPr marL="0" indent="0">
              <a:spcBef>
                <a:spcPts val="0"/>
              </a:spcBef>
              <a:buNone/>
              <a:defRPr sz="2549"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10" name="Group 9"/>
          <p:cNvGrpSpPr>
            <a:grpSpLocks noChangeAspect="1"/>
          </p:cNvGrpSpPr>
          <p:nvPr userDrawn="1"/>
        </p:nvGrpSpPr>
        <p:grpSpPr bwMode="black">
          <a:xfrm>
            <a:off x="455833" y="470067"/>
            <a:ext cx="1419662" cy="304828"/>
            <a:chOff x="457200" y="1643393"/>
            <a:chExt cx="4492753" cy="96454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4" name="Freeform 13"/>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765">
                <a:solidFill>
                  <a:srgbClr val="353535"/>
                </a:solidFill>
              </a:endParaRPr>
            </a:p>
          </p:txBody>
        </p:sp>
      </p:grpSp>
    </p:spTree>
    <p:extLst>
      <p:ext uri="{BB962C8B-B14F-4D97-AF65-F5344CB8AC3E}">
        <p14:creationId xmlns:p14="http://schemas.microsoft.com/office/powerpoint/2010/main" val="3162231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6531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2_Title Slide Photo_Option">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84173"/>
            <a:ext cx="6274911" cy="1793104"/>
          </a:xfrm>
          <a:noFill/>
        </p:spPr>
        <p:txBody>
          <a:bodyPr lIns="146304" tIns="91440" rIns="146304" bIns="91440" anchor="t" anchorCtr="0"/>
          <a:lstStyle>
            <a:lvl1pPr>
              <a:defRPr sz="5294" spc="-98" baseline="0">
                <a:gradFill>
                  <a:gsLst>
                    <a:gs pos="0">
                      <a:schemeClr val="tx1"/>
                    </a:gs>
                    <a:gs pos="100000">
                      <a:schemeClr val="tx1"/>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3883635"/>
            <a:ext cx="6276530" cy="1793104"/>
          </a:xfrm>
        </p:spPr>
        <p:txBody>
          <a:bodyPr tIns="109728" bIns="109728">
            <a:noAutofit/>
          </a:bodyPr>
          <a:lstStyle>
            <a:lvl1pPr marL="0" indent="0">
              <a:spcBef>
                <a:spcPts val="0"/>
              </a:spcBef>
              <a:buNone/>
              <a:defRPr sz="3137">
                <a:gradFill>
                  <a:gsLst>
                    <a:gs pos="20130">
                      <a:schemeClr val="tx1"/>
                    </a:gs>
                    <a:gs pos="57576">
                      <a:schemeClr val="tx1"/>
                    </a:gs>
                  </a:gsLst>
                  <a:lin ang="5400000" scaled="0"/>
                </a:gradFill>
              </a:defRPr>
            </a:lvl1pPr>
          </a:lstStyle>
          <a:p>
            <a:pPr lvl="0"/>
            <a:r>
              <a:rPr lang="en-US" dirty="0"/>
              <a:t>Speaker Name</a:t>
            </a:r>
          </a:p>
        </p:txBody>
      </p:sp>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8"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spTree>
    <p:extLst>
      <p:ext uri="{BB962C8B-B14F-4D97-AF65-F5344CB8AC3E}">
        <p14:creationId xmlns:p14="http://schemas.microsoft.com/office/powerpoint/2010/main" val="40110116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6_Section Title_Accent Color_1">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1569" y="3847151"/>
            <a:ext cx="11668863" cy="1772525"/>
          </a:xfrm>
          <a:noFill/>
        </p:spPr>
        <p:txBody>
          <a:bodyPr vert="horz" wrap="square" lIns="146304" tIns="91440" rIns="146304" bIns="0" rtlCol="0" anchor="b" anchorCtr="0">
            <a:noAutofit/>
          </a:bodyPr>
          <a:lstStyle>
            <a:lvl1pPr>
              <a:defRPr lang="en-US" sz="6470" spc="-98" dirty="0">
                <a:gradFill>
                  <a:gsLst>
                    <a:gs pos="84066">
                      <a:srgbClr val="FFFFFF"/>
                    </a:gs>
                    <a:gs pos="57576">
                      <a:srgbClr val="FFFFFF"/>
                    </a:gs>
                  </a:gsLst>
                  <a:lin ang="5400000" scaled="0"/>
                </a:gradFill>
                <a:cs typeface="Segoe UI Semilight" panose="020B0402040204020203" pitchFamily="34" charset="0"/>
              </a:defRPr>
            </a:lvl1pPr>
          </a:lstStyle>
          <a:p>
            <a:pPr marL="0" lvl="0"/>
            <a:r>
              <a:rPr lang="en-US" dirty="0"/>
              <a:t>Section title</a:t>
            </a:r>
          </a:p>
        </p:txBody>
      </p:sp>
    </p:spTree>
    <p:extLst>
      <p:ext uri="{BB962C8B-B14F-4D97-AF65-F5344CB8AC3E}">
        <p14:creationId xmlns:p14="http://schemas.microsoft.com/office/powerpoint/2010/main" val="14454955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7_Section Title_Accent Color_2">
    <p:bg>
      <p:bgPr>
        <a:solidFill>
          <a:schemeClr val="accent2"/>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1569" y="3847151"/>
            <a:ext cx="11668863" cy="1772525"/>
          </a:xfrm>
          <a:noFill/>
        </p:spPr>
        <p:txBody>
          <a:bodyPr vert="horz" wrap="square" lIns="146304" tIns="91440" rIns="146304" bIns="0" rtlCol="0" anchor="b" anchorCtr="0">
            <a:noAutofit/>
          </a:bodyPr>
          <a:lstStyle>
            <a:lvl1pPr>
              <a:defRPr lang="en-US" sz="6470" spc="-98" dirty="0">
                <a:gradFill>
                  <a:gsLst>
                    <a:gs pos="84066">
                      <a:srgbClr val="FFFFFF"/>
                    </a:gs>
                    <a:gs pos="57576">
                      <a:srgbClr val="FFFFFF"/>
                    </a:gs>
                  </a:gsLst>
                  <a:lin ang="5400000" scaled="0"/>
                </a:gradFill>
                <a:cs typeface="Segoe UI Semilight" panose="020B0402040204020203" pitchFamily="34" charset="0"/>
              </a:defRPr>
            </a:lvl1pPr>
          </a:lstStyle>
          <a:p>
            <a:pPr marL="0" lvl="0"/>
            <a:r>
              <a:rPr lang="en-US" dirty="0"/>
              <a:t>Section title</a:t>
            </a:r>
          </a:p>
        </p:txBody>
      </p:sp>
    </p:spTree>
    <p:extLst>
      <p:ext uri="{BB962C8B-B14F-4D97-AF65-F5344CB8AC3E}">
        <p14:creationId xmlns:p14="http://schemas.microsoft.com/office/powerpoint/2010/main" val="19921945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8_Section Title_Accent Color_3">
    <p:bg>
      <p:bgPr>
        <a:solidFill>
          <a:schemeClr val="accent3"/>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1569" y="3847151"/>
            <a:ext cx="11668863" cy="1772525"/>
          </a:xfrm>
          <a:noFill/>
        </p:spPr>
        <p:txBody>
          <a:bodyPr vert="horz" wrap="square" lIns="146304" tIns="91440" rIns="146304" bIns="0" rtlCol="0" anchor="b" anchorCtr="0">
            <a:noAutofit/>
          </a:bodyPr>
          <a:lstStyle>
            <a:lvl1pPr>
              <a:defRPr lang="en-US" sz="6470" spc="-98" dirty="0">
                <a:gradFill>
                  <a:gsLst>
                    <a:gs pos="84066">
                      <a:srgbClr val="FFFFFF"/>
                    </a:gs>
                    <a:gs pos="57576">
                      <a:srgbClr val="FFFFFF"/>
                    </a:gs>
                  </a:gsLst>
                  <a:lin ang="5400000" scaled="0"/>
                </a:gradFill>
                <a:cs typeface="Segoe UI Semilight" panose="020B0402040204020203" pitchFamily="34" charset="0"/>
              </a:defRPr>
            </a:lvl1pPr>
          </a:lstStyle>
          <a:p>
            <a:pPr marL="0" lvl="0"/>
            <a:r>
              <a:rPr lang="en-US" dirty="0"/>
              <a:t>Section title</a:t>
            </a:r>
          </a:p>
        </p:txBody>
      </p:sp>
    </p:spTree>
    <p:extLst>
      <p:ext uri="{BB962C8B-B14F-4D97-AF65-F5344CB8AC3E}">
        <p14:creationId xmlns:p14="http://schemas.microsoft.com/office/powerpoint/2010/main" val="426250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9_Title_and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F"/>
                </a:solidFill>
              </a:defRPr>
            </a:lvl1pPr>
          </a:lstStyle>
          <a:p>
            <a:r>
              <a:rPr lang="en-US" dirty="0"/>
              <a:t>Click to edit Master title style</a:t>
            </a:r>
          </a:p>
        </p:txBody>
      </p:sp>
      <p:sp>
        <p:nvSpPr>
          <p:cNvPr id="6" name="Text Placeholder 5"/>
          <p:cNvSpPr>
            <a:spLocks noGrp="1"/>
          </p:cNvSpPr>
          <p:nvPr>
            <p:ph type="body" sz="quarter" idx="10"/>
          </p:nvPr>
        </p:nvSpPr>
        <p:spPr>
          <a:xfrm>
            <a:off x="269239" y="1189177"/>
            <a:ext cx="11653523" cy="1985641"/>
          </a:xfrm>
        </p:spPr>
        <p:txBody>
          <a:bodyPr lIns="182880"/>
          <a:lstStyle>
            <a:lvl1pPr marL="0" indent="0">
              <a:buNone/>
              <a:defRPr sz="3921">
                <a:gradFill>
                  <a:gsLst>
                    <a:gs pos="1250">
                      <a:schemeClr val="tx2"/>
                    </a:gs>
                    <a:gs pos="99000">
                      <a:schemeClr val="tx2"/>
                    </a:gs>
                  </a:gsLst>
                  <a:lin ang="5400000" scaled="0"/>
                </a:gradFill>
                <a:latin typeface="Segoe UI Light" panose="020B0502040204020203" pitchFamily="34" charset="0"/>
                <a:cs typeface="Segoe UI Light" panose="020B0502040204020203" pitchFamily="34" charset="0"/>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2"/>
          <p:cNvSpPr>
            <a:spLocks noGrp="1"/>
          </p:cNvSpPr>
          <p:nvPr>
            <p:ph type="sldNum" sz="quarter" idx="4"/>
          </p:nvPr>
        </p:nvSpPr>
        <p:spPr>
          <a:xfrm>
            <a:off x="9180574" y="6248511"/>
            <a:ext cx="2742188" cy="364224"/>
          </a:xfrm>
          <a:prstGeom prst="rect">
            <a:avLst/>
          </a:prstGeom>
        </p:spPr>
        <p:txBody>
          <a:bodyPr vert="horz" lIns="91440" tIns="45720" rIns="146304" bIns="45720" rtlCol="0" anchor="ctr"/>
          <a:lstStyle>
            <a:lvl1pPr marL="0" algn="r" defTabSz="914367" rtl="0" eaLnBrk="1" latinLnBrk="0" hangingPunct="1">
              <a:lnSpc>
                <a:spcPct val="90000"/>
              </a:lnSpc>
              <a:spcAft>
                <a:spcPts val="588"/>
              </a:spcAft>
              <a:defRPr lang="en-US" sz="1961" kern="1200" smtClean="0">
                <a:gradFill>
                  <a:gsLst>
                    <a:gs pos="2917">
                      <a:srgbClr val="D7D7D7"/>
                    </a:gs>
                    <a:gs pos="100000">
                      <a:srgbClr val="D7D7D7"/>
                    </a:gs>
                  </a:gsLst>
                  <a:lin ang="5400000" scaled="0"/>
                </a:gradFill>
                <a:latin typeface="Segoe UI Light" panose="020B0502040204020203" pitchFamily="34" charset="0"/>
                <a:ea typeface="+mn-ea"/>
                <a:cs typeface="Segoe UI Light" panose="020B0502040204020203" pitchFamily="34" charset="0"/>
              </a:defRPr>
            </a:lvl1pPr>
          </a:lstStyle>
          <a:p>
            <a:fld id="{461BA605-C888-4326-8417-118ADDBFD3D5}" type="slidenum">
              <a:rPr/>
              <a:pPr/>
              <a:t>‹#›</a:t>
            </a:fld>
            <a:endParaRPr dirty="0"/>
          </a:p>
        </p:txBody>
      </p:sp>
    </p:spTree>
    <p:extLst>
      <p:ext uri="{BB962C8B-B14F-4D97-AF65-F5344CB8AC3E}">
        <p14:creationId xmlns:p14="http://schemas.microsoft.com/office/powerpoint/2010/main" val="3216613251"/>
      </p:ext>
    </p:extLst>
  </p:cSld>
  <p:clrMapOvr>
    <a:masterClrMapping/>
  </p:clrMapOvr>
  <p:transition>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0_Title_and_Text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F"/>
                </a:solidFill>
              </a:defRPr>
            </a:lvl1pPr>
          </a:lstStyle>
          <a:p>
            <a:r>
              <a:rPr lang="en-US" dirty="0"/>
              <a:t>Click to edit Master title style</a:t>
            </a:r>
          </a:p>
        </p:txBody>
      </p:sp>
      <p:sp>
        <p:nvSpPr>
          <p:cNvPr id="6" name="Text Placeholder 5"/>
          <p:cNvSpPr>
            <a:spLocks noGrp="1"/>
          </p:cNvSpPr>
          <p:nvPr>
            <p:ph type="body" sz="quarter" idx="10"/>
          </p:nvPr>
        </p:nvSpPr>
        <p:spPr>
          <a:xfrm>
            <a:off x="269239" y="1189177"/>
            <a:ext cx="11653523" cy="1985641"/>
          </a:xfrm>
        </p:spPr>
        <p:txBody>
          <a:bodyPr lIns="182880"/>
          <a:lstStyle>
            <a:lvl1pPr marL="0" indent="0">
              <a:buNone/>
              <a:defRPr lang="en-US" sz="3921" kern="1200" spc="0" baseline="0" dirty="0" smtClean="0">
                <a:gradFill>
                  <a:gsLst>
                    <a:gs pos="1250">
                      <a:schemeClr val="tx2"/>
                    </a:gs>
                    <a:gs pos="99000">
                      <a:schemeClr val="tx2"/>
                    </a:gs>
                  </a:gsLst>
                  <a:lin ang="5400000" scaled="0"/>
                </a:gradFill>
                <a:latin typeface="Segoe UI Light" panose="020B0502040204020203" pitchFamily="34" charset="0"/>
                <a:ea typeface="+mn-ea"/>
                <a:cs typeface="Segoe UI Light" panose="020B0502040204020203" pitchFamily="34" charset="0"/>
              </a:defRPr>
            </a:lvl1pPr>
            <a:lvl2pPr marL="0" indent="0">
              <a:buFontTx/>
              <a:buNone/>
              <a:defRPr sz="1961"/>
            </a:lvl2pPr>
            <a:lvl3pPr marL="224097" indent="0">
              <a:buNone/>
              <a:defRPr/>
            </a:lvl3pPr>
            <a:lvl4pPr marL="448193" indent="0">
              <a:buNone/>
              <a:defRPr/>
            </a:lvl4pPr>
            <a:lvl5pPr marL="672290" indent="0">
              <a:buNone/>
              <a:defRPr/>
            </a:lvl5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12"/>
          <p:cNvSpPr>
            <a:spLocks noGrp="1"/>
          </p:cNvSpPr>
          <p:nvPr>
            <p:ph type="sldNum" sz="quarter" idx="4"/>
          </p:nvPr>
        </p:nvSpPr>
        <p:spPr>
          <a:xfrm>
            <a:off x="9180574" y="6248511"/>
            <a:ext cx="2742188" cy="364224"/>
          </a:xfrm>
          <a:prstGeom prst="rect">
            <a:avLst/>
          </a:prstGeom>
        </p:spPr>
        <p:txBody>
          <a:bodyPr vert="horz" lIns="91440" tIns="45720" rIns="146304" bIns="45720" rtlCol="0" anchor="ctr"/>
          <a:lstStyle>
            <a:lvl1pPr marL="0" algn="r" defTabSz="914367" rtl="0" eaLnBrk="1" latinLnBrk="0" hangingPunct="1">
              <a:lnSpc>
                <a:spcPct val="90000"/>
              </a:lnSpc>
              <a:spcAft>
                <a:spcPts val="588"/>
              </a:spcAft>
              <a:defRPr lang="en-US" sz="1961" kern="1200" smtClean="0">
                <a:gradFill>
                  <a:gsLst>
                    <a:gs pos="2917">
                      <a:srgbClr val="D7D7D7"/>
                    </a:gs>
                    <a:gs pos="100000">
                      <a:srgbClr val="D7D7D7"/>
                    </a:gs>
                  </a:gsLst>
                  <a:lin ang="5400000" scaled="0"/>
                </a:gradFill>
                <a:latin typeface="Segoe UI Light" panose="020B0502040204020203" pitchFamily="34" charset="0"/>
                <a:ea typeface="+mn-ea"/>
                <a:cs typeface="Segoe UI Light" panose="020B0502040204020203" pitchFamily="34" charset="0"/>
              </a:defRPr>
            </a:lvl1pPr>
          </a:lstStyle>
          <a:p>
            <a:fld id="{461BA605-C888-4326-8417-118ADDBFD3D5}" type="slidenum">
              <a:rPr/>
              <a:pPr/>
              <a:t>‹#›</a:t>
            </a:fld>
            <a:endParaRPr dirty="0"/>
          </a:p>
        </p:txBody>
      </p:sp>
    </p:spTree>
    <p:extLst>
      <p:ext uri="{BB962C8B-B14F-4D97-AF65-F5344CB8AC3E}">
        <p14:creationId xmlns:p14="http://schemas.microsoft.com/office/powerpoint/2010/main" val="127055665"/>
      </p:ext>
    </p:extLst>
  </p:cSld>
  <p:clrMapOvr>
    <a:masterClrMapping/>
  </p:clrMapOvr>
  <p:transition>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1_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F"/>
                </a:solidFill>
              </a:defRPr>
            </a:lvl1pPr>
          </a:lstStyle>
          <a:p>
            <a:r>
              <a:rPr lang="en-US" dirty="0"/>
              <a:t>Click to edit Master title style</a:t>
            </a:r>
          </a:p>
        </p:txBody>
      </p:sp>
      <p:sp>
        <p:nvSpPr>
          <p:cNvPr id="5" name="Slide Number Placeholder 12"/>
          <p:cNvSpPr>
            <a:spLocks noGrp="1"/>
          </p:cNvSpPr>
          <p:nvPr>
            <p:ph type="sldNum" sz="quarter" idx="4"/>
          </p:nvPr>
        </p:nvSpPr>
        <p:spPr>
          <a:xfrm>
            <a:off x="9180574" y="6248511"/>
            <a:ext cx="2742188" cy="364224"/>
          </a:xfrm>
          <a:prstGeom prst="rect">
            <a:avLst/>
          </a:prstGeom>
        </p:spPr>
        <p:txBody>
          <a:bodyPr vert="horz" lIns="91440" tIns="45720" rIns="146304" bIns="45720" rtlCol="0" anchor="ctr"/>
          <a:lstStyle>
            <a:lvl1pPr marL="0" algn="r" defTabSz="914367" rtl="0" eaLnBrk="1" latinLnBrk="0" hangingPunct="1">
              <a:lnSpc>
                <a:spcPct val="90000"/>
              </a:lnSpc>
              <a:spcAft>
                <a:spcPts val="588"/>
              </a:spcAft>
              <a:defRPr lang="en-US" sz="1961" kern="1200" smtClean="0">
                <a:gradFill>
                  <a:gsLst>
                    <a:gs pos="2917">
                      <a:srgbClr val="D7D7D7"/>
                    </a:gs>
                    <a:gs pos="100000">
                      <a:srgbClr val="D7D7D7"/>
                    </a:gs>
                  </a:gsLst>
                  <a:lin ang="5400000" scaled="0"/>
                </a:gradFill>
                <a:latin typeface="Segoe UI Light" panose="020B0502040204020203" pitchFamily="34" charset="0"/>
                <a:ea typeface="+mn-ea"/>
                <a:cs typeface="Segoe UI Light" panose="020B0502040204020203" pitchFamily="34" charset="0"/>
              </a:defRPr>
            </a:lvl1pPr>
          </a:lstStyle>
          <a:p>
            <a:fld id="{461BA605-C888-4326-8417-118ADDBFD3D5}" type="slidenum">
              <a:rPr/>
              <a:pPr/>
              <a:t>‹#›</a:t>
            </a:fld>
            <a:endParaRPr dirty="0"/>
          </a:p>
        </p:txBody>
      </p:sp>
    </p:spTree>
    <p:extLst>
      <p:ext uri="{BB962C8B-B14F-4D97-AF65-F5344CB8AC3E}">
        <p14:creationId xmlns:p14="http://schemas.microsoft.com/office/powerpoint/2010/main" val="2877815286"/>
      </p:ext>
    </p:extLst>
  </p:cSld>
  <p:clrMapOvr>
    <a:masterClrMapping/>
  </p:clrMapOvr>
  <p:transition>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2_Blank_1">
    <p:spTree>
      <p:nvGrpSpPr>
        <p:cNvPr id="1" name=""/>
        <p:cNvGrpSpPr/>
        <p:nvPr/>
      </p:nvGrpSpPr>
      <p:grpSpPr>
        <a:xfrm>
          <a:off x="0" y="0"/>
          <a:ext cx="0" cy="0"/>
          <a:chOff x="0" y="0"/>
          <a:chExt cx="0" cy="0"/>
        </a:xfrm>
      </p:grpSpPr>
      <p:sp>
        <p:nvSpPr>
          <p:cNvPr id="4" name="Slide Number Placeholder 12"/>
          <p:cNvSpPr>
            <a:spLocks noGrp="1"/>
          </p:cNvSpPr>
          <p:nvPr>
            <p:ph type="sldNum" sz="quarter" idx="4"/>
          </p:nvPr>
        </p:nvSpPr>
        <p:spPr>
          <a:xfrm>
            <a:off x="9180574" y="6248511"/>
            <a:ext cx="2742188" cy="364224"/>
          </a:xfrm>
          <a:prstGeom prst="rect">
            <a:avLst/>
          </a:prstGeom>
        </p:spPr>
        <p:txBody>
          <a:bodyPr vert="horz" lIns="91440" tIns="45720" rIns="146304" bIns="45720" rtlCol="0" anchor="ctr"/>
          <a:lstStyle>
            <a:lvl1pPr marL="0" algn="r" defTabSz="914367" rtl="0" eaLnBrk="1" latinLnBrk="0" hangingPunct="1">
              <a:lnSpc>
                <a:spcPct val="90000"/>
              </a:lnSpc>
              <a:spcAft>
                <a:spcPts val="588"/>
              </a:spcAft>
              <a:defRPr lang="en-US" sz="1961" kern="1200" smtClean="0">
                <a:gradFill>
                  <a:gsLst>
                    <a:gs pos="2917">
                      <a:srgbClr val="D7D7D7"/>
                    </a:gs>
                    <a:gs pos="100000">
                      <a:srgbClr val="D7D7D7"/>
                    </a:gs>
                  </a:gsLst>
                  <a:lin ang="5400000" scaled="0"/>
                </a:gradFill>
                <a:latin typeface="Segoe UI Light" panose="020B0502040204020203" pitchFamily="34" charset="0"/>
                <a:ea typeface="+mn-ea"/>
                <a:cs typeface="Segoe UI Light" panose="020B0502040204020203" pitchFamily="34" charset="0"/>
              </a:defRPr>
            </a:lvl1pPr>
          </a:lstStyle>
          <a:p>
            <a:fld id="{461BA605-C888-4326-8417-118ADDBFD3D5}" type="slidenum">
              <a:rPr/>
              <a:pPr/>
              <a:t>‹#›</a:t>
            </a:fld>
            <a:endParaRPr dirty="0"/>
          </a:p>
        </p:txBody>
      </p:sp>
    </p:spTree>
    <p:extLst>
      <p:ext uri="{BB962C8B-B14F-4D97-AF65-F5344CB8AC3E}">
        <p14:creationId xmlns:p14="http://schemas.microsoft.com/office/powerpoint/2010/main" val="2886298726"/>
      </p:ext>
    </p:extLst>
  </p:cSld>
  <p:clrMapOvr>
    <a:masterClrMapping/>
  </p:clrMapOvr>
  <p:transition>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3_Blank_2">
    <p:bg>
      <p:bgPr>
        <a:solidFill>
          <a:schemeClr val="accent1"/>
        </a:solidFill>
        <a:effectLst/>
      </p:bgPr>
    </p:bg>
    <p:spTree>
      <p:nvGrpSpPr>
        <p:cNvPr id="1" name=""/>
        <p:cNvGrpSpPr/>
        <p:nvPr/>
      </p:nvGrpSpPr>
      <p:grpSpPr>
        <a:xfrm>
          <a:off x="0" y="0"/>
          <a:ext cx="0" cy="0"/>
          <a:chOff x="0" y="0"/>
          <a:chExt cx="0" cy="0"/>
        </a:xfrm>
      </p:grpSpPr>
      <p:sp>
        <p:nvSpPr>
          <p:cNvPr id="5" name="Slide Number Placeholder 12"/>
          <p:cNvSpPr>
            <a:spLocks noGrp="1"/>
          </p:cNvSpPr>
          <p:nvPr>
            <p:ph type="sldNum" sz="quarter" idx="4"/>
          </p:nvPr>
        </p:nvSpPr>
        <p:spPr>
          <a:xfrm>
            <a:off x="9180574" y="6248511"/>
            <a:ext cx="2742188" cy="364224"/>
          </a:xfrm>
          <a:prstGeom prst="rect">
            <a:avLst/>
          </a:prstGeom>
        </p:spPr>
        <p:txBody>
          <a:bodyPr vert="horz" lIns="91440" tIns="45720" rIns="146304" bIns="45720" rtlCol="0" anchor="ctr"/>
          <a:lstStyle>
            <a:lvl1pPr marL="0" algn="r" defTabSz="914367" rtl="0" eaLnBrk="1" latinLnBrk="0" hangingPunct="1">
              <a:lnSpc>
                <a:spcPct val="90000"/>
              </a:lnSpc>
              <a:spcAft>
                <a:spcPts val="588"/>
              </a:spcAft>
              <a:defRPr lang="en-US" sz="1961" kern="1200" smtClean="0">
                <a:gradFill>
                  <a:gsLst>
                    <a:gs pos="2917">
                      <a:schemeClr val="bg1"/>
                    </a:gs>
                    <a:gs pos="100000">
                      <a:schemeClr val="bg1"/>
                    </a:gs>
                  </a:gsLst>
                  <a:lin ang="5400000" scaled="0"/>
                </a:gradFill>
                <a:latin typeface="Segoe UI Light" panose="020B0502040204020203" pitchFamily="34" charset="0"/>
                <a:ea typeface="+mn-ea"/>
                <a:cs typeface="Segoe UI Light" panose="020B0502040204020203" pitchFamily="34" charset="0"/>
              </a:defRPr>
            </a:lvl1pPr>
          </a:lstStyle>
          <a:p>
            <a:fld id="{461BA605-C888-4326-8417-118ADDBFD3D5}" type="slidenum">
              <a:rPr>
                <a:gradFill>
                  <a:gsLst>
                    <a:gs pos="2917">
                      <a:prstClr val="white"/>
                    </a:gs>
                    <a:gs pos="100000">
                      <a:prstClr val="white"/>
                    </a:gs>
                  </a:gsLst>
                  <a:lin ang="5400000" scaled="0"/>
                </a:gradFill>
              </a:rPr>
              <a:pPr/>
              <a:t>‹#›</a:t>
            </a:fld>
            <a:endParaRPr dirty="0">
              <a:gradFill>
                <a:gsLst>
                  <a:gs pos="2917">
                    <a:prstClr val="white"/>
                  </a:gs>
                  <a:gs pos="100000">
                    <a:prstClr val="white"/>
                  </a:gs>
                </a:gsLst>
                <a:lin ang="5400000" scaled="0"/>
              </a:gradFill>
            </a:endParaRPr>
          </a:p>
        </p:txBody>
      </p:sp>
    </p:spTree>
    <p:extLst>
      <p:ext uri="{BB962C8B-B14F-4D97-AF65-F5344CB8AC3E}">
        <p14:creationId xmlns:p14="http://schemas.microsoft.com/office/powerpoint/2010/main" val="110266455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8"/>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37684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4_Closing_Slide_1">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3F3F3F"/>
                    </a:gs>
                    <a:gs pos="100000">
                      <a:srgbClr val="3F3F3F"/>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0203" y="3083652"/>
            <a:ext cx="3227129" cy="692057"/>
          </a:xfrm>
          <a:prstGeom prst="rect">
            <a:avLst/>
          </a:prstGeom>
        </p:spPr>
      </p:pic>
    </p:spTree>
    <p:extLst>
      <p:ext uri="{BB962C8B-B14F-4D97-AF65-F5344CB8AC3E}">
        <p14:creationId xmlns:p14="http://schemas.microsoft.com/office/powerpoint/2010/main" val="1465598642"/>
      </p:ext>
    </p:extLst>
  </p:cSld>
  <p:clrMapOvr>
    <a:masterClrMapping/>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5_Closing_Slide_1">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prstClr val="white"/>
                    </a:gs>
                    <a:gs pos="100000">
                      <a:prstClr val="white"/>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0205" y="3083652"/>
            <a:ext cx="3227129" cy="692059"/>
          </a:xfrm>
          <a:prstGeom prst="rect">
            <a:avLst/>
          </a:prstGeom>
        </p:spPr>
      </p:pic>
    </p:spTree>
    <p:extLst>
      <p:ext uri="{BB962C8B-B14F-4D97-AF65-F5344CB8AC3E}">
        <p14:creationId xmlns:p14="http://schemas.microsoft.com/office/powerpoint/2010/main" val="951705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gradFill>
                  <a:gsLst>
                    <a:gs pos="0">
                      <a:prstClr val="white"/>
                    </a:gs>
                    <a:gs pos="100000">
                      <a:prstClr val="white"/>
                    </a:gs>
                  </a:gsLst>
                  <a:lin ang="5400000" scaled="0"/>
                </a:gradFill>
                <a:cs typeface="Segoe UI" pitchFamily="34" charset="0"/>
              </a:rPr>
              <a:t>© Copyright 2017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11282973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6_Hidden_Notes_Slide">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475313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2" name="Rectangle 1"/>
          <p:cNvSpPr/>
          <p:nvPr userDrawn="1"/>
        </p:nvSpPr>
        <p:spPr bwMode="auto">
          <a:xfrm>
            <a:off x="269239" y="3204861"/>
            <a:ext cx="6274974" cy="2465518"/>
          </a:xfrm>
          <a:prstGeom prst="rect">
            <a:avLst/>
          </a:prstGeom>
          <a:solidFill>
            <a:srgbClr val="00188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8" tIns="143350" rIns="179188" bIns="143350" numCol="1" spcCol="0" rtlCol="0" fromWordArt="0" anchor="t" anchorCtr="0" forceAA="0" compatLnSpc="1">
            <a:prstTxWarp prst="textNoShape">
              <a:avLst/>
            </a:prstTxWarp>
            <a:noAutofit/>
          </a:bodyPr>
          <a:lstStyle/>
          <a:p>
            <a:pPr algn="ctr" defTabSz="913564"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53054" y="3204862"/>
            <a:ext cx="6276531" cy="1190950"/>
          </a:xfrm>
          <a:noFill/>
        </p:spPr>
        <p:txBody>
          <a:bodyPr lIns="146304" tIns="91440" rIns="146304" bIns="91440" anchor="t" anchorCtr="0"/>
          <a:lstStyle>
            <a:lvl1pPr>
              <a:defRPr sz="5291" spc="-98"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4395811"/>
            <a:ext cx="6276531" cy="1271450"/>
          </a:xfrm>
        </p:spPr>
        <p:txBody>
          <a:bodyPr tIns="109728" bIns="109728">
            <a:noAutofit/>
          </a:bodyPr>
          <a:lstStyle>
            <a:lvl1pPr marL="0" indent="0">
              <a:spcBef>
                <a:spcPts val="0"/>
              </a:spcBef>
              <a:buNone/>
              <a:defRPr sz="3134">
                <a:gradFill>
                  <a:gsLst>
                    <a:gs pos="72727">
                      <a:srgbClr val="FFFFFF"/>
                    </a:gs>
                    <a:gs pos="36000">
                      <a:srgbClr val="FFFFFF"/>
                    </a:gs>
                  </a:gsLst>
                  <a:lin ang="5400000" scaled="0"/>
                </a:gradFill>
              </a:defRPr>
            </a:lvl1pPr>
          </a:lstStyle>
          <a:p>
            <a:pPr lvl="0"/>
            <a:r>
              <a:rPr lang="en-US" dirty="0"/>
              <a:t>Speaker Name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950571" y="470413"/>
            <a:ext cx="1792845" cy="384107"/>
          </a:xfrm>
          <a:prstGeom prst="rect">
            <a:avLst/>
          </a:prstGeom>
        </p:spPr>
      </p:pic>
    </p:spTree>
    <p:extLst>
      <p:ext uri="{BB962C8B-B14F-4D97-AF65-F5344CB8AC3E}">
        <p14:creationId xmlns:p14="http://schemas.microsoft.com/office/powerpoint/2010/main" val="38682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4"/>
            <a:ext cx="6273418" cy="1794661"/>
          </a:xfrm>
          <a:noFill/>
        </p:spPr>
        <p:txBody>
          <a:bodyPr lIns="146304" tIns="109728" rIns="146304" bIns="109728">
            <a:noAutofit/>
          </a:bodyPr>
          <a:lstStyle>
            <a:lvl1pPr marL="0" indent="0">
              <a:spcBef>
                <a:spcPts val="0"/>
              </a:spcBef>
              <a:buNone/>
              <a:defRPr sz="3134"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8067760" cy="1801436"/>
          </a:xfrm>
          <a:noFill/>
        </p:spPr>
        <p:txBody>
          <a:bodyPr lIns="146304" tIns="91440" rIns="146304" bIns="91440" anchor="t" anchorCtr="0"/>
          <a:lstStyle>
            <a:lvl1pPr>
              <a:defRPr sz="5291" spc="-98"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48585" y="476321"/>
            <a:ext cx="1792850" cy="384107"/>
          </a:xfrm>
          <a:prstGeom prst="rect">
            <a:avLst/>
          </a:prstGeom>
        </p:spPr>
      </p:pic>
    </p:spTree>
    <p:extLst>
      <p:ext uri="{BB962C8B-B14F-4D97-AF65-F5344CB8AC3E}">
        <p14:creationId xmlns:p14="http://schemas.microsoft.com/office/powerpoint/2010/main" val="25252039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1" y="1189180"/>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0"/>
            </a:lvl2pPr>
            <a:lvl3pPr marL="223966" indent="0">
              <a:buNone/>
              <a:defRPr/>
            </a:lvl3pPr>
            <a:lvl4pPr marL="447928" indent="0">
              <a:buNone/>
              <a:defRPr/>
            </a:lvl4pPr>
            <a:lvl5pPr marL="67189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8552870"/>
      </p:ext>
    </p:extLst>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1" y="1189180"/>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3966" indent="0">
              <a:buNone/>
              <a:defRPr/>
            </a:lvl3pPr>
            <a:lvl4pPr marL="447928" indent="0">
              <a:buNone/>
              <a:defRPr/>
            </a:lvl4pPr>
            <a:lvl5pPr marL="67189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113352"/>
      </p:ext>
    </p:extLst>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80"/>
            <a:ext cx="11653523" cy="1985641"/>
          </a:xfrm>
        </p:spPr>
        <p:txBody>
          <a:bodyPr>
            <a:spAutoFit/>
          </a:bodyPr>
          <a:lstStyle>
            <a:lvl1pPr>
              <a:defRPr sz="3526">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6018926"/>
      </p:ext>
    </p:extLst>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80"/>
            <a:ext cx="11653523" cy="1985641"/>
          </a:xfrm>
        </p:spPr>
        <p:txBody>
          <a:bodyPr>
            <a:spAutoFit/>
          </a:bodyPr>
          <a:lstStyle>
            <a:lvl1pPr>
              <a:defRPr sz="3526"/>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707055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8"/>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99522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76"/>
            <a:ext cx="5378548" cy="2420188"/>
          </a:xfrm>
        </p:spPr>
        <p:txBody>
          <a:bodyPr wrap="square">
            <a:spAutoFit/>
          </a:bodyPr>
          <a:lstStyle>
            <a:lvl1pPr marL="0" indent="0">
              <a:spcBef>
                <a:spcPts val="1200"/>
              </a:spcBef>
              <a:buClr>
                <a:schemeClr val="tx1"/>
              </a:buClr>
              <a:buFont typeface="Wingdings" pitchFamily="2" charset="2"/>
              <a:buNone/>
              <a:defRPr sz="3526">
                <a:gradFill>
                  <a:gsLst>
                    <a:gs pos="1250">
                      <a:schemeClr val="tx2"/>
                    </a:gs>
                    <a:gs pos="99000">
                      <a:schemeClr val="tx2"/>
                    </a:gs>
                  </a:gsLst>
                  <a:lin ang="5400000" scaled="0"/>
                </a:gradFill>
              </a:defRPr>
            </a:lvl1pPr>
            <a:lvl2pPr marL="0" indent="0">
              <a:buNone/>
              <a:defRPr sz="1960"/>
            </a:lvl2pPr>
            <a:lvl3pPr marL="227076" indent="0">
              <a:buNone/>
              <a:tabLst/>
              <a:defRPr sz="1960"/>
            </a:lvl3pPr>
            <a:lvl4pPr marL="451040" indent="0">
              <a:buNone/>
              <a:defRPr/>
            </a:lvl4pPr>
            <a:lvl5pPr marL="67189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6">
                <a:gradFill>
                  <a:gsLst>
                    <a:gs pos="1250">
                      <a:schemeClr val="tx2"/>
                    </a:gs>
                    <a:gs pos="99000">
                      <a:schemeClr val="tx2"/>
                    </a:gs>
                  </a:gsLst>
                  <a:lin ang="5400000" scaled="0"/>
                </a:gradFill>
              </a:defRPr>
            </a:lvl1pPr>
            <a:lvl2pPr marL="0" indent="0">
              <a:buNone/>
              <a:defRPr sz="1960"/>
            </a:lvl2pPr>
            <a:lvl3pPr marL="227076" indent="0">
              <a:buNone/>
              <a:tabLst/>
              <a:defRPr sz="1960"/>
            </a:lvl3pPr>
            <a:lvl4pPr marL="451040" indent="0">
              <a:buNone/>
              <a:defRPr/>
            </a:lvl4pPr>
            <a:lvl5pPr marL="67189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8058823"/>
      </p:ext>
    </p:extLst>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76"/>
            <a:ext cx="5378548" cy="2420188"/>
          </a:xfrm>
        </p:spPr>
        <p:txBody>
          <a:bodyPr wrap="square">
            <a:spAutoFit/>
          </a:bodyPr>
          <a:lstStyle>
            <a:lvl1pPr marL="0" indent="0">
              <a:spcBef>
                <a:spcPts val="1200"/>
              </a:spcBef>
              <a:buClr>
                <a:schemeClr val="tx1"/>
              </a:buClr>
              <a:buFont typeface="Wingdings" pitchFamily="2" charset="2"/>
              <a:buNone/>
              <a:defRPr sz="3526"/>
            </a:lvl1pPr>
            <a:lvl2pPr marL="0" indent="0">
              <a:buNone/>
              <a:defRPr sz="1960"/>
            </a:lvl2pPr>
            <a:lvl3pPr marL="227076" indent="0">
              <a:buNone/>
              <a:tabLst/>
              <a:defRPr sz="1960"/>
            </a:lvl3pPr>
            <a:lvl4pPr marL="451040" indent="0">
              <a:buNone/>
              <a:defRPr/>
            </a:lvl4pPr>
            <a:lvl5pPr marL="67189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6"/>
            </a:lvl1pPr>
            <a:lvl2pPr marL="0" indent="0">
              <a:buNone/>
              <a:defRPr sz="1960"/>
            </a:lvl2pPr>
            <a:lvl3pPr marL="227076" indent="0">
              <a:buNone/>
              <a:tabLst/>
              <a:defRPr sz="1960"/>
            </a:lvl3pPr>
            <a:lvl4pPr marL="451040" indent="0">
              <a:buNone/>
              <a:defRPr/>
            </a:lvl4pPr>
            <a:lvl5pPr marL="67189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3423043"/>
      </p:ext>
    </p:extLst>
  </p:cSld>
  <p:clrMapOvr>
    <a:masterClrMapping/>
  </p:clrMapOvr>
  <p:transition>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76"/>
            <a:ext cx="5378548" cy="2377940"/>
          </a:xfrm>
        </p:spPr>
        <p:txBody>
          <a:bodyPr wrap="square">
            <a:spAutoFit/>
          </a:bodyPr>
          <a:lstStyle>
            <a:lvl1pPr marL="281511" indent="-281511">
              <a:spcBef>
                <a:spcPts val="1200"/>
              </a:spcBef>
              <a:buClr>
                <a:schemeClr val="tx2"/>
              </a:buClr>
              <a:buFont typeface="Arial" pitchFamily="34" charset="0"/>
              <a:buChar char="•"/>
              <a:defRPr sz="3134">
                <a:gradFill>
                  <a:gsLst>
                    <a:gs pos="1250">
                      <a:schemeClr val="tx2"/>
                    </a:gs>
                    <a:gs pos="99000">
                      <a:schemeClr val="tx2"/>
                    </a:gs>
                  </a:gsLst>
                  <a:lin ang="5400000" scaled="0"/>
                </a:gradFill>
              </a:defRPr>
            </a:lvl1pPr>
            <a:lvl2pPr marL="520396" indent="-228466">
              <a:defRPr sz="2352"/>
            </a:lvl2pPr>
            <a:lvl3pPr marL="685399" indent="-165004">
              <a:tabLst/>
              <a:defRPr sz="1960"/>
            </a:lvl3pPr>
            <a:lvl4pPr marL="863095" indent="-177696">
              <a:defRPr/>
            </a:lvl4pPr>
            <a:lvl5pPr marL="1028098" indent="-16500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511" indent="-281511">
              <a:spcBef>
                <a:spcPts val="1200"/>
              </a:spcBef>
              <a:buClr>
                <a:schemeClr val="tx2"/>
              </a:buClr>
              <a:buFont typeface="Arial" pitchFamily="34" charset="0"/>
              <a:buChar char="•"/>
              <a:defRPr sz="3134">
                <a:gradFill>
                  <a:gsLst>
                    <a:gs pos="1250">
                      <a:schemeClr val="tx2"/>
                    </a:gs>
                    <a:gs pos="99000">
                      <a:schemeClr val="tx2"/>
                    </a:gs>
                  </a:gsLst>
                  <a:lin ang="5400000" scaled="0"/>
                </a:gradFill>
              </a:defRPr>
            </a:lvl1pPr>
            <a:lvl2pPr marL="520396" indent="-228466">
              <a:defRPr sz="2352"/>
            </a:lvl2pPr>
            <a:lvl3pPr marL="685399" indent="-165004">
              <a:tabLst/>
              <a:defRPr sz="1960"/>
            </a:lvl3pPr>
            <a:lvl4pPr marL="863095" indent="-177696">
              <a:defRPr/>
            </a:lvl4pPr>
            <a:lvl5pPr marL="1028098" indent="-16500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1065863"/>
      </p:ext>
    </p:extLst>
  </p:cSld>
  <p:clrMapOvr>
    <a:masterClrMapping/>
  </p:clrMapOvr>
  <p:transition>
    <p:fad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76"/>
            <a:ext cx="5378548" cy="2377940"/>
          </a:xfrm>
        </p:spPr>
        <p:txBody>
          <a:bodyPr wrap="square">
            <a:spAutoFit/>
          </a:bodyPr>
          <a:lstStyle>
            <a:lvl1pPr marL="281511" indent="-281511">
              <a:spcBef>
                <a:spcPts val="1200"/>
              </a:spcBef>
              <a:buClr>
                <a:schemeClr val="tx1"/>
              </a:buClr>
              <a:buFont typeface="Arial" pitchFamily="34" charset="0"/>
              <a:buChar char="•"/>
              <a:defRPr sz="3134"/>
            </a:lvl1pPr>
            <a:lvl2pPr marL="520396" indent="-228466">
              <a:defRPr sz="2352"/>
            </a:lvl2pPr>
            <a:lvl3pPr marL="685399" indent="-165004">
              <a:tabLst/>
              <a:defRPr sz="1960"/>
            </a:lvl3pPr>
            <a:lvl4pPr marL="863095" indent="-177696">
              <a:defRPr/>
            </a:lvl4pPr>
            <a:lvl5pPr marL="1028098" indent="-16500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511" indent="-281511">
              <a:spcBef>
                <a:spcPts val="1200"/>
              </a:spcBef>
              <a:buClr>
                <a:schemeClr val="tx1"/>
              </a:buClr>
              <a:buFont typeface="Arial" pitchFamily="34" charset="0"/>
              <a:buChar char="•"/>
              <a:defRPr sz="3134"/>
            </a:lvl1pPr>
            <a:lvl2pPr marL="520396" indent="-228466">
              <a:defRPr sz="2352"/>
            </a:lvl2pPr>
            <a:lvl3pPr marL="685399" indent="-165004">
              <a:tabLst/>
              <a:defRPr sz="1960"/>
            </a:lvl3pPr>
            <a:lvl4pPr marL="863095" indent="-177696">
              <a:defRPr/>
            </a:lvl4pPr>
            <a:lvl5pPr marL="1028098" indent="-16500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3556807"/>
      </p:ext>
    </p:extLst>
  </p:cSld>
  <p:clrMapOvr>
    <a:masterClrMapping/>
  </p:clrMapOvr>
  <p:transition>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5415822"/>
      </p:ext>
    </p:extLst>
  </p:cSld>
  <p:clrMapOvr>
    <a:masterClrMapping/>
  </p:clrMapOvr>
  <p:transition>
    <p:fad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sz="7053"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2" y="3877280"/>
            <a:ext cx="9860674" cy="1793881"/>
          </a:xfrm>
          <a:noFill/>
        </p:spPr>
        <p:txBody>
          <a:bodyPr lIns="182880" tIns="146304" rIns="182880" bIns="146304">
            <a:noAutofit/>
          </a:bodyPr>
          <a:lstStyle>
            <a:lvl1pPr marL="0" indent="0">
              <a:spcBef>
                <a:spcPts val="0"/>
              </a:spcBef>
              <a:buNone/>
              <a:defRPr sz="3526"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1256012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lang="en-US" sz="7053"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307080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75"/>
            <a:ext cx="11653523" cy="1158793"/>
          </a:xfrm>
          <a:noFill/>
        </p:spPr>
        <p:txBody>
          <a:bodyPr tIns="91440" bIns="91440" anchor="t" anchorCtr="0">
            <a:spAutoFit/>
          </a:bodyPr>
          <a:lstStyle>
            <a:lvl1pPr>
              <a:defRPr sz="7053"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924940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75"/>
            <a:ext cx="11653523" cy="1158793"/>
          </a:xfrm>
          <a:noFill/>
        </p:spPr>
        <p:txBody>
          <a:bodyPr tIns="91440" bIns="91440" anchor="t" anchorCtr="0">
            <a:spAutoFit/>
          </a:bodyPr>
          <a:lstStyle>
            <a:lvl1pPr>
              <a:defRPr sz="7053"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383826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75"/>
            <a:ext cx="11653523" cy="1158793"/>
          </a:xfrm>
          <a:noFill/>
        </p:spPr>
        <p:txBody>
          <a:bodyPr tIns="91440" bIns="91440" anchor="t" anchorCtr="0">
            <a:spAutoFit/>
          </a:bodyPr>
          <a:lstStyle>
            <a:lvl1pPr>
              <a:defRPr sz="7053"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370535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52030"/>
          </a:xfrm>
        </p:spPr>
        <p:txBody>
          <a:bodyPr>
            <a:spAutoFit/>
          </a:bodyPr>
          <a:lstStyle>
            <a:lvl1pPr>
              <a:defRPr sz="392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11707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071109"/>
      </p:ext>
    </p:extLst>
  </p:cSld>
  <p:clrMapOvr>
    <a:masterClrMapping/>
  </p:clrMapOvr>
  <p:transition>
    <p:fad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3205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200">
                <a:solidFill>
                  <a:srgbClr val="808080"/>
                </a:solidFill>
              </a:defRPr>
            </a:lvl1pPr>
          </a:lstStyle>
          <a:p>
            <a:fld id="{A34B8C21-472C-43AD-8B9F-5964D09AB204}" type="slidenum">
              <a:rPr lang="en-IN" smtClean="0"/>
              <a:pPr/>
              <a:t>‹#›</a:t>
            </a:fld>
            <a:endParaRPr lang="en-IN" dirty="0"/>
          </a:p>
        </p:txBody>
      </p:sp>
    </p:spTree>
    <p:extLst>
      <p:ext uri="{BB962C8B-B14F-4D97-AF65-F5344CB8AC3E}">
        <p14:creationId xmlns:p14="http://schemas.microsoft.com/office/powerpoint/2010/main" val="15155751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1327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97" tIns="45697" rIns="45697" bIns="45697" numCol="1" spcCol="0" rtlCol="0" fromWordArt="0" anchor="ctr" anchorCtr="0" forceAA="0" compatLnSpc="1">
            <a:prstTxWarp prst="textNoShape">
              <a:avLst/>
            </a:prstTxWarp>
            <a:noAutofit/>
          </a:bodyPr>
          <a:lstStyle/>
          <a:p>
            <a:pPr algn="ctr" defTabSz="913564" fontAlgn="base">
              <a:spcBef>
                <a:spcPct val="0"/>
              </a:spcBef>
              <a:spcAft>
                <a:spcPct val="0"/>
              </a:spcAft>
            </a:pPr>
            <a:endParaRPr lang="en-US" sz="176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5"/>
            <a:ext cx="11653522" cy="1956973"/>
          </a:xfrm>
        </p:spPr>
        <p:txBody>
          <a:bodyPr/>
          <a:lstStyle>
            <a:lvl1pPr marL="0" indent="0">
              <a:buNone/>
              <a:defRPr sz="3232">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52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7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04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6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41511"/>
      </p:ext>
    </p:extLst>
  </p:cSld>
  <p:clrMapOvr>
    <a:masterClrMapping/>
  </p:clrMapOvr>
  <p:transition>
    <p:fad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2" y="6170062"/>
            <a:ext cx="11623331" cy="395317"/>
          </a:xfrm>
          <a:prstGeom prst="rect">
            <a:avLst/>
          </a:prstGeom>
          <a:noFill/>
          <a:ln w="12700">
            <a:noFill/>
            <a:miter lim="800000"/>
            <a:headEnd type="none" w="sm" len="sm"/>
            <a:tailEnd type="none" w="sm" len="sm"/>
          </a:ln>
          <a:effectLst/>
        </p:spPr>
        <p:txBody>
          <a:bodyPr vert="horz" wrap="square" lIns="179188" tIns="143350" rIns="179188" bIns="143350" numCol="1" anchor="t" anchorCtr="0" compatLnSpc="1">
            <a:prstTxWarp prst="textNoShape">
              <a:avLst/>
            </a:prstTxWarp>
            <a:spAutoFit/>
          </a:bodyPr>
          <a:lstStyle/>
          <a:p>
            <a:pPr defTabSz="913387" eaLnBrk="0" hangingPunct="0"/>
            <a:r>
              <a:rPr lang="en-US" sz="686" dirty="0">
                <a:gradFill>
                  <a:gsLst>
                    <a:gs pos="0">
                      <a:srgbClr val="505050"/>
                    </a:gs>
                    <a:gs pos="100000">
                      <a:srgbClr val="505050"/>
                    </a:gs>
                  </a:gsLst>
                  <a:lin ang="5400000" scaled="0"/>
                </a:gradFill>
                <a:cs typeface="Segoe UI" pitchFamily="34" charset="0"/>
              </a:rPr>
              <a:t>© 2014 Microsoft Corporation. All rights reserved. </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203" y="3083653"/>
            <a:ext cx="3223861" cy="690694"/>
          </a:xfrm>
          <a:prstGeom prst="rect">
            <a:avLst/>
          </a:prstGeom>
        </p:spPr>
      </p:pic>
    </p:spTree>
    <p:extLst>
      <p:ext uri="{BB962C8B-B14F-4D97-AF65-F5344CB8AC3E}">
        <p14:creationId xmlns:p14="http://schemas.microsoft.com/office/powerpoint/2010/main" val="3189794813"/>
      </p:ext>
    </p:extLst>
  </p:cSld>
  <p:clrMapOvr>
    <a:masterClrMapping/>
  </p:clrMapOvr>
  <p:transition>
    <p:fad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1" y="1189179"/>
            <a:ext cx="11653523" cy="2396047"/>
          </a:xfrm>
          <a:prstGeom prst="rect">
            <a:avLst/>
          </a:prstGeom>
        </p:spPr>
        <p:txBody>
          <a:bodyPr/>
          <a:lstStyle>
            <a:lvl1pPr marL="284622" indent="-284622">
              <a:buClr>
                <a:schemeClr val="tx1"/>
              </a:buClr>
              <a:buSzPct val="90000"/>
              <a:buFont typeface="Arial" pitchFamily="34" charset="0"/>
              <a:buChar char="•"/>
              <a:defRPr sz="3526">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59911" indent="-275291">
              <a:buClr>
                <a:schemeClr val="tx1"/>
              </a:buClr>
              <a:buSzPct val="90000"/>
              <a:buFont typeface="Arial" pitchFamily="34" charset="0"/>
              <a:buChar char="•"/>
              <a:defRPr sz="313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533" indent="-284622">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500" indent="-223966">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465" indent="-223966">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3" y="6238877"/>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4"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309595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6" name="Rectangle 35"/>
          <p:cNvSpPr/>
          <p:nvPr userDrawn="1"/>
        </p:nvSpPr>
        <p:spPr bwMode="auto">
          <a:xfrm>
            <a:off x="0" y="841618"/>
            <a:ext cx="12191997" cy="4567651"/>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userDrawn="1"/>
        </p:nvSpPr>
        <p:spPr bwMode="auto">
          <a:xfrm>
            <a:off x="5283200" y="5409269"/>
            <a:ext cx="6908801" cy="146439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userDrawn="1"/>
        </p:nvSpPr>
        <p:spPr bwMode="auto">
          <a:xfrm>
            <a:off x="0" y="-13251"/>
            <a:ext cx="9666514" cy="845094"/>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4DBE9-3C48-4B62-AF13-E209AEEF9FC2}" type="datetimeFigureOut">
              <a:rPr lang="en-US" smtClean="0">
                <a:solidFill>
                  <a:srgbClr val="505050">
                    <a:tint val="75000"/>
                  </a:srgbClr>
                </a:solidFill>
              </a:rPr>
              <a:pPr/>
              <a:t>4/12/2019</a:t>
            </a:fld>
            <a:endParaRPr lang="en-US">
              <a:solidFill>
                <a:srgbClr val="505050">
                  <a:tint val="75000"/>
                </a:srgbClr>
              </a:solidFill>
            </a:endParaRPr>
          </a:p>
        </p:txBody>
      </p:sp>
      <p:sp>
        <p:nvSpPr>
          <p:cNvPr id="162" name="Slide Number Placeholder 1"/>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4B8C21-472C-43AD-8B9F-5964D09AB204}" type="slidenum">
              <a:rPr lang="en-IN" smtClean="0">
                <a:solidFill>
                  <a:srgbClr val="505050">
                    <a:tint val="75000"/>
                  </a:srgbClr>
                </a:solidFill>
              </a:rPr>
              <a:pPr/>
              <a:t>‹#›</a:t>
            </a:fld>
            <a:endParaRPr lang="en-IN">
              <a:solidFill>
                <a:srgbClr val="505050">
                  <a:tint val="75000"/>
                </a:srgbClr>
              </a:solidFill>
            </a:endParaRPr>
          </a:p>
        </p:txBody>
      </p:sp>
      <p:sp>
        <p:nvSpPr>
          <p:cNvPr id="166" name="Rectangle 165"/>
          <p:cNvSpPr/>
          <p:nvPr userDrawn="1"/>
        </p:nvSpPr>
        <p:spPr bwMode="auto">
          <a:xfrm>
            <a:off x="815" y="5387975"/>
            <a:ext cx="6951527" cy="1473200"/>
          </a:xfrm>
          <a:prstGeom prst="rect">
            <a:avLst/>
          </a:prstGeom>
          <a:solidFill>
            <a:srgbClr val="00386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7" name="Freeform 166"/>
          <p:cNvSpPr/>
          <p:nvPr userDrawn="1"/>
        </p:nvSpPr>
        <p:spPr bwMode="auto">
          <a:xfrm rot="3056735">
            <a:off x="6576052" y="4114464"/>
            <a:ext cx="1558067" cy="3356428"/>
          </a:xfrm>
          <a:custGeom>
            <a:avLst/>
            <a:gdLst>
              <a:gd name="connsiteX0" fmla="*/ 0 w 1558067"/>
              <a:gd name="connsiteY0" fmla="*/ 0 h 3356428"/>
              <a:gd name="connsiteX1" fmla="*/ 1558067 w 1558067"/>
              <a:gd name="connsiteY1" fmla="*/ 0 h 3356428"/>
              <a:gd name="connsiteX2" fmla="*/ 1558067 w 1558067"/>
              <a:gd name="connsiteY2" fmla="*/ 2411764 h 3356428"/>
              <a:gd name="connsiteX3" fmla="*/ 791606 w 1558067"/>
              <a:gd name="connsiteY3" fmla="*/ 3356428 h 3356428"/>
              <a:gd name="connsiteX4" fmla="*/ 0 w 1558067"/>
              <a:gd name="connsiteY4" fmla="*/ 3356428 h 3356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067" h="3356428">
                <a:moveTo>
                  <a:pt x="0" y="0"/>
                </a:moveTo>
                <a:lnTo>
                  <a:pt x="1558067" y="0"/>
                </a:lnTo>
                <a:lnTo>
                  <a:pt x="1558067" y="2411764"/>
                </a:lnTo>
                <a:lnTo>
                  <a:pt x="791606" y="3356428"/>
                </a:lnTo>
                <a:lnTo>
                  <a:pt x="0" y="3356428"/>
                </a:lnTo>
                <a:close/>
              </a:path>
            </a:pathLst>
          </a:custGeom>
          <a:solidFill>
            <a:srgbClr val="71AB3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userDrawn="1"/>
        </p:nvSpPr>
        <p:spPr bwMode="auto">
          <a:xfrm rot="3048081">
            <a:off x="8456302" y="3515616"/>
            <a:ext cx="1554785" cy="1497123"/>
          </a:xfrm>
          <a:prstGeom prst="rect">
            <a:avLst/>
          </a:prstGeom>
          <a:solidFill>
            <a:srgbClr val="A5A5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userDrawn="1"/>
        </p:nvSpPr>
        <p:spPr bwMode="auto">
          <a:xfrm rot="3048081">
            <a:off x="9609965" y="2582072"/>
            <a:ext cx="1549513" cy="1487505"/>
          </a:xfrm>
          <a:prstGeom prst="rect">
            <a:avLst/>
          </a:prstGeom>
          <a:solidFill>
            <a:srgbClr val="89CB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userDrawn="1"/>
        </p:nvSpPr>
        <p:spPr bwMode="auto">
          <a:xfrm rot="19257774">
            <a:off x="8684232" y="1395893"/>
            <a:ext cx="1488433" cy="1501451"/>
          </a:xfrm>
          <a:prstGeom prst="rect">
            <a:avLst/>
          </a:prstGeom>
          <a:solidFill>
            <a:srgbClr val="72C0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71" name="Freeform 170"/>
          <p:cNvSpPr/>
          <p:nvPr userDrawn="1"/>
        </p:nvSpPr>
        <p:spPr bwMode="auto">
          <a:xfrm flipH="1" flipV="1">
            <a:off x="9013370" y="-4158"/>
            <a:ext cx="3178627" cy="923619"/>
          </a:xfrm>
          <a:custGeom>
            <a:avLst/>
            <a:gdLst>
              <a:gd name="connsiteX0" fmla="*/ 5054600 w 5054600"/>
              <a:gd name="connsiteY0" fmla="*/ 799255 h 799255"/>
              <a:gd name="connsiteX1" fmla="*/ 0 w 5054600"/>
              <a:gd name="connsiteY1" fmla="*/ 799255 h 799255"/>
              <a:gd name="connsiteX2" fmla="*/ 0 w 5054600"/>
              <a:gd name="connsiteY2" fmla="*/ 0 h 799255"/>
              <a:gd name="connsiteX3" fmla="*/ 5054600 w 5054600"/>
              <a:gd name="connsiteY3" fmla="*/ 0 h 799255"/>
            </a:gdLst>
            <a:ahLst/>
            <a:cxnLst>
              <a:cxn ang="0">
                <a:pos x="connsiteX0" y="connsiteY0"/>
              </a:cxn>
              <a:cxn ang="0">
                <a:pos x="connsiteX1" y="connsiteY1"/>
              </a:cxn>
              <a:cxn ang="0">
                <a:pos x="connsiteX2" y="connsiteY2"/>
              </a:cxn>
              <a:cxn ang="0">
                <a:pos x="connsiteX3" y="connsiteY3"/>
              </a:cxn>
            </a:cxnLst>
            <a:rect l="l" t="t" r="r" b="b"/>
            <a:pathLst>
              <a:path w="5054600" h="799255">
                <a:moveTo>
                  <a:pt x="5054600" y="799255"/>
                </a:moveTo>
                <a:lnTo>
                  <a:pt x="0" y="799255"/>
                </a:lnTo>
                <a:lnTo>
                  <a:pt x="0" y="0"/>
                </a:lnTo>
                <a:lnTo>
                  <a:pt x="5054600" y="0"/>
                </a:lnTo>
                <a:close/>
              </a:path>
            </a:pathLst>
          </a:cu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172" name="Group 43"/>
          <p:cNvGrpSpPr>
            <a:grpSpLocks noChangeAspect="1"/>
          </p:cNvGrpSpPr>
          <p:nvPr userDrawn="1"/>
        </p:nvGrpSpPr>
        <p:grpSpPr bwMode="gray">
          <a:xfrm>
            <a:off x="8814124" y="3787512"/>
            <a:ext cx="750352" cy="919448"/>
            <a:chOff x="-2860" y="1155"/>
            <a:chExt cx="588" cy="722"/>
          </a:xfrm>
          <a:solidFill>
            <a:schemeClr val="bg1">
              <a:lumMod val="95000"/>
            </a:schemeClr>
          </a:solidFill>
        </p:grpSpPr>
        <p:sp>
          <p:nvSpPr>
            <p:cNvPr id="173" name="Freeform 44"/>
            <p:cNvSpPr>
              <a:spLocks noChangeAspect="1"/>
            </p:cNvSpPr>
            <p:nvPr/>
          </p:nvSpPr>
          <p:spPr bwMode="gray">
            <a:xfrm>
              <a:off x="-2581" y="1424"/>
              <a:ext cx="66" cy="66"/>
            </a:xfrm>
            <a:custGeom>
              <a:avLst/>
              <a:gdLst>
                <a:gd name="T0" fmla="*/ 27 w 28"/>
                <a:gd name="T1" fmla="*/ 16 h 28"/>
                <a:gd name="T2" fmla="*/ 12 w 28"/>
                <a:gd name="T3" fmla="*/ 26 h 28"/>
                <a:gd name="T4" fmla="*/ 2 w 28"/>
                <a:gd name="T5" fmla="*/ 11 h 28"/>
                <a:gd name="T6" fmla="*/ 17 w 28"/>
                <a:gd name="T7" fmla="*/ 1 h 28"/>
                <a:gd name="T8" fmla="*/ 27 w 28"/>
                <a:gd name="T9" fmla="*/ 16 h 28"/>
              </a:gdLst>
              <a:ahLst/>
              <a:cxnLst>
                <a:cxn ang="0">
                  <a:pos x="T0" y="T1"/>
                </a:cxn>
                <a:cxn ang="0">
                  <a:pos x="T2" y="T3"/>
                </a:cxn>
                <a:cxn ang="0">
                  <a:pos x="T4" y="T5"/>
                </a:cxn>
                <a:cxn ang="0">
                  <a:pos x="T6" y="T7"/>
                </a:cxn>
                <a:cxn ang="0">
                  <a:pos x="T8" y="T9"/>
                </a:cxn>
              </a:cxnLst>
              <a:rect l="0" t="0" r="r" b="b"/>
              <a:pathLst>
                <a:path w="28" h="28">
                  <a:moveTo>
                    <a:pt x="27" y="16"/>
                  </a:moveTo>
                  <a:cubicBezTo>
                    <a:pt x="26" y="23"/>
                    <a:pt x="19" y="28"/>
                    <a:pt x="12" y="26"/>
                  </a:cubicBezTo>
                  <a:cubicBezTo>
                    <a:pt x="5" y="25"/>
                    <a:pt x="0" y="18"/>
                    <a:pt x="2" y="11"/>
                  </a:cubicBezTo>
                  <a:cubicBezTo>
                    <a:pt x="3" y="4"/>
                    <a:pt x="10" y="0"/>
                    <a:pt x="17" y="1"/>
                  </a:cubicBezTo>
                  <a:cubicBezTo>
                    <a:pt x="24" y="2"/>
                    <a:pt x="28" y="9"/>
                    <a:pt x="2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74" name="Freeform 45"/>
            <p:cNvSpPr>
              <a:spLocks noChangeAspect="1"/>
            </p:cNvSpPr>
            <p:nvPr/>
          </p:nvSpPr>
          <p:spPr bwMode="gray">
            <a:xfrm>
              <a:off x="-2711" y="1788"/>
              <a:ext cx="328" cy="89"/>
            </a:xfrm>
            <a:custGeom>
              <a:avLst/>
              <a:gdLst>
                <a:gd name="T0" fmla="*/ 234 w 328"/>
                <a:gd name="T1" fmla="*/ 66 h 89"/>
                <a:gd name="T2" fmla="*/ 227 w 328"/>
                <a:gd name="T3" fmla="*/ 0 h 89"/>
                <a:gd name="T4" fmla="*/ 101 w 328"/>
                <a:gd name="T5" fmla="*/ 0 h 89"/>
                <a:gd name="T6" fmla="*/ 94 w 328"/>
                <a:gd name="T7" fmla="*/ 66 h 89"/>
                <a:gd name="T8" fmla="*/ 0 w 328"/>
                <a:gd name="T9" fmla="*/ 66 h 89"/>
                <a:gd name="T10" fmla="*/ 0 w 328"/>
                <a:gd name="T11" fmla="*/ 89 h 89"/>
                <a:gd name="T12" fmla="*/ 92 w 328"/>
                <a:gd name="T13" fmla="*/ 89 h 89"/>
                <a:gd name="T14" fmla="*/ 236 w 328"/>
                <a:gd name="T15" fmla="*/ 89 h 89"/>
                <a:gd name="T16" fmla="*/ 328 w 328"/>
                <a:gd name="T17" fmla="*/ 89 h 89"/>
                <a:gd name="T18" fmla="*/ 328 w 328"/>
                <a:gd name="T19" fmla="*/ 66 h 89"/>
                <a:gd name="T20" fmla="*/ 234 w 328"/>
                <a:gd name="T21" fmla="*/ 6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8" h="89">
                  <a:moveTo>
                    <a:pt x="234" y="66"/>
                  </a:moveTo>
                  <a:lnTo>
                    <a:pt x="227" y="0"/>
                  </a:lnTo>
                  <a:lnTo>
                    <a:pt x="101" y="0"/>
                  </a:lnTo>
                  <a:lnTo>
                    <a:pt x="94" y="66"/>
                  </a:lnTo>
                  <a:lnTo>
                    <a:pt x="0" y="66"/>
                  </a:lnTo>
                  <a:lnTo>
                    <a:pt x="0" y="89"/>
                  </a:lnTo>
                  <a:lnTo>
                    <a:pt x="92" y="89"/>
                  </a:lnTo>
                  <a:lnTo>
                    <a:pt x="236" y="89"/>
                  </a:lnTo>
                  <a:lnTo>
                    <a:pt x="328" y="89"/>
                  </a:lnTo>
                  <a:lnTo>
                    <a:pt x="328" y="66"/>
                  </a:lnTo>
                  <a:lnTo>
                    <a:pt x="23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75" name="Freeform 46"/>
            <p:cNvSpPr>
              <a:spLocks noChangeAspect="1"/>
            </p:cNvSpPr>
            <p:nvPr/>
          </p:nvSpPr>
          <p:spPr bwMode="gray">
            <a:xfrm>
              <a:off x="-2607" y="1499"/>
              <a:ext cx="118" cy="263"/>
            </a:xfrm>
            <a:custGeom>
              <a:avLst/>
              <a:gdLst>
                <a:gd name="T0" fmla="*/ 89 w 118"/>
                <a:gd name="T1" fmla="*/ 0 h 263"/>
                <a:gd name="T2" fmla="*/ 30 w 118"/>
                <a:gd name="T3" fmla="*/ 0 h 263"/>
                <a:gd name="T4" fmla="*/ 0 w 118"/>
                <a:gd name="T5" fmla="*/ 263 h 263"/>
                <a:gd name="T6" fmla="*/ 118 w 118"/>
                <a:gd name="T7" fmla="*/ 263 h 263"/>
                <a:gd name="T8" fmla="*/ 89 w 118"/>
                <a:gd name="T9" fmla="*/ 0 h 263"/>
              </a:gdLst>
              <a:ahLst/>
              <a:cxnLst>
                <a:cxn ang="0">
                  <a:pos x="T0" y="T1"/>
                </a:cxn>
                <a:cxn ang="0">
                  <a:pos x="T2" y="T3"/>
                </a:cxn>
                <a:cxn ang="0">
                  <a:pos x="T4" y="T5"/>
                </a:cxn>
                <a:cxn ang="0">
                  <a:pos x="T6" y="T7"/>
                </a:cxn>
                <a:cxn ang="0">
                  <a:pos x="T8" y="T9"/>
                </a:cxn>
              </a:cxnLst>
              <a:rect l="0" t="0" r="r" b="b"/>
              <a:pathLst>
                <a:path w="118" h="263">
                  <a:moveTo>
                    <a:pt x="89" y="0"/>
                  </a:moveTo>
                  <a:lnTo>
                    <a:pt x="30" y="0"/>
                  </a:lnTo>
                  <a:lnTo>
                    <a:pt x="0" y="263"/>
                  </a:lnTo>
                  <a:lnTo>
                    <a:pt x="118" y="263"/>
                  </a:lnTo>
                  <a:lnTo>
                    <a:pt x="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76" name="Freeform 47"/>
            <p:cNvSpPr>
              <a:spLocks noChangeAspect="1"/>
            </p:cNvSpPr>
            <p:nvPr/>
          </p:nvSpPr>
          <p:spPr bwMode="gray">
            <a:xfrm>
              <a:off x="-2567" y="1155"/>
              <a:ext cx="111" cy="262"/>
            </a:xfrm>
            <a:custGeom>
              <a:avLst/>
              <a:gdLst>
                <a:gd name="T0" fmla="*/ 35 w 47"/>
                <a:gd name="T1" fmla="*/ 64 h 111"/>
                <a:gd name="T2" fmla="*/ 47 w 47"/>
                <a:gd name="T3" fmla="*/ 0 h 111"/>
                <a:gd name="T4" fmla="*/ 1 w 47"/>
                <a:gd name="T5" fmla="*/ 71 h 111"/>
                <a:gd name="T6" fmla="*/ 7 w 47"/>
                <a:gd name="T7" fmla="*/ 101 h 111"/>
                <a:gd name="T8" fmla="*/ 24 w 47"/>
                <a:gd name="T9" fmla="*/ 32 h 111"/>
                <a:gd name="T10" fmla="*/ 12 w 47"/>
                <a:gd name="T11" fmla="*/ 111 h 111"/>
                <a:gd name="T12" fmla="*/ 35 w 47"/>
                <a:gd name="T13" fmla="*/ 64 h 111"/>
              </a:gdLst>
              <a:ahLst/>
              <a:cxnLst>
                <a:cxn ang="0">
                  <a:pos x="T0" y="T1"/>
                </a:cxn>
                <a:cxn ang="0">
                  <a:pos x="T2" y="T3"/>
                </a:cxn>
                <a:cxn ang="0">
                  <a:pos x="T4" y="T5"/>
                </a:cxn>
                <a:cxn ang="0">
                  <a:pos x="T6" y="T7"/>
                </a:cxn>
                <a:cxn ang="0">
                  <a:pos x="T8" y="T9"/>
                </a:cxn>
                <a:cxn ang="0">
                  <a:pos x="T10" y="T11"/>
                </a:cxn>
                <a:cxn ang="0">
                  <a:pos x="T12" y="T13"/>
                </a:cxn>
              </a:cxnLst>
              <a:rect l="0" t="0" r="r" b="b"/>
              <a:pathLst>
                <a:path w="47" h="111">
                  <a:moveTo>
                    <a:pt x="35" y="64"/>
                  </a:moveTo>
                  <a:cubicBezTo>
                    <a:pt x="33" y="43"/>
                    <a:pt x="47" y="0"/>
                    <a:pt x="47" y="0"/>
                  </a:cubicBezTo>
                  <a:cubicBezTo>
                    <a:pt x="5" y="3"/>
                    <a:pt x="0" y="45"/>
                    <a:pt x="1" y="71"/>
                  </a:cubicBezTo>
                  <a:cubicBezTo>
                    <a:pt x="1" y="73"/>
                    <a:pt x="2" y="92"/>
                    <a:pt x="7" y="101"/>
                  </a:cubicBezTo>
                  <a:cubicBezTo>
                    <a:pt x="7" y="57"/>
                    <a:pt x="24" y="32"/>
                    <a:pt x="24" y="32"/>
                  </a:cubicBezTo>
                  <a:cubicBezTo>
                    <a:pt x="10" y="68"/>
                    <a:pt x="12" y="111"/>
                    <a:pt x="12" y="111"/>
                  </a:cubicBezTo>
                  <a:cubicBezTo>
                    <a:pt x="22" y="110"/>
                    <a:pt x="37" y="85"/>
                    <a:pt x="3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77" name="Freeform 48"/>
            <p:cNvSpPr>
              <a:spLocks noChangeAspect="1"/>
            </p:cNvSpPr>
            <p:nvPr/>
          </p:nvSpPr>
          <p:spPr bwMode="gray">
            <a:xfrm>
              <a:off x="-2518" y="1478"/>
              <a:ext cx="246" cy="194"/>
            </a:xfrm>
            <a:custGeom>
              <a:avLst/>
              <a:gdLst>
                <a:gd name="T0" fmla="*/ 36 w 104"/>
                <a:gd name="T1" fmla="*/ 42 h 82"/>
                <a:gd name="T2" fmla="*/ 88 w 104"/>
                <a:gd name="T3" fmla="*/ 82 h 82"/>
                <a:gd name="T4" fmla="*/ 45 w 104"/>
                <a:gd name="T5" fmla="*/ 8 h 82"/>
                <a:gd name="T6" fmla="*/ 16 w 104"/>
                <a:gd name="T7" fmla="*/ 0 h 82"/>
                <a:gd name="T8" fmla="*/ 69 w 104"/>
                <a:gd name="T9" fmla="*/ 47 h 82"/>
                <a:gd name="T10" fmla="*/ 4 w 104"/>
                <a:gd name="T11" fmla="*/ 1 h 82"/>
                <a:gd name="T12" fmla="*/ 36 w 104"/>
                <a:gd name="T13" fmla="*/ 42 h 82"/>
              </a:gdLst>
              <a:ahLst/>
              <a:cxnLst>
                <a:cxn ang="0">
                  <a:pos x="T0" y="T1"/>
                </a:cxn>
                <a:cxn ang="0">
                  <a:pos x="T2" y="T3"/>
                </a:cxn>
                <a:cxn ang="0">
                  <a:pos x="T4" y="T5"/>
                </a:cxn>
                <a:cxn ang="0">
                  <a:pos x="T6" y="T7"/>
                </a:cxn>
                <a:cxn ang="0">
                  <a:pos x="T8" y="T9"/>
                </a:cxn>
                <a:cxn ang="0">
                  <a:pos x="T10" y="T11"/>
                </a:cxn>
                <a:cxn ang="0">
                  <a:pos x="T12" y="T13"/>
                </a:cxn>
              </a:cxnLst>
              <a:rect l="0" t="0" r="r" b="b"/>
              <a:pathLst>
                <a:path w="104" h="82">
                  <a:moveTo>
                    <a:pt x="36" y="42"/>
                  </a:moveTo>
                  <a:cubicBezTo>
                    <a:pt x="56" y="50"/>
                    <a:pt x="88" y="82"/>
                    <a:pt x="88" y="82"/>
                  </a:cubicBezTo>
                  <a:cubicBezTo>
                    <a:pt x="104" y="42"/>
                    <a:pt x="69" y="19"/>
                    <a:pt x="45" y="8"/>
                  </a:cubicBezTo>
                  <a:cubicBezTo>
                    <a:pt x="43" y="8"/>
                    <a:pt x="26" y="0"/>
                    <a:pt x="16" y="0"/>
                  </a:cubicBezTo>
                  <a:cubicBezTo>
                    <a:pt x="55" y="21"/>
                    <a:pt x="69" y="47"/>
                    <a:pt x="69" y="47"/>
                  </a:cubicBezTo>
                  <a:cubicBezTo>
                    <a:pt x="43" y="18"/>
                    <a:pt x="4" y="1"/>
                    <a:pt x="4" y="1"/>
                  </a:cubicBezTo>
                  <a:cubicBezTo>
                    <a:pt x="0" y="10"/>
                    <a:pt x="16" y="34"/>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78" name="Freeform 49"/>
            <p:cNvSpPr>
              <a:spLocks noChangeAspect="1"/>
            </p:cNvSpPr>
            <p:nvPr/>
          </p:nvSpPr>
          <p:spPr bwMode="gray">
            <a:xfrm>
              <a:off x="-2860" y="1440"/>
              <a:ext cx="269" cy="163"/>
            </a:xfrm>
            <a:custGeom>
              <a:avLst/>
              <a:gdLst>
                <a:gd name="T0" fmla="*/ 62 w 114"/>
                <a:gd name="T1" fmla="*/ 12 h 69"/>
                <a:gd name="T2" fmla="*/ 0 w 114"/>
                <a:gd name="T3" fmla="*/ 34 h 69"/>
                <a:gd name="T4" fmla="*/ 85 w 114"/>
                <a:gd name="T5" fmla="*/ 38 h 69"/>
                <a:gd name="T6" fmla="*/ 108 w 114"/>
                <a:gd name="T7" fmla="*/ 19 h 69"/>
                <a:gd name="T8" fmla="*/ 40 w 114"/>
                <a:gd name="T9" fmla="*/ 38 h 69"/>
                <a:gd name="T10" fmla="*/ 114 w 114"/>
                <a:gd name="T11" fmla="*/ 8 h 69"/>
                <a:gd name="T12" fmla="*/ 62 w 114"/>
                <a:gd name="T13" fmla="*/ 12 h 69"/>
              </a:gdLst>
              <a:ahLst/>
              <a:cxnLst>
                <a:cxn ang="0">
                  <a:pos x="T0" y="T1"/>
                </a:cxn>
                <a:cxn ang="0">
                  <a:pos x="T2" y="T3"/>
                </a:cxn>
                <a:cxn ang="0">
                  <a:pos x="T4" y="T5"/>
                </a:cxn>
                <a:cxn ang="0">
                  <a:pos x="T6" y="T7"/>
                </a:cxn>
                <a:cxn ang="0">
                  <a:pos x="T8" y="T9"/>
                </a:cxn>
                <a:cxn ang="0">
                  <a:pos x="T10" y="T11"/>
                </a:cxn>
                <a:cxn ang="0">
                  <a:pos x="T12" y="T13"/>
                </a:cxn>
              </a:cxnLst>
              <a:rect l="0" t="0" r="r" b="b"/>
              <a:pathLst>
                <a:path w="114" h="69">
                  <a:moveTo>
                    <a:pt x="62" y="12"/>
                  </a:moveTo>
                  <a:cubicBezTo>
                    <a:pt x="44" y="24"/>
                    <a:pt x="0" y="34"/>
                    <a:pt x="0" y="34"/>
                  </a:cubicBezTo>
                  <a:cubicBezTo>
                    <a:pt x="25" y="69"/>
                    <a:pt x="63" y="52"/>
                    <a:pt x="85" y="38"/>
                  </a:cubicBezTo>
                  <a:cubicBezTo>
                    <a:pt x="86" y="37"/>
                    <a:pt x="103" y="27"/>
                    <a:pt x="108" y="19"/>
                  </a:cubicBezTo>
                  <a:cubicBezTo>
                    <a:pt x="70" y="40"/>
                    <a:pt x="40" y="38"/>
                    <a:pt x="40" y="38"/>
                  </a:cubicBezTo>
                  <a:cubicBezTo>
                    <a:pt x="78" y="32"/>
                    <a:pt x="114" y="8"/>
                    <a:pt x="114" y="8"/>
                  </a:cubicBezTo>
                  <a:cubicBezTo>
                    <a:pt x="108" y="0"/>
                    <a:pt x="80" y="0"/>
                    <a:pt x="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nvGrpSpPr>
          <p:cNvPr id="179" name="Group 335"/>
          <p:cNvGrpSpPr>
            <a:grpSpLocks noChangeAspect="1"/>
          </p:cNvGrpSpPr>
          <p:nvPr userDrawn="1"/>
        </p:nvGrpSpPr>
        <p:grpSpPr bwMode="gray">
          <a:xfrm>
            <a:off x="10185263" y="3104687"/>
            <a:ext cx="335150" cy="446904"/>
            <a:chOff x="-1897" y="1634"/>
            <a:chExt cx="616" cy="822"/>
          </a:xfrm>
          <a:solidFill>
            <a:schemeClr val="accent2">
              <a:lumMod val="20000"/>
              <a:lumOff val="80000"/>
            </a:schemeClr>
          </a:solidFill>
        </p:grpSpPr>
        <p:sp>
          <p:nvSpPr>
            <p:cNvPr id="180" name="Freeform 336"/>
            <p:cNvSpPr>
              <a:spLocks noChangeAspect="1" noEditPoints="1"/>
            </p:cNvSpPr>
            <p:nvPr/>
          </p:nvSpPr>
          <p:spPr bwMode="gray">
            <a:xfrm>
              <a:off x="-1673" y="1634"/>
              <a:ext cx="392" cy="619"/>
            </a:xfrm>
            <a:custGeom>
              <a:avLst/>
              <a:gdLst>
                <a:gd name="T0" fmla="*/ 136 w 166"/>
                <a:gd name="T1" fmla="*/ 101 h 262"/>
                <a:gd name="T2" fmla="*/ 87 w 166"/>
                <a:gd name="T3" fmla="*/ 9 h 262"/>
                <a:gd name="T4" fmla="*/ 83 w 166"/>
                <a:gd name="T5" fmla="*/ 0 h 262"/>
                <a:gd name="T6" fmla="*/ 79 w 166"/>
                <a:gd name="T7" fmla="*/ 9 h 262"/>
                <a:gd name="T8" fmla="*/ 40 w 166"/>
                <a:gd name="T9" fmla="*/ 88 h 262"/>
                <a:gd name="T10" fmla="*/ 0 w 166"/>
                <a:gd name="T11" fmla="*/ 178 h 262"/>
                <a:gd name="T12" fmla="*/ 83 w 166"/>
                <a:gd name="T13" fmla="*/ 262 h 262"/>
                <a:gd name="T14" fmla="*/ 113 w 166"/>
                <a:gd name="T15" fmla="*/ 256 h 262"/>
                <a:gd name="T16" fmla="*/ 166 w 166"/>
                <a:gd name="T17" fmla="*/ 178 h 262"/>
                <a:gd name="T18" fmla="*/ 136 w 166"/>
                <a:gd name="T19" fmla="*/ 101 h 262"/>
                <a:gd name="T20" fmla="*/ 114 w 166"/>
                <a:gd name="T21" fmla="*/ 247 h 262"/>
                <a:gd name="T22" fmla="*/ 83 w 166"/>
                <a:gd name="T23" fmla="*/ 254 h 262"/>
                <a:gd name="T24" fmla="*/ 8 w 166"/>
                <a:gd name="T25" fmla="*/ 178 h 262"/>
                <a:gd name="T26" fmla="*/ 45 w 166"/>
                <a:gd name="T27" fmla="*/ 96 h 262"/>
                <a:gd name="T28" fmla="*/ 83 w 166"/>
                <a:gd name="T29" fmla="*/ 21 h 262"/>
                <a:gd name="T30" fmla="*/ 129 w 166"/>
                <a:gd name="T31" fmla="*/ 106 h 262"/>
                <a:gd name="T32" fmla="*/ 158 w 166"/>
                <a:gd name="T33" fmla="*/ 178 h 262"/>
                <a:gd name="T34" fmla="*/ 114 w 166"/>
                <a:gd name="T35" fmla="*/ 24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 h="262">
                  <a:moveTo>
                    <a:pt x="136" y="101"/>
                  </a:moveTo>
                  <a:cubicBezTo>
                    <a:pt x="119" y="74"/>
                    <a:pt x="100" y="43"/>
                    <a:pt x="87" y="9"/>
                  </a:cubicBezTo>
                  <a:cubicBezTo>
                    <a:pt x="83" y="0"/>
                    <a:pt x="83" y="0"/>
                    <a:pt x="83" y="0"/>
                  </a:cubicBezTo>
                  <a:cubicBezTo>
                    <a:pt x="79" y="9"/>
                    <a:pt x="79" y="9"/>
                    <a:pt x="79" y="9"/>
                  </a:cubicBezTo>
                  <a:cubicBezTo>
                    <a:pt x="67" y="42"/>
                    <a:pt x="53" y="67"/>
                    <a:pt x="40" y="88"/>
                  </a:cubicBezTo>
                  <a:cubicBezTo>
                    <a:pt x="19" y="124"/>
                    <a:pt x="0" y="148"/>
                    <a:pt x="0" y="178"/>
                  </a:cubicBezTo>
                  <a:cubicBezTo>
                    <a:pt x="0" y="224"/>
                    <a:pt x="37" y="262"/>
                    <a:pt x="83" y="262"/>
                  </a:cubicBezTo>
                  <a:cubicBezTo>
                    <a:pt x="94" y="262"/>
                    <a:pt x="104" y="260"/>
                    <a:pt x="113" y="256"/>
                  </a:cubicBezTo>
                  <a:cubicBezTo>
                    <a:pt x="144" y="244"/>
                    <a:pt x="166" y="213"/>
                    <a:pt x="166" y="178"/>
                  </a:cubicBezTo>
                  <a:cubicBezTo>
                    <a:pt x="166" y="154"/>
                    <a:pt x="152" y="129"/>
                    <a:pt x="136" y="101"/>
                  </a:cubicBezTo>
                  <a:close/>
                  <a:moveTo>
                    <a:pt x="114" y="247"/>
                  </a:moveTo>
                  <a:cubicBezTo>
                    <a:pt x="105" y="252"/>
                    <a:pt x="94" y="254"/>
                    <a:pt x="83" y="254"/>
                  </a:cubicBezTo>
                  <a:cubicBezTo>
                    <a:pt x="42" y="254"/>
                    <a:pt x="8" y="219"/>
                    <a:pt x="8" y="178"/>
                  </a:cubicBezTo>
                  <a:cubicBezTo>
                    <a:pt x="8" y="153"/>
                    <a:pt x="24" y="130"/>
                    <a:pt x="45" y="96"/>
                  </a:cubicBezTo>
                  <a:cubicBezTo>
                    <a:pt x="57" y="76"/>
                    <a:pt x="70" y="52"/>
                    <a:pt x="83" y="21"/>
                  </a:cubicBezTo>
                  <a:cubicBezTo>
                    <a:pt x="96" y="52"/>
                    <a:pt x="114" y="80"/>
                    <a:pt x="129" y="106"/>
                  </a:cubicBezTo>
                  <a:cubicBezTo>
                    <a:pt x="145" y="133"/>
                    <a:pt x="158" y="158"/>
                    <a:pt x="158" y="178"/>
                  </a:cubicBezTo>
                  <a:cubicBezTo>
                    <a:pt x="158" y="208"/>
                    <a:pt x="140" y="235"/>
                    <a:pt x="114"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1" name="Freeform 337"/>
            <p:cNvSpPr>
              <a:spLocks noChangeAspect="1" noEditPoints="1"/>
            </p:cNvSpPr>
            <p:nvPr/>
          </p:nvSpPr>
          <p:spPr bwMode="gray">
            <a:xfrm>
              <a:off x="-1897" y="1700"/>
              <a:ext cx="489" cy="756"/>
            </a:xfrm>
            <a:custGeom>
              <a:avLst/>
              <a:gdLst>
                <a:gd name="T0" fmla="*/ 89 w 207"/>
                <a:gd name="T1" fmla="*/ 150 h 320"/>
                <a:gd name="T2" fmla="*/ 130 w 207"/>
                <a:gd name="T3" fmla="*/ 57 h 320"/>
                <a:gd name="T4" fmla="*/ 132 w 207"/>
                <a:gd name="T5" fmla="*/ 54 h 320"/>
                <a:gd name="T6" fmla="*/ 107 w 207"/>
                <a:gd name="T7" fmla="*/ 0 h 320"/>
                <a:gd name="T8" fmla="*/ 5 w 207"/>
                <a:gd name="T9" fmla="*/ 216 h 320"/>
                <a:gd name="T10" fmla="*/ 107 w 207"/>
                <a:gd name="T11" fmla="*/ 320 h 320"/>
                <a:gd name="T12" fmla="*/ 207 w 207"/>
                <a:gd name="T13" fmla="*/ 235 h 320"/>
                <a:gd name="T14" fmla="*/ 178 w 207"/>
                <a:gd name="T15" fmla="*/ 240 h 320"/>
                <a:gd name="T16" fmla="*/ 89 w 207"/>
                <a:gd name="T17" fmla="*/ 150 h 320"/>
                <a:gd name="T18" fmla="*/ 48 w 207"/>
                <a:gd name="T19" fmla="*/ 246 h 320"/>
                <a:gd name="T20" fmla="*/ 40 w 207"/>
                <a:gd name="T21" fmla="*/ 258 h 320"/>
                <a:gd name="T22" fmla="*/ 29 w 207"/>
                <a:gd name="T23" fmla="*/ 251 h 320"/>
                <a:gd name="T24" fmla="*/ 68 w 207"/>
                <a:gd name="T25" fmla="*/ 121 h 320"/>
                <a:gd name="T26" fmla="*/ 48 w 207"/>
                <a:gd name="T27" fmla="*/ 24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 h="320">
                  <a:moveTo>
                    <a:pt x="89" y="150"/>
                  </a:moveTo>
                  <a:cubicBezTo>
                    <a:pt x="90" y="118"/>
                    <a:pt x="109" y="92"/>
                    <a:pt x="130" y="57"/>
                  </a:cubicBezTo>
                  <a:cubicBezTo>
                    <a:pt x="131" y="56"/>
                    <a:pt x="131" y="55"/>
                    <a:pt x="132" y="54"/>
                  </a:cubicBezTo>
                  <a:cubicBezTo>
                    <a:pt x="123" y="37"/>
                    <a:pt x="114" y="19"/>
                    <a:pt x="107" y="0"/>
                  </a:cubicBezTo>
                  <a:cubicBezTo>
                    <a:pt x="63" y="114"/>
                    <a:pt x="5" y="160"/>
                    <a:pt x="5" y="216"/>
                  </a:cubicBezTo>
                  <a:cubicBezTo>
                    <a:pt x="5" y="273"/>
                    <a:pt x="51" y="320"/>
                    <a:pt x="107" y="320"/>
                  </a:cubicBezTo>
                  <a:cubicBezTo>
                    <a:pt x="157" y="320"/>
                    <a:pt x="199" y="283"/>
                    <a:pt x="207" y="235"/>
                  </a:cubicBezTo>
                  <a:cubicBezTo>
                    <a:pt x="198" y="238"/>
                    <a:pt x="188" y="240"/>
                    <a:pt x="178" y="240"/>
                  </a:cubicBezTo>
                  <a:cubicBezTo>
                    <a:pt x="129" y="240"/>
                    <a:pt x="89" y="199"/>
                    <a:pt x="89" y="150"/>
                  </a:cubicBezTo>
                  <a:close/>
                  <a:moveTo>
                    <a:pt x="48" y="246"/>
                  </a:moveTo>
                  <a:cubicBezTo>
                    <a:pt x="49" y="251"/>
                    <a:pt x="46" y="257"/>
                    <a:pt x="40" y="258"/>
                  </a:cubicBezTo>
                  <a:cubicBezTo>
                    <a:pt x="35" y="259"/>
                    <a:pt x="30" y="256"/>
                    <a:pt x="29" y="251"/>
                  </a:cubicBezTo>
                  <a:cubicBezTo>
                    <a:pt x="0" y="202"/>
                    <a:pt x="68" y="121"/>
                    <a:pt x="68" y="121"/>
                  </a:cubicBezTo>
                  <a:cubicBezTo>
                    <a:pt x="68" y="121"/>
                    <a:pt x="19" y="208"/>
                    <a:pt x="48"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2" name="Freeform 338"/>
            <p:cNvSpPr>
              <a:spLocks noChangeAspect="1"/>
            </p:cNvSpPr>
            <p:nvPr/>
          </p:nvSpPr>
          <p:spPr bwMode="gray">
            <a:xfrm>
              <a:off x="-1670" y="1880"/>
              <a:ext cx="122" cy="253"/>
            </a:xfrm>
            <a:custGeom>
              <a:avLst/>
              <a:gdLst>
                <a:gd name="T0" fmla="*/ 21 w 52"/>
                <a:gd name="T1" fmla="*/ 100 h 107"/>
                <a:gd name="T2" fmla="*/ 52 w 52"/>
                <a:gd name="T3" fmla="*/ 0 h 107"/>
                <a:gd name="T4" fmla="*/ 36 w 52"/>
                <a:gd name="T5" fmla="*/ 97 h 107"/>
                <a:gd name="T6" fmla="*/ 36 w 52"/>
                <a:gd name="T7" fmla="*/ 97 h 107"/>
                <a:gd name="T8" fmla="*/ 30 w 52"/>
                <a:gd name="T9" fmla="*/ 106 h 107"/>
                <a:gd name="T10" fmla="*/ 30 w 52"/>
                <a:gd name="T11" fmla="*/ 106 h 107"/>
                <a:gd name="T12" fmla="*/ 21 w 52"/>
                <a:gd name="T13" fmla="*/ 100 h 107"/>
              </a:gdLst>
              <a:ahLst/>
              <a:cxnLst>
                <a:cxn ang="0">
                  <a:pos x="T0" y="T1"/>
                </a:cxn>
                <a:cxn ang="0">
                  <a:pos x="T2" y="T3"/>
                </a:cxn>
                <a:cxn ang="0">
                  <a:pos x="T4" y="T5"/>
                </a:cxn>
                <a:cxn ang="0">
                  <a:pos x="T6" y="T7"/>
                </a:cxn>
                <a:cxn ang="0">
                  <a:pos x="T8" y="T9"/>
                </a:cxn>
                <a:cxn ang="0">
                  <a:pos x="T10" y="T11"/>
                </a:cxn>
                <a:cxn ang="0">
                  <a:pos x="T12" y="T13"/>
                </a:cxn>
              </a:cxnLst>
              <a:rect l="0" t="0" r="r" b="b"/>
              <a:pathLst>
                <a:path w="52" h="107">
                  <a:moveTo>
                    <a:pt x="21" y="100"/>
                  </a:moveTo>
                  <a:cubicBezTo>
                    <a:pt x="0" y="62"/>
                    <a:pt x="52" y="0"/>
                    <a:pt x="52" y="0"/>
                  </a:cubicBezTo>
                  <a:cubicBezTo>
                    <a:pt x="52" y="0"/>
                    <a:pt x="13" y="67"/>
                    <a:pt x="36" y="97"/>
                  </a:cubicBezTo>
                  <a:cubicBezTo>
                    <a:pt x="36" y="97"/>
                    <a:pt x="36" y="97"/>
                    <a:pt x="36" y="97"/>
                  </a:cubicBezTo>
                  <a:cubicBezTo>
                    <a:pt x="37" y="101"/>
                    <a:pt x="35" y="105"/>
                    <a:pt x="30" y="106"/>
                  </a:cubicBezTo>
                  <a:cubicBezTo>
                    <a:pt x="30" y="106"/>
                    <a:pt x="30" y="106"/>
                    <a:pt x="30" y="106"/>
                  </a:cubicBezTo>
                  <a:cubicBezTo>
                    <a:pt x="26" y="107"/>
                    <a:pt x="22" y="105"/>
                    <a:pt x="21"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nvGrpSpPr>
          <p:cNvPr id="183" name="Group 11"/>
          <p:cNvGrpSpPr>
            <a:grpSpLocks noChangeAspect="1"/>
          </p:cNvGrpSpPr>
          <p:nvPr userDrawn="1"/>
        </p:nvGrpSpPr>
        <p:grpSpPr bwMode="auto">
          <a:xfrm>
            <a:off x="9048025" y="1721153"/>
            <a:ext cx="749606" cy="709222"/>
            <a:chOff x="404" y="944"/>
            <a:chExt cx="297" cy="281"/>
          </a:xfrm>
          <a:solidFill>
            <a:schemeClr val="accent2">
              <a:lumMod val="20000"/>
              <a:lumOff val="80000"/>
            </a:schemeClr>
          </a:solidFill>
        </p:grpSpPr>
        <p:sp>
          <p:nvSpPr>
            <p:cNvPr id="184" name="Freeform 12"/>
            <p:cNvSpPr>
              <a:spLocks/>
            </p:cNvSpPr>
            <p:nvPr/>
          </p:nvSpPr>
          <p:spPr bwMode="auto">
            <a:xfrm>
              <a:off x="579" y="944"/>
              <a:ext cx="104" cy="60"/>
            </a:xfrm>
            <a:custGeom>
              <a:avLst/>
              <a:gdLst>
                <a:gd name="T0" fmla="*/ 859 w 859"/>
                <a:gd name="T1" fmla="*/ 436 h 492"/>
                <a:gd name="T2" fmla="*/ 690 w 859"/>
                <a:gd name="T3" fmla="*/ 154 h 492"/>
                <a:gd name="T4" fmla="*/ 418 w 859"/>
                <a:gd name="T5" fmla="*/ 33 h 492"/>
                <a:gd name="T6" fmla="*/ 0 w 859"/>
                <a:gd name="T7" fmla="*/ 113 h 492"/>
                <a:gd name="T8" fmla="*/ 658 w 859"/>
                <a:gd name="T9" fmla="*/ 194 h 492"/>
                <a:gd name="T10" fmla="*/ 426 w 859"/>
                <a:gd name="T11" fmla="*/ 121 h 492"/>
                <a:gd name="T12" fmla="*/ 811 w 859"/>
                <a:gd name="T13" fmla="*/ 436 h 492"/>
                <a:gd name="T14" fmla="*/ 859 w 859"/>
                <a:gd name="T15" fmla="*/ 436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9" h="492">
                  <a:moveTo>
                    <a:pt x="859" y="436"/>
                  </a:moveTo>
                  <a:cubicBezTo>
                    <a:pt x="859" y="436"/>
                    <a:pt x="827" y="242"/>
                    <a:pt x="690" y="154"/>
                  </a:cubicBezTo>
                  <a:cubicBezTo>
                    <a:pt x="650" y="105"/>
                    <a:pt x="554" y="0"/>
                    <a:pt x="418" y="33"/>
                  </a:cubicBezTo>
                  <a:cubicBezTo>
                    <a:pt x="225" y="81"/>
                    <a:pt x="0" y="113"/>
                    <a:pt x="0" y="113"/>
                  </a:cubicBezTo>
                  <a:cubicBezTo>
                    <a:pt x="369" y="492"/>
                    <a:pt x="658" y="194"/>
                    <a:pt x="658" y="194"/>
                  </a:cubicBezTo>
                  <a:cubicBezTo>
                    <a:pt x="618" y="146"/>
                    <a:pt x="530" y="129"/>
                    <a:pt x="426" y="121"/>
                  </a:cubicBezTo>
                  <a:cubicBezTo>
                    <a:pt x="763" y="73"/>
                    <a:pt x="811" y="436"/>
                    <a:pt x="811" y="436"/>
                  </a:cubicBezTo>
                  <a:lnTo>
                    <a:pt x="859" y="436"/>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5" name="Freeform 13"/>
            <p:cNvSpPr>
              <a:spLocks/>
            </p:cNvSpPr>
            <p:nvPr/>
          </p:nvSpPr>
          <p:spPr bwMode="auto">
            <a:xfrm>
              <a:off x="633" y="1044"/>
              <a:ext cx="22" cy="105"/>
            </a:xfrm>
            <a:custGeom>
              <a:avLst/>
              <a:gdLst>
                <a:gd name="T0" fmla="*/ 18 w 22"/>
                <a:gd name="T1" fmla="*/ 0 h 105"/>
                <a:gd name="T2" fmla="*/ 4 w 22"/>
                <a:gd name="T3" fmla="*/ 0 h 105"/>
                <a:gd name="T4" fmla="*/ 0 w 22"/>
                <a:gd name="T5" fmla="*/ 105 h 105"/>
                <a:gd name="T6" fmla="*/ 4 w 22"/>
                <a:gd name="T7" fmla="*/ 105 h 105"/>
                <a:gd name="T8" fmla="*/ 18 w 22"/>
                <a:gd name="T9" fmla="*/ 105 h 105"/>
                <a:gd name="T10" fmla="*/ 22 w 22"/>
                <a:gd name="T11" fmla="*/ 105 h 105"/>
                <a:gd name="T12" fmla="*/ 18 w 22"/>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22" h="105">
                  <a:moveTo>
                    <a:pt x="18" y="0"/>
                  </a:moveTo>
                  <a:lnTo>
                    <a:pt x="4" y="0"/>
                  </a:lnTo>
                  <a:lnTo>
                    <a:pt x="0" y="105"/>
                  </a:lnTo>
                  <a:lnTo>
                    <a:pt x="4" y="105"/>
                  </a:lnTo>
                  <a:lnTo>
                    <a:pt x="18" y="105"/>
                  </a:lnTo>
                  <a:lnTo>
                    <a:pt x="22" y="105"/>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6" name="Freeform 14"/>
            <p:cNvSpPr>
              <a:spLocks/>
            </p:cNvSpPr>
            <p:nvPr/>
          </p:nvSpPr>
          <p:spPr bwMode="auto">
            <a:xfrm>
              <a:off x="661" y="1001"/>
              <a:ext cx="38" cy="147"/>
            </a:xfrm>
            <a:custGeom>
              <a:avLst/>
              <a:gdLst>
                <a:gd name="T0" fmla="*/ 32 w 38"/>
                <a:gd name="T1" fmla="*/ 0 h 147"/>
                <a:gd name="T2" fmla="*/ 6 w 38"/>
                <a:gd name="T3" fmla="*/ 0 h 147"/>
                <a:gd name="T4" fmla="*/ 0 w 38"/>
                <a:gd name="T5" fmla="*/ 147 h 147"/>
                <a:gd name="T6" fmla="*/ 6 w 38"/>
                <a:gd name="T7" fmla="*/ 147 h 147"/>
                <a:gd name="T8" fmla="*/ 32 w 38"/>
                <a:gd name="T9" fmla="*/ 147 h 147"/>
                <a:gd name="T10" fmla="*/ 38 w 38"/>
                <a:gd name="T11" fmla="*/ 147 h 147"/>
                <a:gd name="T12" fmla="*/ 32 w 38"/>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38" h="147">
                  <a:moveTo>
                    <a:pt x="32" y="0"/>
                  </a:moveTo>
                  <a:lnTo>
                    <a:pt x="6" y="0"/>
                  </a:lnTo>
                  <a:lnTo>
                    <a:pt x="0" y="147"/>
                  </a:lnTo>
                  <a:lnTo>
                    <a:pt x="6" y="147"/>
                  </a:lnTo>
                  <a:lnTo>
                    <a:pt x="32" y="147"/>
                  </a:lnTo>
                  <a:lnTo>
                    <a:pt x="38" y="147"/>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7" name="Freeform 15"/>
            <p:cNvSpPr>
              <a:spLocks noEditPoints="1"/>
            </p:cNvSpPr>
            <p:nvPr/>
          </p:nvSpPr>
          <p:spPr bwMode="auto">
            <a:xfrm>
              <a:off x="404" y="1189"/>
              <a:ext cx="197" cy="36"/>
            </a:xfrm>
            <a:custGeom>
              <a:avLst/>
              <a:gdLst>
                <a:gd name="T0" fmla="*/ 0 w 197"/>
                <a:gd name="T1" fmla="*/ 0 h 36"/>
                <a:gd name="T2" fmla="*/ 0 w 197"/>
                <a:gd name="T3" fmla="*/ 36 h 36"/>
                <a:gd name="T4" fmla="*/ 197 w 197"/>
                <a:gd name="T5" fmla="*/ 36 h 36"/>
                <a:gd name="T6" fmla="*/ 197 w 197"/>
                <a:gd name="T7" fmla="*/ 0 h 36"/>
                <a:gd name="T8" fmla="*/ 0 w 197"/>
                <a:gd name="T9" fmla="*/ 0 h 36"/>
                <a:gd name="T10" fmla="*/ 31 w 197"/>
                <a:gd name="T11" fmla="*/ 29 h 36"/>
                <a:gd name="T12" fmla="*/ 17 w 197"/>
                <a:gd name="T13" fmla="*/ 29 h 36"/>
                <a:gd name="T14" fmla="*/ 17 w 197"/>
                <a:gd name="T15" fmla="*/ 8 h 36"/>
                <a:gd name="T16" fmla="*/ 31 w 197"/>
                <a:gd name="T17" fmla="*/ 8 h 36"/>
                <a:gd name="T18" fmla="*/ 31 w 197"/>
                <a:gd name="T19" fmla="*/ 29 h 36"/>
                <a:gd name="T20" fmla="*/ 56 w 197"/>
                <a:gd name="T21" fmla="*/ 29 h 36"/>
                <a:gd name="T22" fmla="*/ 41 w 197"/>
                <a:gd name="T23" fmla="*/ 29 h 36"/>
                <a:gd name="T24" fmla="*/ 41 w 197"/>
                <a:gd name="T25" fmla="*/ 8 h 36"/>
                <a:gd name="T26" fmla="*/ 56 w 197"/>
                <a:gd name="T27" fmla="*/ 8 h 36"/>
                <a:gd name="T28" fmla="*/ 56 w 197"/>
                <a:gd name="T29" fmla="*/ 29 h 36"/>
                <a:gd name="T30" fmla="*/ 80 w 197"/>
                <a:gd name="T31" fmla="*/ 29 h 36"/>
                <a:gd name="T32" fmla="*/ 66 w 197"/>
                <a:gd name="T33" fmla="*/ 29 h 36"/>
                <a:gd name="T34" fmla="*/ 66 w 197"/>
                <a:gd name="T35" fmla="*/ 8 h 36"/>
                <a:gd name="T36" fmla="*/ 80 w 197"/>
                <a:gd name="T37" fmla="*/ 8 h 36"/>
                <a:gd name="T38" fmla="*/ 80 w 197"/>
                <a:gd name="T39" fmla="*/ 29 h 36"/>
                <a:gd name="T40" fmla="*/ 105 w 197"/>
                <a:gd name="T41" fmla="*/ 29 h 36"/>
                <a:gd name="T42" fmla="*/ 91 w 197"/>
                <a:gd name="T43" fmla="*/ 29 h 36"/>
                <a:gd name="T44" fmla="*/ 91 w 197"/>
                <a:gd name="T45" fmla="*/ 8 h 36"/>
                <a:gd name="T46" fmla="*/ 105 w 197"/>
                <a:gd name="T47" fmla="*/ 8 h 36"/>
                <a:gd name="T48" fmla="*/ 105 w 197"/>
                <a:gd name="T49" fmla="*/ 29 h 36"/>
                <a:gd name="T50" fmla="*/ 130 w 197"/>
                <a:gd name="T51" fmla="*/ 29 h 36"/>
                <a:gd name="T52" fmla="*/ 116 w 197"/>
                <a:gd name="T53" fmla="*/ 29 h 36"/>
                <a:gd name="T54" fmla="*/ 116 w 197"/>
                <a:gd name="T55" fmla="*/ 8 h 36"/>
                <a:gd name="T56" fmla="*/ 130 w 197"/>
                <a:gd name="T57" fmla="*/ 8 h 36"/>
                <a:gd name="T58" fmla="*/ 130 w 197"/>
                <a:gd name="T59" fmla="*/ 29 h 36"/>
                <a:gd name="T60" fmla="*/ 155 w 197"/>
                <a:gd name="T61" fmla="*/ 29 h 36"/>
                <a:gd name="T62" fmla="*/ 140 w 197"/>
                <a:gd name="T63" fmla="*/ 29 h 36"/>
                <a:gd name="T64" fmla="*/ 140 w 197"/>
                <a:gd name="T65" fmla="*/ 8 h 36"/>
                <a:gd name="T66" fmla="*/ 155 w 197"/>
                <a:gd name="T67" fmla="*/ 8 h 36"/>
                <a:gd name="T68" fmla="*/ 155 w 197"/>
                <a:gd name="T69" fmla="*/ 29 h 36"/>
                <a:gd name="T70" fmla="*/ 179 w 197"/>
                <a:gd name="T71" fmla="*/ 29 h 36"/>
                <a:gd name="T72" fmla="*/ 165 w 197"/>
                <a:gd name="T73" fmla="*/ 29 h 36"/>
                <a:gd name="T74" fmla="*/ 165 w 197"/>
                <a:gd name="T75" fmla="*/ 8 h 36"/>
                <a:gd name="T76" fmla="*/ 179 w 197"/>
                <a:gd name="T77" fmla="*/ 8 h 36"/>
                <a:gd name="T78" fmla="*/ 179 w 197"/>
                <a:gd name="T79"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 h="36">
                  <a:moveTo>
                    <a:pt x="0" y="0"/>
                  </a:moveTo>
                  <a:lnTo>
                    <a:pt x="0" y="36"/>
                  </a:lnTo>
                  <a:lnTo>
                    <a:pt x="197" y="36"/>
                  </a:lnTo>
                  <a:lnTo>
                    <a:pt x="197" y="0"/>
                  </a:lnTo>
                  <a:lnTo>
                    <a:pt x="0" y="0"/>
                  </a:lnTo>
                  <a:close/>
                  <a:moveTo>
                    <a:pt x="31" y="29"/>
                  </a:moveTo>
                  <a:lnTo>
                    <a:pt x="17" y="29"/>
                  </a:lnTo>
                  <a:lnTo>
                    <a:pt x="17" y="8"/>
                  </a:lnTo>
                  <a:lnTo>
                    <a:pt x="31" y="8"/>
                  </a:lnTo>
                  <a:lnTo>
                    <a:pt x="31" y="29"/>
                  </a:lnTo>
                  <a:close/>
                  <a:moveTo>
                    <a:pt x="56" y="29"/>
                  </a:moveTo>
                  <a:lnTo>
                    <a:pt x="41" y="29"/>
                  </a:lnTo>
                  <a:lnTo>
                    <a:pt x="41" y="8"/>
                  </a:lnTo>
                  <a:lnTo>
                    <a:pt x="56" y="8"/>
                  </a:lnTo>
                  <a:lnTo>
                    <a:pt x="56" y="29"/>
                  </a:lnTo>
                  <a:close/>
                  <a:moveTo>
                    <a:pt x="80" y="29"/>
                  </a:moveTo>
                  <a:lnTo>
                    <a:pt x="66" y="29"/>
                  </a:lnTo>
                  <a:lnTo>
                    <a:pt x="66" y="8"/>
                  </a:lnTo>
                  <a:lnTo>
                    <a:pt x="80" y="8"/>
                  </a:lnTo>
                  <a:lnTo>
                    <a:pt x="80" y="29"/>
                  </a:lnTo>
                  <a:close/>
                  <a:moveTo>
                    <a:pt x="105" y="29"/>
                  </a:moveTo>
                  <a:lnTo>
                    <a:pt x="91" y="29"/>
                  </a:lnTo>
                  <a:lnTo>
                    <a:pt x="91" y="8"/>
                  </a:lnTo>
                  <a:lnTo>
                    <a:pt x="105" y="8"/>
                  </a:lnTo>
                  <a:lnTo>
                    <a:pt x="105" y="29"/>
                  </a:lnTo>
                  <a:close/>
                  <a:moveTo>
                    <a:pt x="130" y="29"/>
                  </a:moveTo>
                  <a:lnTo>
                    <a:pt x="116" y="29"/>
                  </a:lnTo>
                  <a:lnTo>
                    <a:pt x="116" y="8"/>
                  </a:lnTo>
                  <a:lnTo>
                    <a:pt x="130" y="8"/>
                  </a:lnTo>
                  <a:lnTo>
                    <a:pt x="130" y="29"/>
                  </a:lnTo>
                  <a:close/>
                  <a:moveTo>
                    <a:pt x="155" y="29"/>
                  </a:moveTo>
                  <a:lnTo>
                    <a:pt x="140" y="29"/>
                  </a:lnTo>
                  <a:lnTo>
                    <a:pt x="140" y="8"/>
                  </a:lnTo>
                  <a:lnTo>
                    <a:pt x="155" y="8"/>
                  </a:lnTo>
                  <a:lnTo>
                    <a:pt x="155" y="29"/>
                  </a:lnTo>
                  <a:close/>
                  <a:moveTo>
                    <a:pt x="179" y="29"/>
                  </a:moveTo>
                  <a:lnTo>
                    <a:pt x="165" y="29"/>
                  </a:lnTo>
                  <a:lnTo>
                    <a:pt x="165" y="8"/>
                  </a:lnTo>
                  <a:lnTo>
                    <a:pt x="179" y="8"/>
                  </a:lnTo>
                  <a:lnTo>
                    <a:pt x="17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8" name="Freeform 16"/>
            <p:cNvSpPr>
              <a:spLocks noEditPoints="1"/>
            </p:cNvSpPr>
            <p:nvPr/>
          </p:nvSpPr>
          <p:spPr bwMode="auto">
            <a:xfrm>
              <a:off x="404" y="1050"/>
              <a:ext cx="297" cy="175"/>
            </a:xfrm>
            <a:custGeom>
              <a:avLst/>
              <a:gdLst>
                <a:gd name="T0" fmla="*/ 297 w 297"/>
                <a:gd name="T1" fmla="*/ 105 h 175"/>
                <a:gd name="T2" fmla="*/ 220 w 297"/>
                <a:gd name="T3" fmla="*/ 105 h 175"/>
                <a:gd name="T4" fmla="*/ 220 w 297"/>
                <a:gd name="T5" fmla="*/ 39 h 175"/>
                <a:gd name="T6" fmla="*/ 153 w 297"/>
                <a:gd name="T7" fmla="*/ 84 h 175"/>
                <a:gd name="T8" fmla="*/ 153 w 297"/>
                <a:gd name="T9" fmla="*/ 39 h 175"/>
                <a:gd name="T10" fmla="*/ 86 w 297"/>
                <a:gd name="T11" fmla="*/ 84 h 175"/>
                <a:gd name="T12" fmla="*/ 86 w 297"/>
                <a:gd name="T13" fmla="*/ 0 h 175"/>
                <a:gd name="T14" fmla="*/ 72 w 297"/>
                <a:gd name="T15" fmla="*/ 0 h 175"/>
                <a:gd name="T16" fmla="*/ 72 w 297"/>
                <a:gd name="T17" fmla="*/ 37 h 175"/>
                <a:gd name="T18" fmla="*/ 0 w 297"/>
                <a:gd name="T19" fmla="*/ 84 h 175"/>
                <a:gd name="T20" fmla="*/ 0 w 297"/>
                <a:gd name="T21" fmla="*/ 134 h 175"/>
                <a:gd name="T22" fmla="*/ 206 w 297"/>
                <a:gd name="T23" fmla="*/ 134 h 175"/>
                <a:gd name="T24" fmla="*/ 206 w 297"/>
                <a:gd name="T25" fmla="*/ 175 h 175"/>
                <a:gd name="T26" fmla="*/ 268 w 297"/>
                <a:gd name="T27" fmla="*/ 175 h 175"/>
                <a:gd name="T28" fmla="*/ 268 w 297"/>
                <a:gd name="T29" fmla="*/ 154 h 175"/>
                <a:gd name="T30" fmla="*/ 284 w 297"/>
                <a:gd name="T31" fmla="*/ 154 h 175"/>
                <a:gd name="T32" fmla="*/ 284 w 297"/>
                <a:gd name="T33" fmla="*/ 175 h 175"/>
                <a:gd name="T34" fmla="*/ 297 w 297"/>
                <a:gd name="T35" fmla="*/ 175 h 175"/>
                <a:gd name="T36" fmla="*/ 297 w 297"/>
                <a:gd name="T37" fmla="*/ 105 h 175"/>
                <a:gd name="T38" fmla="*/ 247 w 297"/>
                <a:gd name="T39" fmla="*/ 168 h 175"/>
                <a:gd name="T40" fmla="*/ 219 w 297"/>
                <a:gd name="T41" fmla="*/ 168 h 175"/>
                <a:gd name="T42" fmla="*/ 219 w 297"/>
                <a:gd name="T43" fmla="*/ 147 h 175"/>
                <a:gd name="T44" fmla="*/ 247 w 297"/>
                <a:gd name="T45" fmla="*/ 147 h 175"/>
                <a:gd name="T46" fmla="*/ 247 w 297"/>
                <a:gd name="T47"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175">
                  <a:moveTo>
                    <a:pt x="297" y="105"/>
                  </a:moveTo>
                  <a:lnTo>
                    <a:pt x="220" y="105"/>
                  </a:lnTo>
                  <a:lnTo>
                    <a:pt x="220" y="39"/>
                  </a:lnTo>
                  <a:lnTo>
                    <a:pt x="153" y="84"/>
                  </a:lnTo>
                  <a:lnTo>
                    <a:pt x="153" y="39"/>
                  </a:lnTo>
                  <a:lnTo>
                    <a:pt x="86" y="84"/>
                  </a:lnTo>
                  <a:lnTo>
                    <a:pt x="86" y="0"/>
                  </a:lnTo>
                  <a:lnTo>
                    <a:pt x="72" y="0"/>
                  </a:lnTo>
                  <a:lnTo>
                    <a:pt x="72" y="37"/>
                  </a:lnTo>
                  <a:lnTo>
                    <a:pt x="0" y="84"/>
                  </a:lnTo>
                  <a:lnTo>
                    <a:pt x="0" y="134"/>
                  </a:lnTo>
                  <a:lnTo>
                    <a:pt x="206" y="134"/>
                  </a:lnTo>
                  <a:lnTo>
                    <a:pt x="206" y="175"/>
                  </a:lnTo>
                  <a:lnTo>
                    <a:pt x="268" y="175"/>
                  </a:lnTo>
                  <a:lnTo>
                    <a:pt x="268" y="154"/>
                  </a:lnTo>
                  <a:lnTo>
                    <a:pt x="284" y="154"/>
                  </a:lnTo>
                  <a:lnTo>
                    <a:pt x="284" y="175"/>
                  </a:lnTo>
                  <a:lnTo>
                    <a:pt x="297" y="175"/>
                  </a:lnTo>
                  <a:lnTo>
                    <a:pt x="297" y="105"/>
                  </a:lnTo>
                  <a:close/>
                  <a:moveTo>
                    <a:pt x="247" y="168"/>
                  </a:moveTo>
                  <a:lnTo>
                    <a:pt x="219" y="168"/>
                  </a:lnTo>
                  <a:lnTo>
                    <a:pt x="219" y="147"/>
                  </a:lnTo>
                  <a:lnTo>
                    <a:pt x="247" y="147"/>
                  </a:lnTo>
                  <a:lnTo>
                    <a:pt x="247"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
        <p:nvSpPr>
          <p:cNvPr id="190" name="Freeform 189"/>
          <p:cNvSpPr>
            <a:spLocks noEditPoints="1"/>
          </p:cNvSpPr>
          <p:nvPr userDrawn="1"/>
        </p:nvSpPr>
        <p:spPr bwMode="auto">
          <a:xfrm>
            <a:off x="7581401" y="4977292"/>
            <a:ext cx="449912" cy="710936"/>
          </a:xfrm>
          <a:custGeom>
            <a:avLst/>
            <a:gdLst>
              <a:gd name="T0" fmla="*/ 57 w 212"/>
              <a:gd name="T1" fmla="*/ 302 h 334"/>
              <a:gd name="T2" fmla="*/ 62 w 212"/>
              <a:gd name="T3" fmla="*/ 313 h 334"/>
              <a:gd name="T4" fmla="*/ 76 w 212"/>
              <a:gd name="T5" fmla="*/ 320 h 334"/>
              <a:gd name="T6" fmla="*/ 82 w 212"/>
              <a:gd name="T7" fmla="*/ 322 h 334"/>
              <a:gd name="T8" fmla="*/ 94 w 212"/>
              <a:gd name="T9" fmla="*/ 334 h 334"/>
              <a:gd name="T10" fmla="*/ 118 w 212"/>
              <a:gd name="T11" fmla="*/ 334 h 334"/>
              <a:gd name="T12" fmla="*/ 131 w 212"/>
              <a:gd name="T13" fmla="*/ 322 h 334"/>
              <a:gd name="T14" fmla="*/ 141 w 212"/>
              <a:gd name="T15" fmla="*/ 318 h 334"/>
              <a:gd name="T16" fmla="*/ 150 w 212"/>
              <a:gd name="T17" fmla="*/ 313 h 334"/>
              <a:gd name="T18" fmla="*/ 155 w 212"/>
              <a:gd name="T19" fmla="*/ 302 h 334"/>
              <a:gd name="T20" fmla="*/ 155 w 212"/>
              <a:gd name="T21" fmla="*/ 255 h 334"/>
              <a:gd name="T22" fmla="*/ 57 w 212"/>
              <a:gd name="T23" fmla="*/ 255 h 334"/>
              <a:gd name="T24" fmla="*/ 57 w 212"/>
              <a:gd name="T25" fmla="*/ 302 h 334"/>
              <a:gd name="T26" fmla="*/ 106 w 212"/>
              <a:gd name="T27" fmla="*/ 0 h 334"/>
              <a:gd name="T28" fmla="*/ 0 w 212"/>
              <a:gd name="T29" fmla="*/ 107 h 334"/>
              <a:gd name="T30" fmla="*/ 57 w 212"/>
              <a:gd name="T31" fmla="*/ 224 h 334"/>
              <a:gd name="T32" fmla="*/ 57 w 212"/>
              <a:gd name="T33" fmla="*/ 237 h 334"/>
              <a:gd name="T34" fmla="*/ 104 w 212"/>
              <a:gd name="T35" fmla="*/ 237 h 334"/>
              <a:gd name="T36" fmla="*/ 113 w 212"/>
              <a:gd name="T37" fmla="*/ 189 h 334"/>
              <a:gd name="T38" fmla="*/ 113 w 212"/>
              <a:gd name="T39" fmla="*/ 186 h 334"/>
              <a:gd name="T40" fmla="*/ 113 w 212"/>
              <a:gd name="T41" fmla="*/ 182 h 334"/>
              <a:gd name="T42" fmla="*/ 114 w 212"/>
              <a:gd name="T43" fmla="*/ 178 h 334"/>
              <a:gd name="T44" fmla="*/ 114 w 212"/>
              <a:gd name="T45" fmla="*/ 176 h 334"/>
              <a:gd name="T46" fmla="*/ 96 w 212"/>
              <a:gd name="T47" fmla="*/ 114 h 334"/>
              <a:gd name="T48" fmla="*/ 89 w 212"/>
              <a:gd name="T49" fmla="*/ 106 h 334"/>
              <a:gd name="T50" fmla="*/ 88 w 212"/>
              <a:gd name="T51" fmla="*/ 106 h 334"/>
              <a:gd name="T52" fmla="*/ 87 w 212"/>
              <a:gd name="T53" fmla="*/ 107 h 334"/>
              <a:gd name="T54" fmla="*/ 89 w 212"/>
              <a:gd name="T55" fmla="*/ 111 h 334"/>
              <a:gd name="T56" fmla="*/ 100 w 212"/>
              <a:gd name="T57" fmla="*/ 159 h 334"/>
              <a:gd name="T58" fmla="*/ 98 w 212"/>
              <a:gd name="T59" fmla="*/ 178 h 334"/>
              <a:gd name="T60" fmla="*/ 97 w 212"/>
              <a:gd name="T61" fmla="*/ 181 h 334"/>
              <a:gd name="T62" fmla="*/ 96 w 212"/>
              <a:gd name="T63" fmla="*/ 185 h 334"/>
              <a:gd name="T64" fmla="*/ 80 w 212"/>
              <a:gd name="T65" fmla="*/ 179 h 334"/>
              <a:gd name="T66" fmla="*/ 61 w 212"/>
              <a:gd name="T67" fmla="*/ 158 h 334"/>
              <a:gd name="T68" fmla="*/ 53 w 212"/>
              <a:gd name="T69" fmla="*/ 124 h 334"/>
              <a:gd name="T70" fmla="*/ 62 w 212"/>
              <a:gd name="T71" fmla="*/ 88 h 334"/>
              <a:gd name="T72" fmla="*/ 106 w 212"/>
              <a:gd name="T73" fmla="*/ 45 h 334"/>
              <a:gd name="T74" fmla="*/ 111 w 212"/>
              <a:gd name="T75" fmla="*/ 46 h 334"/>
              <a:gd name="T76" fmla="*/ 111 w 212"/>
              <a:gd name="T77" fmla="*/ 50 h 334"/>
              <a:gd name="T78" fmla="*/ 111 w 212"/>
              <a:gd name="T79" fmla="*/ 50 h 334"/>
              <a:gd name="T80" fmla="*/ 111 w 212"/>
              <a:gd name="T81" fmla="*/ 51 h 334"/>
              <a:gd name="T82" fmla="*/ 110 w 212"/>
              <a:gd name="T83" fmla="*/ 54 h 334"/>
              <a:gd name="T84" fmla="*/ 108 w 212"/>
              <a:gd name="T85" fmla="*/ 64 h 334"/>
              <a:gd name="T86" fmla="*/ 111 w 212"/>
              <a:gd name="T87" fmla="*/ 77 h 334"/>
              <a:gd name="T88" fmla="*/ 129 w 212"/>
              <a:gd name="T89" fmla="*/ 96 h 334"/>
              <a:gd name="T90" fmla="*/ 152 w 212"/>
              <a:gd name="T91" fmla="*/ 113 h 334"/>
              <a:gd name="T92" fmla="*/ 161 w 212"/>
              <a:gd name="T93" fmla="*/ 134 h 334"/>
              <a:gd name="T94" fmla="*/ 161 w 212"/>
              <a:gd name="T95" fmla="*/ 140 h 334"/>
              <a:gd name="T96" fmla="*/ 144 w 212"/>
              <a:gd name="T97" fmla="*/ 174 h 334"/>
              <a:gd name="T98" fmla="*/ 128 w 212"/>
              <a:gd name="T99" fmla="*/ 182 h 334"/>
              <a:gd name="T100" fmla="*/ 120 w 212"/>
              <a:gd name="T101" fmla="*/ 237 h 334"/>
              <a:gd name="T102" fmla="*/ 155 w 212"/>
              <a:gd name="T103" fmla="*/ 237 h 334"/>
              <a:gd name="T104" fmla="*/ 155 w 212"/>
              <a:gd name="T105" fmla="*/ 224 h 334"/>
              <a:gd name="T106" fmla="*/ 212 w 212"/>
              <a:gd name="T107" fmla="*/ 107 h 334"/>
              <a:gd name="T108" fmla="*/ 106 w 212"/>
              <a:gd name="T109"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334">
                <a:moveTo>
                  <a:pt x="57" y="302"/>
                </a:moveTo>
                <a:cubicBezTo>
                  <a:pt x="57" y="307"/>
                  <a:pt x="59" y="311"/>
                  <a:pt x="62" y="313"/>
                </a:cubicBezTo>
                <a:cubicBezTo>
                  <a:pt x="66" y="317"/>
                  <a:pt x="71" y="319"/>
                  <a:pt x="76" y="320"/>
                </a:cubicBezTo>
                <a:cubicBezTo>
                  <a:pt x="78" y="321"/>
                  <a:pt x="80" y="322"/>
                  <a:pt x="82" y="322"/>
                </a:cubicBezTo>
                <a:cubicBezTo>
                  <a:pt x="82" y="329"/>
                  <a:pt x="87" y="334"/>
                  <a:pt x="94" y="334"/>
                </a:cubicBezTo>
                <a:cubicBezTo>
                  <a:pt x="118" y="334"/>
                  <a:pt x="118" y="334"/>
                  <a:pt x="118" y="334"/>
                </a:cubicBezTo>
                <a:cubicBezTo>
                  <a:pt x="125" y="334"/>
                  <a:pt x="130" y="328"/>
                  <a:pt x="131" y="322"/>
                </a:cubicBezTo>
                <a:cubicBezTo>
                  <a:pt x="134" y="321"/>
                  <a:pt x="137" y="320"/>
                  <a:pt x="141" y="318"/>
                </a:cubicBezTo>
                <a:cubicBezTo>
                  <a:pt x="144" y="317"/>
                  <a:pt x="147" y="315"/>
                  <a:pt x="150" y="313"/>
                </a:cubicBezTo>
                <a:cubicBezTo>
                  <a:pt x="153" y="311"/>
                  <a:pt x="155" y="307"/>
                  <a:pt x="155" y="302"/>
                </a:cubicBezTo>
                <a:cubicBezTo>
                  <a:pt x="155" y="255"/>
                  <a:pt x="155" y="255"/>
                  <a:pt x="155" y="255"/>
                </a:cubicBezTo>
                <a:cubicBezTo>
                  <a:pt x="57" y="255"/>
                  <a:pt x="57" y="255"/>
                  <a:pt x="57" y="255"/>
                </a:cubicBezTo>
                <a:cubicBezTo>
                  <a:pt x="57" y="302"/>
                  <a:pt x="57" y="302"/>
                  <a:pt x="57" y="302"/>
                </a:cubicBezTo>
                <a:close/>
                <a:moveTo>
                  <a:pt x="106" y="0"/>
                </a:moveTo>
                <a:cubicBezTo>
                  <a:pt x="47" y="0"/>
                  <a:pt x="0" y="48"/>
                  <a:pt x="0" y="107"/>
                </a:cubicBezTo>
                <a:cubicBezTo>
                  <a:pt x="0" y="176"/>
                  <a:pt x="57" y="189"/>
                  <a:pt x="57" y="224"/>
                </a:cubicBezTo>
                <a:cubicBezTo>
                  <a:pt x="57" y="237"/>
                  <a:pt x="57" y="237"/>
                  <a:pt x="57" y="237"/>
                </a:cubicBezTo>
                <a:cubicBezTo>
                  <a:pt x="104" y="237"/>
                  <a:pt x="104" y="237"/>
                  <a:pt x="104" y="237"/>
                </a:cubicBezTo>
                <a:cubicBezTo>
                  <a:pt x="109" y="220"/>
                  <a:pt x="112" y="204"/>
                  <a:pt x="113" y="189"/>
                </a:cubicBezTo>
                <a:cubicBezTo>
                  <a:pt x="113" y="188"/>
                  <a:pt x="113" y="187"/>
                  <a:pt x="113" y="186"/>
                </a:cubicBezTo>
                <a:cubicBezTo>
                  <a:pt x="113" y="184"/>
                  <a:pt x="113" y="183"/>
                  <a:pt x="113" y="182"/>
                </a:cubicBezTo>
                <a:cubicBezTo>
                  <a:pt x="113" y="181"/>
                  <a:pt x="113" y="179"/>
                  <a:pt x="114" y="178"/>
                </a:cubicBezTo>
                <a:cubicBezTo>
                  <a:pt x="114" y="177"/>
                  <a:pt x="114" y="177"/>
                  <a:pt x="114" y="176"/>
                </a:cubicBezTo>
                <a:cubicBezTo>
                  <a:pt x="114" y="145"/>
                  <a:pt x="103" y="124"/>
                  <a:pt x="96" y="114"/>
                </a:cubicBezTo>
                <a:cubicBezTo>
                  <a:pt x="92" y="108"/>
                  <a:pt x="89" y="106"/>
                  <a:pt x="89" y="106"/>
                </a:cubicBezTo>
                <a:cubicBezTo>
                  <a:pt x="88" y="106"/>
                  <a:pt x="88" y="106"/>
                  <a:pt x="88" y="106"/>
                </a:cubicBezTo>
                <a:cubicBezTo>
                  <a:pt x="87" y="107"/>
                  <a:pt x="87" y="107"/>
                  <a:pt x="87" y="107"/>
                </a:cubicBezTo>
                <a:cubicBezTo>
                  <a:pt x="87" y="107"/>
                  <a:pt x="88" y="108"/>
                  <a:pt x="89" y="111"/>
                </a:cubicBezTo>
                <a:cubicBezTo>
                  <a:pt x="93" y="119"/>
                  <a:pt x="100" y="137"/>
                  <a:pt x="100" y="159"/>
                </a:cubicBezTo>
                <a:cubicBezTo>
                  <a:pt x="100" y="165"/>
                  <a:pt x="99" y="171"/>
                  <a:pt x="98" y="178"/>
                </a:cubicBezTo>
                <a:cubicBezTo>
                  <a:pt x="98" y="179"/>
                  <a:pt x="98" y="180"/>
                  <a:pt x="97" y="181"/>
                </a:cubicBezTo>
                <a:cubicBezTo>
                  <a:pt x="97" y="183"/>
                  <a:pt x="97" y="184"/>
                  <a:pt x="96" y="185"/>
                </a:cubicBezTo>
                <a:cubicBezTo>
                  <a:pt x="91" y="184"/>
                  <a:pt x="85" y="182"/>
                  <a:pt x="80" y="179"/>
                </a:cubicBezTo>
                <a:cubicBezTo>
                  <a:pt x="72" y="175"/>
                  <a:pt x="65" y="168"/>
                  <a:pt x="61" y="158"/>
                </a:cubicBezTo>
                <a:cubicBezTo>
                  <a:pt x="56" y="149"/>
                  <a:pt x="53" y="137"/>
                  <a:pt x="53" y="124"/>
                </a:cubicBezTo>
                <a:cubicBezTo>
                  <a:pt x="53" y="113"/>
                  <a:pt x="55" y="100"/>
                  <a:pt x="62" y="88"/>
                </a:cubicBezTo>
                <a:cubicBezTo>
                  <a:pt x="79" y="54"/>
                  <a:pt x="106" y="45"/>
                  <a:pt x="106" y="45"/>
                </a:cubicBezTo>
                <a:cubicBezTo>
                  <a:pt x="108" y="44"/>
                  <a:pt x="110" y="45"/>
                  <a:pt x="111" y="46"/>
                </a:cubicBezTo>
                <a:cubicBezTo>
                  <a:pt x="112" y="47"/>
                  <a:pt x="112" y="49"/>
                  <a:pt x="111" y="50"/>
                </a:cubicBezTo>
                <a:cubicBezTo>
                  <a:pt x="111" y="50"/>
                  <a:pt x="111" y="50"/>
                  <a:pt x="111" y="50"/>
                </a:cubicBezTo>
                <a:cubicBezTo>
                  <a:pt x="111" y="51"/>
                  <a:pt x="111" y="51"/>
                  <a:pt x="111" y="51"/>
                </a:cubicBezTo>
                <a:cubicBezTo>
                  <a:pt x="110" y="52"/>
                  <a:pt x="110" y="53"/>
                  <a:pt x="110" y="54"/>
                </a:cubicBezTo>
                <a:cubicBezTo>
                  <a:pt x="109" y="57"/>
                  <a:pt x="108" y="60"/>
                  <a:pt x="108" y="64"/>
                </a:cubicBezTo>
                <a:cubicBezTo>
                  <a:pt x="108" y="68"/>
                  <a:pt x="109" y="73"/>
                  <a:pt x="111" y="77"/>
                </a:cubicBezTo>
                <a:cubicBezTo>
                  <a:pt x="114" y="86"/>
                  <a:pt x="121" y="91"/>
                  <a:pt x="129" y="96"/>
                </a:cubicBezTo>
                <a:cubicBezTo>
                  <a:pt x="136" y="101"/>
                  <a:pt x="145" y="105"/>
                  <a:pt x="152" y="113"/>
                </a:cubicBezTo>
                <a:cubicBezTo>
                  <a:pt x="156" y="118"/>
                  <a:pt x="159" y="125"/>
                  <a:pt x="161" y="134"/>
                </a:cubicBezTo>
                <a:cubicBezTo>
                  <a:pt x="161" y="136"/>
                  <a:pt x="161" y="138"/>
                  <a:pt x="161" y="140"/>
                </a:cubicBezTo>
                <a:cubicBezTo>
                  <a:pt x="161" y="154"/>
                  <a:pt x="154" y="166"/>
                  <a:pt x="144" y="174"/>
                </a:cubicBezTo>
                <a:cubicBezTo>
                  <a:pt x="140" y="177"/>
                  <a:pt x="134" y="180"/>
                  <a:pt x="128" y="182"/>
                </a:cubicBezTo>
                <a:cubicBezTo>
                  <a:pt x="128" y="200"/>
                  <a:pt x="125" y="218"/>
                  <a:pt x="120" y="237"/>
                </a:cubicBezTo>
                <a:cubicBezTo>
                  <a:pt x="155" y="237"/>
                  <a:pt x="155" y="237"/>
                  <a:pt x="155" y="237"/>
                </a:cubicBezTo>
                <a:cubicBezTo>
                  <a:pt x="155" y="224"/>
                  <a:pt x="155" y="224"/>
                  <a:pt x="155" y="224"/>
                </a:cubicBezTo>
                <a:cubicBezTo>
                  <a:pt x="155" y="191"/>
                  <a:pt x="212" y="177"/>
                  <a:pt x="212" y="107"/>
                </a:cubicBezTo>
                <a:cubicBezTo>
                  <a:pt x="212" y="48"/>
                  <a:pt x="165" y="0"/>
                  <a:pt x="106" y="0"/>
                </a:cubicBezTo>
              </a:path>
            </a:pathLst>
          </a:custGeom>
          <a:solidFill>
            <a:srgbClr val="F2F2F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192" name="Slide Number Placeholder 2"/>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080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4B8C21-472C-43AD-8B9F-5964D09AB204}" type="slidenum">
              <a:rPr lang="en-IN" smtClean="0"/>
              <a:pPr/>
              <a:t>‹#›</a:t>
            </a:fld>
            <a:endParaRPr lang="en-IN"/>
          </a:p>
        </p:txBody>
      </p:sp>
      <p:sp>
        <p:nvSpPr>
          <p:cNvPr id="193" name="Freeform 192"/>
          <p:cNvSpPr/>
          <p:nvPr userDrawn="1"/>
        </p:nvSpPr>
        <p:spPr bwMode="auto">
          <a:xfrm rot="3056735" flipH="1" flipV="1">
            <a:off x="8390580" y="-1239903"/>
            <a:ext cx="1597441" cy="3305200"/>
          </a:xfrm>
          <a:custGeom>
            <a:avLst/>
            <a:gdLst>
              <a:gd name="connsiteX0" fmla="*/ 1558068 w 1558068"/>
              <a:gd name="connsiteY0" fmla="*/ 1342109 h 3262430"/>
              <a:gd name="connsiteX1" fmla="*/ 0 w 1558068"/>
              <a:gd name="connsiteY1" fmla="*/ 3262430 h 3262430"/>
              <a:gd name="connsiteX2" fmla="*/ 1 w 1558068"/>
              <a:gd name="connsiteY2" fmla="*/ 0 h 3262430"/>
              <a:gd name="connsiteX3" fmla="*/ 1558068 w 1558068"/>
              <a:gd name="connsiteY3" fmla="*/ 0 h 3262430"/>
              <a:gd name="connsiteX0" fmla="*/ 1558067 w 1558067"/>
              <a:gd name="connsiteY0" fmla="*/ 1342109 h 3287980"/>
              <a:gd name="connsiteX1" fmla="*/ 15869 w 1558067"/>
              <a:gd name="connsiteY1" fmla="*/ 3287980 h 3287980"/>
              <a:gd name="connsiteX2" fmla="*/ 0 w 1558067"/>
              <a:gd name="connsiteY2" fmla="*/ 0 h 3287980"/>
              <a:gd name="connsiteX3" fmla="*/ 1558067 w 1558067"/>
              <a:gd name="connsiteY3" fmla="*/ 0 h 3287980"/>
              <a:gd name="connsiteX4" fmla="*/ 1558067 w 1558067"/>
              <a:gd name="connsiteY4" fmla="*/ 1342109 h 3287980"/>
              <a:gd name="connsiteX0" fmla="*/ 1558067 w 1558067"/>
              <a:gd name="connsiteY0" fmla="*/ 1342109 h 3308194"/>
              <a:gd name="connsiteX1" fmla="*/ 17921 w 1558067"/>
              <a:gd name="connsiteY1" fmla="*/ 3308194 h 3308194"/>
              <a:gd name="connsiteX2" fmla="*/ 0 w 1558067"/>
              <a:gd name="connsiteY2" fmla="*/ 0 h 3308194"/>
              <a:gd name="connsiteX3" fmla="*/ 1558067 w 1558067"/>
              <a:gd name="connsiteY3" fmla="*/ 0 h 3308194"/>
              <a:gd name="connsiteX4" fmla="*/ 1558067 w 1558067"/>
              <a:gd name="connsiteY4" fmla="*/ 1342109 h 3308194"/>
              <a:gd name="connsiteX0" fmla="*/ 1558067 w 1558067"/>
              <a:gd name="connsiteY0" fmla="*/ 1342109 h 3305175"/>
              <a:gd name="connsiteX1" fmla="*/ 14296 w 1558067"/>
              <a:gd name="connsiteY1" fmla="*/ 3305175 h 3305175"/>
              <a:gd name="connsiteX2" fmla="*/ 0 w 1558067"/>
              <a:gd name="connsiteY2" fmla="*/ 0 h 3305175"/>
              <a:gd name="connsiteX3" fmla="*/ 1558067 w 1558067"/>
              <a:gd name="connsiteY3" fmla="*/ 0 h 3305175"/>
              <a:gd name="connsiteX4" fmla="*/ 1558067 w 1558067"/>
              <a:gd name="connsiteY4" fmla="*/ 1342109 h 3305175"/>
              <a:gd name="connsiteX0" fmla="*/ 1566052 w 1566052"/>
              <a:gd name="connsiteY0" fmla="*/ 1342109 h 3324476"/>
              <a:gd name="connsiteX1" fmla="*/ 1005 w 1566052"/>
              <a:gd name="connsiteY1" fmla="*/ 3324476 h 3324476"/>
              <a:gd name="connsiteX2" fmla="*/ 7985 w 1566052"/>
              <a:gd name="connsiteY2" fmla="*/ 0 h 3324476"/>
              <a:gd name="connsiteX3" fmla="*/ 1566052 w 1566052"/>
              <a:gd name="connsiteY3" fmla="*/ 0 h 3324476"/>
              <a:gd name="connsiteX4" fmla="*/ 1566052 w 1566052"/>
              <a:gd name="connsiteY4" fmla="*/ 1342109 h 332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052" h="3324476">
                <a:moveTo>
                  <a:pt x="1566052" y="1342109"/>
                </a:moveTo>
                <a:lnTo>
                  <a:pt x="1005" y="3324476"/>
                </a:lnTo>
                <a:cubicBezTo>
                  <a:pt x="-4285" y="2228483"/>
                  <a:pt x="13275" y="1095993"/>
                  <a:pt x="7985" y="0"/>
                </a:cubicBezTo>
                <a:lnTo>
                  <a:pt x="1566052" y="0"/>
                </a:lnTo>
                <a:lnTo>
                  <a:pt x="1566052" y="1342109"/>
                </a:lnTo>
                <a:close/>
              </a:path>
            </a:pathLst>
          </a:cu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94" name="Freeform 193"/>
          <p:cNvSpPr>
            <a:spLocks noEditPoints="1"/>
          </p:cNvSpPr>
          <p:nvPr userDrawn="1"/>
        </p:nvSpPr>
        <p:spPr bwMode="auto">
          <a:xfrm>
            <a:off x="8336484" y="567927"/>
            <a:ext cx="360717" cy="703069"/>
          </a:xfrm>
          <a:custGeom>
            <a:avLst/>
            <a:gdLst>
              <a:gd name="T0" fmla="*/ 150 w 170"/>
              <a:gd name="T1" fmla="*/ 120 h 330"/>
              <a:gd name="T2" fmla="*/ 13 w 170"/>
              <a:gd name="T3" fmla="*/ 162 h 330"/>
              <a:gd name="T4" fmla="*/ 35 w 170"/>
              <a:gd name="T5" fmla="*/ 189 h 330"/>
              <a:gd name="T6" fmla="*/ 47 w 170"/>
              <a:gd name="T7" fmla="*/ 209 h 330"/>
              <a:gd name="T8" fmla="*/ 70 w 170"/>
              <a:gd name="T9" fmla="*/ 187 h 330"/>
              <a:gd name="T10" fmla="*/ 157 w 170"/>
              <a:gd name="T11" fmla="*/ 148 h 330"/>
              <a:gd name="T12" fmla="*/ 151 w 170"/>
              <a:gd name="T13" fmla="*/ 164 h 330"/>
              <a:gd name="T14" fmla="*/ 106 w 170"/>
              <a:gd name="T15" fmla="*/ 178 h 330"/>
              <a:gd name="T16" fmla="*/ 90 w 170"/>
              <a:gd name="T17" fmla="*/ 209 h 330"/>
              <a:gd name="T18" fmla="*/ 121 w 170"/>
              <a:gd name="T19" fmla="*/ 207 h 330"/>
              <a:gd name="T20" fmla="*/ 146 w 170"/>
              <a:gd name="T21" fmla="*/ 185 h 330"/>
              <a:gd name="T22" fmla="*/ 151 w 170"/>
              <a:gd name="T23" fmla="*/ 164 h 330"/>
              <a:gd name="T24" fmla="*/ 157 w 170"/>
              <a:gd name="T25" fmla="*/ 104 h 330"/>
              <a:gd name="T26" fmla="*/ 150 w 170"/>
              <a:gd name="T27" fmla="*/ 75 h 330"/>
              <a:gd name="T28" fmla="*/ 2 w 170"/>
              <a:gd name="T29" fmla="*/ 126 h 330"/>
              <a:gd name="T30" fmla="*/ 20 w 170"/>
              <a:gd name="T31" fmla="*/ 137 h 330"/>
              <a:gd name="T32" fmla="*/ 20 w 170"/>
              <a:gd name="T33" fmla="*/ 92 h 330"/>
              <a:gd name="T34" fmla="*/ 162 w 170"/>
              <a:gd name="T35" fmla="*/ 43 h 330"/>
              <a:gd name="T36" fmla="*/ 13 w 170"/>
              <a:gd name="T37" fmla="*/ 64 h 330"/>
              <a:gd name="T38" fmla="*/ 16 w 170"/>
              <a:gd name="T39" fmla="*/ 93 h 330"/>
              <a:gd name="T40" fmla="*/ 29 w 170"/>
              <a:gd name="T41" fmla="*/ 46 h 330"/>
              <a:gd name="T42" fmla="*/ 101 w 170"/>
              <a:gd name="T43" fmla="*/ 13 h 330"/>
              <a:gd name="T44" fmla="*/ 22 w 170"/>
              <a:gd name="T45" fmla="*/ 17 h 330"/>
              <a:gd name="T46" fmla="*/ 25 w 170"/>
              <a:gd name="T47" fmla="*/ 46 h 330"/>
              <a:gd name="T48" fmla="*/ 32 w 170"/>
              <a:gd name="T49" fmla="*/ 223 h 330"/>
              <a:gd name="T50" fmla="*/ 28 w 170"/>
              <a:gd name="T51" fmla="*/ 227 h 330"/>
              <a:gd name="T52" fmla="*/ 40 w 170"/>
              <a:gd name="T53" fmla="*/ 275 h 330"/>
              <a:gd name="T54" fmla="*/ 50 w 170"/>
              <a:gd name="T55" fmla="*/ 308 h 330"/>
              <a:gd name="T56" fmla="*/ 64 w 170"/>
              <a:gd name="T57" fmla="*/ 321 h 330"/>
              <a:gd name="T58" fmla="*/ 77 w 170"/>
              <a:gd name="T59" fmla="*/ 330 h 330"/>
              <a:gd name="T60" fmla="*/ 103 w 170"/>
              <a:gd name="T61" fmla="*/ 321 h 330"/>
              <a:gd name="T62" fmla="*/ 116 w 170"/>
              <a:gd name="T63" fmla="*/ 315 h 330"/>
              <a:gd name="T64" fmla="*/ 120 w 170"/>
              <a:gd name="T65" fmla="*/ 283 h 330"/>
              <a:gd name="T66" fmla="*/ 142 w 170"/>
              <a:gd name="T67" fmla="*/ 255 h 330"/>
              <a:gd name="T68" fmla="*/ 141 w 170"/>
              <a:gd name="T69" fmla="*/ 22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 h="330">
                <a:moveTo>
                  <a:pt x="168" y="131"/>
                </a:moveTo>
                <a:cubicBezTo>
                  <a:pt x="166" y="123"/>
                  <a:pt x="158" y="118"/>
                  <a:pt x="150" y="120"/>
                </a:cubicBezTo>
                <a:cubicBezTo>
                  <a:pt x="24" y="150"/>
                  <a:pt x="24" y="150"/>
                  <a:pt x="24" y="150"/>
                </a:cubicBezTo>
                <a:cubicBezTo>
                  <a:pt x="18" y="151"/>
                  <a:pt x="14" y="156"/>
                  <a:pt x="13" y="162"/>
                </a:cubicBezTo>
                <a:cubicBezTo>
                  <a:pt x="12" y="168"/>
                  <a:pt x="15" y="174"/>
                  <a:pt x="20" y="177"/>
                </a:cubicBezTo>
                <a:cubicBezTo>
                  <a:pt x="21" y="177"/>
                  <a:pt x="28" y="182"/>
                  <a:pt x="35" y="189"/>
                </a:cubicBezTo>
                <a:cubicBezTo>
                  <a:pt x="39" y="193"/>
                  <a:pt x="42" y="197"/>
                  <a:pt x="44" y="201"/>
                </a:cubicBezTo>
                <a:cubicBezTo>
                  <a:pt x="46" y="204"/>
                  <a:pt x="47" y="207"/>
                  <a:pt x="47" y="209"/>
                </a:cubicBezTo>
                <a:cubicBezTo>
                  <a:pt x="77" y="209"/>
                  <a:pt x="77" y="209"/>
                  <a:pt x="77" y="209"/>
                </a:cubicBezTo>
                <a:cubicBezTo>
                  <a:pt x="76" y="201"/>
                  <a:pt x="73" y="193"/>
                  <a:pt x="70" y="187"/>
                </a:cubicBezTo>
                <a:cubicBezTo>
                  <a:pt x="67" y="181"/>
                  <a:pt x="63" y="176"/>
                  <a:pt x="59" y="172"/>
                </a:cubicBezTo>
                <a:cubicBezTo>
                  <a:pt x="157" y="148"/>
                  <a:pt x="157" y="148"/>
                  <a:pt x="157" y="148"/>
                </a:cubicBezTo>
                <a:cubicBezTo>
                  <a:pt x="165" y="146"/>
                  <a:pt x="170" y="139"/>
                  <a:pt x="168" y="131"/>
                </a:cubicBezTo>
                <a:moveTo>
                  <a:pt x="151" y="164"/>
                </a:moveTo>
                <a:cubicBezTo>
                  <a:pt x="111" y="173"/>
                  <a:pt x="111" y="173"/>
                  <a:pt x="111" y="173"/>
                </a:cubicBezTo>
                <a:cubicBezTo>
                  <a:pt x="110" y="175"/>
                  <a:pt x="108" y="176"/>
                  <a:pt x="106" y="178"/>
                </a:cubicBezTo>
                <a:cubicBezTo>
                  <a:pt x="102" y="182"/>
                  <a:pt x="98" y="187"/>
                  <a:pt x="95" y="193"/>
                </a:cubicBezTo>
                <a:cubicBezTo>
                  <a:pt x="93" y="198"/>
                  <a:pt x="91" y="204"/>
                  <a:pt x="90" y="209"/>
                </a:cubicBezTo>
                <a:cubicBezTo>
                  <a:pt x="120" y="209"/>
                  <a:pt x="120" y="209"/>
                  <a:pt x="120" y="209"/>
                </a:cubicBezTo>
                <a:cubicBezTo>
                  <a:pt x="120" y="209"/>
                  <a:pt x="121" y="208"/>
                  <a:pt x="121" y="207"/>
                </a:cubicBezTo>
                <a:cubicBezTo>
                  <a:pt x="123" y="203"/>
                  <a:pt x="127" y="198"/>
                  <a:pt x="132" y="195"/>
                </a:cubicBezTo>
                <a:cubicBezTo>
                  <a:pt x="136" y="191"/>
                  <a:pt x="142" y="187"/>
                  <a:pt x="146" y="185"/>
                </a:cubicBezTo>
                <a:cubicBezTo>
                  <a:pt x="153" y="181"/>
                  <a:pt x="156" y="172"/>
                  <a:pt x="152" y="165"/>
                </a:cubicBezTo>
                <a:cubicBezTo>
                  <a:pt x="151" y="164"/>
                  <a:pt x="151" y="164"/>
                  <a:pt x="151" y="164"/>
                </a:cubicBezTo>
                <a:moveTo>
                  <a:pt x="20" y="137"/>
                </a:moveTo>
                <a:cubicBezTo>
                  <a:pt x="157" y="104"/>
                  <a:pt x="157" y="104"/>
                  <a:pt x="157" y="104"/>
                </a:cubicBezTo>
                <a:cubicBezTo>
                  <a:pt x="165" y="102"/>
                  <a:pt x="170" y="94"/>
                  <a:pt x="168" y="86"/>
                </a:cubicBezTo>
                <a:cubicBezTo>
                  <a:pt x="166" y="78"/>
                  <a:pt x="158" y="73"/>
                  <a:pt x="150" y="75"/>
                </a:cubicBezTo>
                <a:cubicBezTo>
                  <a:pt x="13" y="108"/>
                  <a:pt x="13" y="108"/>
                  <a:pt x="13" y="108"/>
                </a:cubicBezTo>
                <a:cubicBezTo>
                  <a:pt x="5" y="110"/>
                  <a:pt x="0" y="118"/>
                  <a:pt x="2" y="126"/>
                </a:cubicBezTo>
                <a:cubicBezTo>
                  <a:pt x="4" y="133"/>
                  <a:pt x="10" y="137"/>
                  <a:pt x="16" y="137"/>
                </a:cubicBezTo>
                <a:cubicBezTo>
                  <a:pt x="18" y="137"/>
                  <a:pt x="19" y="137"/>
                  <a:pt x="20" y="137"/>
                </a:cubicBezTo>
                <a:moveTo>
                  <a:pt x="16" y="93"/>
                </a:moveTo>
                <a:cubicBezTo>
                  <a:pt x="18" y="93"/>
                  <a:pt x="19" y="92"/>
                  <a:pt x="20" y="92"/>
                </a:cubicBezTo>
                <a:cubicBezTo>
                  <a:pt x="151" y="61"/>
                  <a:pt x="151" y="61"/>
                  <a:pt x="151" y="61"/>
                </a:cubicBezTo>
                <a:cubicBezTo>
                  <a:pt x="159" y="59"/>
                  <a:pt x="164" y="51"/>
                  <a:pt x="162" y="43"/>
                </a:cubicBezTo>
                <a:cubicBezTo>
                  <a:pt x="160" y="35"/>
                  <a:pt x="152" y="30"/>
                  <a:pt x="144" y="32"/>
                </a:cubicBezTo>
                <a:cubicBezTo>
                  <a:pt x="13" y="64"/>
                  <a:pt x="13" y="64"/>
                  <a:pt x="13" y="64"/>
                </a:cubicBezTo>
                <a:cubicBezTo>
                  <a:pt x="5" y="65"/>
                  <a:pt x="0" y="73"/>
                  <a:pt x="2" y="81"/>
                </a:cubicBezTo>
                <a:cubicBezTo>
                  <a:pt x="4" y="88"/>
                  <a:pt x="10" y="93"/>
                  <a:pt x="16" y="93"/>
                </a:cubicBezTo>
                <a:moveTo>
                  <a:pt x="25" y="46"/>
                </a:moveTo>
                <a:cubicBezTo>
                  <a:pt x="26" y="46"/>
                  <a:pt x="28" y="46"/>
                  <a:pt x="29" y="46"/>
                </a:cubicBezTo>
                <a:cubicBezTo>
                  <a:pt x="90" y="31"/>
                  <a:pt x="90" y="31"/>
                  <a:pt x="90" y="31"/>
                </a:cubicBezTo>
                <a:cubicBezTo>
                  <a:pt x="98" y="29"/>
                  <a:pt x="103" y="21"/>
                  <a:pt x="101" y="13"/>
                </a:cubicBezTo>
                <a:cubicBezTo>
                  <a:pt x="99" y="5"/>
                  <a:pt x="91" y="0"/>
                  <a:pt x="83" y="2"/>
                </a:cubicBezTo>
                <a:cubicBezTo>
                  <a:pt x="22" y="17"/>
                  <a:pt x="22" y="17"/>
                  <a:pt x="22" y="17"/>
                </a:cubicBezTo>
                <a:cubicBezTo>
                  <a:pt x="14" y="19"/>
                  <a:pt x="9" y="27"/>
                  <a:pt x="11" y="35"/>
                </a:cubicBezTo>
                <a:cubicBezTo>
                  <a:pt x="13" y="41"/>
                  <a:pt x="19" y="46"/>
                  <a:pt x="25" y="46"/>
                </a:cubicBezTo>
                <a:moveTo>
                  <a:pt x="138" y="223"/>
                </a:moveTo>
                <a:cubicBezTo>
                  <a:pt x="32" y="223"/>
                  <a:pt x="32" y="223"/>
                  <a:pt x="32" y="223"/>
                </a:cubicBezTo>
                <a:cubicBezTo>
                  <a:pt x="31" y="223"/>
                  <a:pt x="30" y="223"/>
                  <a:pt x="29" y="224"/>
                </a:cubicBezTo>
                <a:cubicBezTo>
                  <a:pt x="28" y="225"/>
                  <a:pt x="28" y="226"/>
                  <a:pt x="28" y="227"/>
                </a:cubicBezTo>
                <a:cubicBezTo>
                  <a:pt x="28" y="255"/>
                  <a:pt x="28" y="255"/>
                  <a:pt x="28" y="255"/>
                </a:cubicBezTo>
                <a:cubicBezTo>
                  <a:pt x="28" y="263"/>
                  <a:pt x="34" y="270"/>
                  <a:pt x="40" y="275"/>
                </a:cubicBezTo>
                <a:cubicBezTo>
                  <a:pt x="44" y="279"/>
                  <a:pt x="48" y="281"/>
                  <a:pt x="50" y="283"/>
                </a:cubicBezTo>
                <a:cubicBezTo>
                  <a:pt x="50" y="308"/>
                  <a:pt x="50" y="308"/>
                  <a:pt x="50" y="308"/>
                </a:cubicBezTo>
                <a:cubicBezTo>
                  <a:pt x="50" y="311"/>
                  <a:pt x="52" y="314"/>
                  <a:pt x="54" y="315"/>
                </a:cubicBezTo>
                <a:cubicBezTo>
                  <a:pt x="57" y="318"/>
                  <a:pt x="60" y="320"/>
                  <a:pt x="64" y="321"/>
                </a:cubicBezTo>
                <a:cubicBezTo>
                  <a:pt x="65" y="321"/>
                  <a:pt x="66" y="321"/>
                  <a:pt x="68" y="322"/>
                </a:cubicBezTo>
                <a:cubicBezTo>
                  <a:pt x="68" y="326"/>
                  <a:pt x="72" y="330"/>
                  <a:pt x="77" y="330"/>
                </a:cubicBezTo>
                <a:cubicBezTo>
                  <a:pt x="93" y="330"/>
                  <a:pt x="93" y="330"/>
                  <a:pt x="93" y="330"/>
                </a:cubicBezTo>
                <a:cubicBezTo>
                  <a:pt x="98" y="330"/>
                  <a:pt x="102" y="326"/>
                  <a:pt x="103" y="321"/>
                </a:cubicBezTo>
                <a:cubicBezTo>
                  <a:pt x="105" y="321"/>
                  <a:pt x="107" y="320"/>
                  <a:pt x="110" y="319"/>
                </a:cubicBezTo>
                <a:cubicBezTo>
                  <a:pt x="112" y="318"/>
                  <a:pt x="114" y="317"/>
                  <a:pt x="116" y="315"/>
                </a:cubicBezTo>
                <a:cubicBezTo>
                  <a:pt x="118" y="314"/>
                  <a:pt x="120" y="311"/>
                  <a:pt x="120" y="308"/>
                </a:cubicBezTo>
                <a:cubicBezTo>
                  <a:pt x="120" y="283"/>
                  <a:pt x="120" y="283"/>
                  <a:pt x="120" y="283"/>
                </a:cubicBezTo>
                <a:cubicBezTo>
                  <a:pt x="122" y="281"/>
                  <a:pt x="126" y="279"/>
                  <a:pt x="130" y="275"/>
                </a:cubicBezTo>
                <a:cubicBezTo>
                  <a:pt x="135" y="270"/>
                  <a:pt x="142" y="263"/>
                  <a:pt x="142" y="255"/>
                </a:cubicBezTo>
                <a:cubicBezTo>
                  <a:pt x="142" y="227"/>
                  <a:pt x="142" y="227"/>
                  <a:pt x="142" y="227"/>
                </a:cubicBezTo>
                <a:cubicBezTo>
                  <a:pt x="142" y="226"/>
                  <a:pt x="142" y="225"/>
                  <a:pt x="141" y="224"/>
                </a:cubicBezTo>
                <a:cubicBezTo>
                  <a:pt x="140" y="223"/>
                  <a:pt x="139" y="223"/>
                  <a:pt x="138" y="223"/>
                </a:cubicBezTo>
              </a:path>
            </a:pathLst>
          </a:custGeom>
          <a:solidFill>
            <a:srgbClr val="C4E5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196" name="Title 195"/>
          <p:cNvSpPr>
            <a:spLocks noGrp="1"/>
          </p:cNvSpPr>
          <p:nvPr>
            <p:ph type="title"/>
          </p:nvPr>
        </p:nvSpPr>
        <p:spPr>
          <a:xfrm>
            <a:off x="436052" y="2063969"/>
            <a:ext cx="5737249" cy="659638"/>
          </a:xfrm>
        </p:spPr>
        <p:txBody>
          <a:bodyPr>
            <a:normAutofit/>
          </a:bodyPr>
          <a:lstStyle>
            <a:lvl1pPr>
              <a:defRPr sz="3400">
                <a:solidFill>
                  <a:schemeClr val="bg2">
                    <a:lumMod val="25000"/>
                  </a:schemeClr>
                </a:solidFill>
                <a:latin typeface="Segoe UI "/>
              </a:defRPr>
            </a:lvl1pPr>
          </a:lstStyle>
          <a:p>
            <a:r>
              <a:rPr lang="en-US"/>
              <a:t>Click to edit Master title style</a:t>
            </a:r>
          </a:p>
        </p:txBody>
      </p:sp>
      <p:sp>
        <p:nvSpPr>
          <p:cNvPr id="195" name="Date Placeholder 35"/>
          <p:cNvSpPr txBox="1">
            <a:spLocks/>
          </p:cNvSpPr>
          <p:nvPr userDrawn="1"/>
        </p:nvSpPr>
        <p:spPr>
          <a:xfrm>
            <a:off x="436052" y="554192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1BFEA-933E-4FCE-9AF5-934760FD697F}" type="datetime4">
              <a:rPr lang="en-US" sz="1400" smtClean="0">
                <a:solidFill>
                  <a:srgbClr val="FFFFFF"/>
                </a:solidFill>
                <a:latin typeface="Segoe UI" panose="020B0502040204020203" pitchFamily="34" charset="0"/>
                <a:ea typeface="Segoe UI" panose="020B0502040204020203" pitchFamily="34" charset="0"/>
                <a:cs typeface="Segoe UI" panose="020B0502040204020203" pitchFamily="34" charset="0"/>
              </a:rPr>
              <a:pPr/>
              <a:t>April 12, 2019</a:t>
            </a:fld>
            <a:endParaRPr lang="en-US" sz="140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9027" y="-23477"/>
            <a:ext cx="1908312" cy="855320"/>
          </a:xfrm>
          <a:prstGeom prst="rect">
            <a:avLst/>
          </a:prstGeom>
        </p:spPr>
      </p:pic>
    </p:spTree>
    <p:extLst>
      <p:ext uri="{BB962C8B-B14F-4D97-AF65-F5344CB8AC3E}">
        <p14:creationId xmlns:p14="http://schemas.microsoft.com/office/powerpoint/2010/main" val="202027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2" name="Slide Number Placeholder 1"/>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4B8C21-472C-43AD-8B9F-5964D09AB204}" type="slidenum">
              <a:rPr lang="en-IN" smtClean="0">
                <a:solidFill>
                  <a:srgbClr val="505050">
                    <a:tint val="75000"/>
                  </a:srgbClr>
                </a:solidFill>
              </a:rPr>
              <a:pPr/>
              <a:t>‹#›</a:t>
            </a:fld>
            <a:endParaRPr lang="en-IN">
              <a:solidFill>
                <a:srgbClr val="505050">
                  <a:tint val="75000"/>
                </a:srgbClr>
              </a:solidFill>
            </a:endParaRPr>
          </a:p>
        </p:txBody>
      </p:sp>
      <p:sp>
        <p:nvSpPr>
          <p:cNvPr id="192" name="Slide Number Placeholder 2"/>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080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4B8C21-472C-43AD-8B9F-5964D09AB204}" type="slidenum">
              <a:rPr lang="en-IN" smtClean="0"/>
              <a:pPr/>
              <a:t>‹#›</a:t>
            </a:fld>
            <a:endParaRPr lang="en-IN"/>
          </a:p>
        </p:txBody>
      </p:sp>
      <p:sp>
        <p:nvSpPr>
          <p:cNvPr id="4" name="Title 3"/>
          <p:cNvSpPr>
            <a:spLocks noGrp="1"/>
          </p:cNvSpPr>
          <p:nvPr>
            <p:ph type="title" hasCustomPrompt="1"/>
          </p:nvPr>
        </p:nvSpPr>
        <p:spPr>
          <a:xfrm>
            <a:off x="0" y="-4991"/>
            <a:ext cx="12192000" cy="690790"/>
          </a:xfrm>
        </p:spPr>
        <p:txBody>
          <a:bodyPr>
            <a:normAutofit/>
          </a:bodyPr>
          <a:lstStyle>
            <a:lvl1pPr marL="0" algn="l" defTabSz="932563" rtl="0" eaLnBrk="1" latinLnBrk="0" hangingPunct="1">
              <a:lnSpc>
                <a:spcPct val="90000"/>
              </a:lnSpc>
              <a:spcBef>
                <a:spcPct val="0"/>
              </a:spcBef>
              <a:buNone/>
              <a:defRPr lang="en-US" sz="3400" b="0" kern="1200" cap="none" spc="0" baseline="0">
                <a:ln>
                  <a:noFill/>
                </a:ln>
                <a:solidFill>
                  <a:schemeClr val="tx1"/>
                </a:solidFill>
                <a:effectLst/>
                <a:latin typeface="Segoe UI Light" panose="020B0502040204020203" pitchFamily="34" charset="0"/>
              </a:defRPr>
            </a:lvl1pPr>
          </a:lstStyle>
          <a:p>
            <a:pPr marL="0" lvl="0" algn="l" defTabSz="932563" rtl="0" eaLnBrk="1" latinLnBrk="0" hangingPunct="1">
              <a:lnSpc>
                <a:spcPct val="90000"/>
              </a:lnSpc>
              <a:spcBef>
                <a:spcPct val="0"/>
              </a:spcBef>
              <a:buNone/>
              <a:defRPr/>
            </a:pPr>
            <a:r>
              <a:rPr lang="en-US" sz="4400" spc="0">
                <a:ln>
                  <a:noFill/>
                </a:ln>
                <a:solidFill>
                  <a:srgbClr val="000000"/>
                </a:solidFill>
                <a:latin typeface="Segoe UI Light" panose="020B0502040204020203" pitchFamily="34" charset="0"/>
                <a:cs typeface="+mn-cs"/>
              </a:rPr>
              <a:t>Master Title </a:t>
            </a:r>
            <a:r>
              <a:rPr kumimoji="0" lang="en-US" sz="4400" b="0" i="0" u="none" strike="noStrike" kern="1200" cap="none" spc="0" normalizeH="0" baseline="0" noProof="0">
                <a:ln>
                  <a:noFill/>
                </a:ln>
                <a:solidFill>
                  <a:srgbClr val="505050">
                    <a:lumMod val="75000"/>
                  </a:srgbClr>
                </a:solidFill>
                <a:effectLst/>
                <a:uLnTx/>
                <a:uFillTx/>
                <a:latin typeface="Segoe UI Light" panose="020B0502040204020203" pitchFamily="34" charset="0"/>
                <a:cs typeface="+mn-cs"/>
              </a:rPr>
              <a:t>| </a:t>
            </a:r>
            <a:r>
              <a:rPr lang="en-US" sz="4400" b="0" kern="1200" cap="none" spc="0" baseline="0">
                <a:ln>
                  <a:noFill/>
                </a:ln>
                <a:solidFill>
                  <a:schemeClr val="accent2">
                    <a:lumMod val="75000"/>
                  </a:schemeClr>
                </a:solidFill>
                <a:effectLst/>
                <a:latin typeface="Segoe UI Light" panose="020B0502040204020203" pitchFamily="34" charset="0"/>
                <a:ea typeface="+mn-ea"/>
                <a:cs typeface="+mn-cs"/>
              </a:rPr>
              <a:t>Sub-Title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9208749" y="2991035"/>
            <a:ext cx="6858623" cy="876557"/>
          </a:xfrm>
          <a:prstGeom prst="rect">
            <a:avLst/>
          </a:prstGeom>
        </p:spPr>
      </p:pic>
    </p:spTree>
    <p:extLst>
      <p:ext uri="{BB962C8B-B14F-4D97-AF65-F5344CB8AC3E}">
        <p14:creationId xmlns:p14="http://schemas.microsoft.com/office/powerpoint/2010/main" val="202417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2" name="Slide Number Placeholder 1"/>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4B8C21-472C-43AD-8B9F-5964D09AB204}" type="slidenum">
              <a:rPr lang="en-IN" smtClean="0">
                <a:solidFill>
                  <a:srgbClr val="505050">
                    <a:tint val="75000"/>
                  </a:srgbClr>
                </a:solidFill>
              </a:rPr>
              <a:pPr/>
              <a:t>‹#›</a:t>
            </a:fld>
            <a:endParaRPr lang="en-IN">
              <a:solidFill>
                <a:srgbClr val="505050">
                  <a:tint val="75000"/>
                </a:srgbClr>
              </a:solidFill>
            </a:endParaRPr>
          </a:p>
        </p:txBody>
      </p:sp>
      <p:sp>
        <p:nvSpPr>
          <p:cNvPr id="192" name="Slide Number Placeholder 2"/>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080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4B8C21-472C-43AD-8B9F-5964D09AB204}" type="slidenum">
              <a:rPr lang="en-IN" smtClean="0"/>
              <a:pPr/>
              <a:t>‹#›</a:t>
            </a:fld>
            <a:endParaRPr lang="en-IN"/>
          </a:p>
        </p:txBody>
      </p:sp>
    </p:spTree>
    <p:extLst>
      <p:ext uri="{BB962C8B-B14F-4D97-AF65-F5344CB8AC3E}">
        <p14:creationId xmlns:p14="http://schemas.microsoft.com/office/powerpoint/2010/main" val="201663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52030"/>
          </a:xfrm>
        </p:spPr>
        <p:txBody>
          <a:bodyPr>
            <a:spAutoFit/>
          </a:bodyPr>
          <a:lstStyle>
            <a:lvl1pPr>
              <a:defRPr sz="392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42265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2_Title with illustration">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1474548" y="6493776"/>
            <a:ext cx="717452" cy="364224"/>
          </a:xfrm>
          <a:prstGeom prst="rect">
            <a:avLst/>
          </a:prstGeom>
          <a:ln>
            <a:noFill/>
          </a:ln>
        </p:spPr>
        <p:txBody>
          <a:bodyPr vert="horz" lIns="91440" tIns="45720" rIns="91440" bIns="45720" rtlCol="0" anchor="ctr"/>
          <a:lstStyle>
            <a:lvl1pPr algn="r">
              <a:defRPr sz="980">
                <a:solidFill>
                  <a:schemeClr val="tx1">
                    <a:lumMod val="20000"/>
                    <a:lumOff val="80000"/>
                  </a:schemeClr>
                </a:solidFill>
              </a:defRPr>
            </a:lvl1pPr>
          </a:lstStyle>
          <a:p>
            <a:pPr>
              <a:defRPr/>
            </a:pPr>
            <a:fld id="{4D6F5D09-9872-40F8-936F-956C9A8E6FCE}" type="slidenum">
              <a:rPr lang="en-IN" smtClean="0">
                <a:solidFill>
                  <a:srgbClr val="505050">
                    <a:lumMod val="20000"/>
                    <a:lumOff val="80000"/>
                  </a:srgbClr>
                </a:solidFill>
                <a:latin typeface="Segoe UI"/>
              </a:rPr>
              <a:pPr>
                <a:defRPr/>
              </a:pPr>
              <a:t>‹#›</a:t>
            </a:fld>
            <a:endParaRPr lang="en-IN">
              <a:solidFill>
                <a:srgbClr val="505050">
                  <a:lumMod val="20000"/>
                  <a:lumOff val="80000"/>
                </a:srgbClr>
              </a:solidFill>
              <a:latin typeface="Segoe UI"/>
            </a:endParaRPr>
          </a:p>
        </p:txBody>
      </p:sp>
    </p:spTree>
    <p:extLst>
      <p:ext uri="{BB962C8B-B14F-4D97-AF65-F5344CB8AC3E}">
        <p14:creationId xmlns:p14="http://schemas.microsoft.com/office/powerpoint/2010/main" val="4621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2975">
          <p15:clr>
            <a:srgbClr val="5ACBF0"/>
          </p15:clr>
        </p15:guide>
        <p15:guide id="2" pos="3551">
          <p15:clr>
            <a:srgbClr val="5ACBF0"/>
          </p15:clr>
        </p15:guide>
        <p15:guide id="3" pos="4127">
          <p15:clr>
            <a:srgbClr val="5ACBF0"/>
          </p15:clr>
        </p15:guide>
      </p15:sldGuideLst>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129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pPr>
              <a:defRPr/>
            </a:pPr>
            <a:fld id="{A34B8C21-472C-43AD-8B9F-5964D09AB204}" type="slidenum">
              <a:rPr lang="en-IN" smtClean="0">
                <a:solidFill>
                  <a:srgbClr val="505050"/>
                </a:solidFill>
                <a:latin typeface="Segoe UI"/>
              </a:rPr>
              <a:pPr>
                <a:defRPr/>
              </a:pPr>
              <a:t>‹#›</a:t>
            </a:fld>
            <a:endParaRPr lang="en-IN">
              <a:solidFill>
                <a:srgbClr val="505050"/>
              </a:solidFill>
              <a:latin typeface="Segoe UI"/>
            </a:endParaRPr>
          </a:p>
        </p:txBody>
      </p:sp>
      <p:sp>
        <p:nvSpPr>
          <p:cNvPr id="8" name="Title 7"/>
          <p:cNvSpPr>
            <a:spLocks noGrp="1"/>
          </p:cNvSpPr>
          <p:nvPr>
            <p:ph type="title"/>
          </p:nvPr>
        </p:nvSpPr>
        <p:spPr/>
        <p:txBody>
          <a:bodyPr/>
          <a:lstStyle>
            <a:lvl1pPr>
              <a:defRPr sz="4400">
                <a:solidFill>
                  <a:srgbClr val="00B294"/>
                </a:solidFill>
              </a:defRPr>
            </a:lvl1pPr>
          </a:lstStyle>
          <a:p>
            <a:r>
              <a:rPr lang="en-US"/>
              <a:t>Click to edit Master title style</a:t>
            </a:r>
          </a:p>
        </p:txBody>
      </p:sp>
    </p:spTree>
    <p:extLst>
      <p:ext uri="{BB962C8B-B14F-4D97-AF65-F5344CB8AC3E}">
        <p14:creationId xmlns:p14="http://schemas.microsoft.com/office/powerpoint/2010/main" val="411149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Blank_Accent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67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776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ext Placeholder 5"/>
          <p:cNvSpPr>
            <a:spLocks noGrp="1"/>
          </p:cNvSpPr>
          <p:nvPr>
            <p:ph type="body" sz="quarter" idx="13"/>
          </p:nvPr>
        </p:nvSpPr>
        <p:spPr>
          <a:xfrm>
            <a:off x="269241" y="1022327"/>
            <a:ext cx="9369016" cy="563458"/>
          </a:xfrm>
          <a:prstGeom prst="rect">
            <a:avLst/>
          </a:prstGeom>
        </p:spPr>
        <p:txBody>
          <a:bodyPr lIns="192024"/>
          <a:lstStyle>
            <a:lvl1pPr marL="0" indent="0">
              <a:buNone/>
              <a:defRPr lang="en-US" sz="2800" kern="1200" smtClean="0">
                <a:solidFill>
                  <a:schemeClr val="tx2"/>
                </a:solidFill>
                <a:latin typeface="+mj-lt"/>
                <a:ea typeface="+mn-ea"/>
                <a:cs typeface="+mn-cs"/>
              </a:defRPr>
            </a:lvl1pPr>
            <a:lvl2pPr marL="0" indent="0">
              <a:buNone/>
              <a:defRPr lang="en-US" sz="3108" kern="1200" smtClean="0">
                <a:solidFill>
                  <a:schemeClr val="bg1"/>
                </a:solidFill>
                <a:latin typeface="+mj-lt"/>
                <a:ea typeface="+mn-ea"/>
                <a:cs typeface="+mn-cs"/>
              </a:defRPr>
            </a:lvl2pPr>
            <a:lvl3pPr marL="0" indent="0">
              <a:buNone/>
              <a:defRPr lang="en-US" sz="3108" kern="1200" smtClean="0">
                <a:solidFill>
                  <a:schemeClr val="bg1"/>
                </a:solidFill>
                <a:latin typeface="+mj-lt"/>
                <a:ea typeface="+mn-ea"/>
                <a:cs typeface="+mn-cs"/>
              </a:defRPr>
            </a:lvl3pPr>
            <a:lvl4pPr marL="0" indent="0">
              <a:buNone/>
              <a:defRPr lang="en-US" sz="3108" kern="1200" smtClean="0">
                <a:solidFill>
                  <a:schemeClr val="bg1"/>
                </a:solidFill>
                <a:latin typeface="+mj-lt"/>
                <a:ea typeface="+mn-ea"/>
                <a:cs typeface="+mn-cs"/>
              </a:defRPr>
            </a:lvl4pPr>
            <a:lvl5pPr marL="0" indent="0">
              <a:buNone/>
              <a:defRPr lang="en-US" sz="3108" kern="1200">
                <a:solidFill>
                  <a:schemeClr val="bg1"/>
                </a:solidFill>
                <a:latin typeface="+mj-lt"/>
                <a:ea typeface="+mn-ea"/>
                <a:cs typeface="+mn-cs"/>
              </a:defRPr>
            </a:lvl5pPr>
          </a:lstStyle>
          <a:p>
            <a:pPr lvl="0"/>
            <a:r>
              <a:rPr lang="en-US" dirty="0"/>
              <a:t>Click to edit Master text styles</a:t>
            </a:r>
          </a:p>
        </p:txBody>
      </p:sp>
      <p:sp>
        <p:nvSpPr>
          <p:cNvPr id="5" name="Title 2"/>
          <p:cNvSpPr>
            <a:spLocks noGrp="1"/>
          </p:cNvSpPr>
          <p:nvPr>
            <p:ph type="title"/>
          </p:nvPr>
        </p:nvSpPr>
        <p:spPr>
          <a:xfrm>
            <a:off x="268927" y="286381"/>
            <a:ext cx="10094273" cy="774046"/>
          </a:xfrm>
          <a:prstGeom prst="rect">
            <a:avLst/>
          </a:prstGeom>
        </p:spPr>
        <p:txBody>
          <a:bodyPr/>
          <a:lstStyle>
            <a:lvl1pPr algn="l">
              <a:defRPr sz="44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62265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252DE900-C002-4BAC-89B3-A381A0244361}" type="datetimeFigureOut">
              <a:rPr lang="en-US" smtClean="0">
                <a:solidFill>
                  <a:srgbClr val="505050">
                    <a:tint val="75000"/>
                  </a:srgbClr>
                </a:solidFill>
              </a:rPr>
              <a:pPr>
                <a:defRPr/>
              </a:pPr>
              <a:t>4/12/2019</a:t>
            </a:fld>
            <a:endParaRPr lang="en-US">
              <a:solidFill>
                <a:srgbClr val="50505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505050">
                  <a:tint val="75000"/>
                </a:srgbClr>
              </a:solidFill>
            </a:endParaRPr>
          </a:p>
        </p:txBody>
      </p:sp>
      <p:sp>
        <p:nvSpPr>
          <p:cNvPr id="7" name="Slide Number Placeholder 6"/>
          <p:cNvSpPr>
            <a:spLocks noGrp="1"/>
          </p:cNvSpPr>
          <p:nvPr>
            <p:ph type="sldNum" sz="quarter" idx="12"/>
          </p:nvPr>
        </p:nvSpPr>
        <p:spPr/>
        <p:txBody>
          <a:bodyPr/>
          <a:lstStyle/>
          <a:p>
            <a:pPr>
              <a:defRPr/>
            </a:pPr>
            <a:fld id="{288E186C-9326-445A-BD6F-CFF06D653969}" type="slidenum">
              <a:rPr lang="en-US" smtClean="0">
                <a:solidFill>
                  <a:srgbClr val="505050">
                    <a:tint val="75000"/>
                  </a:srgbClr>
                </a:solidFill>
              </a:rPr>
              <a:pPr>
                <a:defRPr/>
              </a:pPr>
              <a:t>‹#›</a:t>
            </a:fld>
            <a:endParaRPr lang="en-US">
              <a:solidFill>
                <a:srgbClr val="505050">
                  <a:tint val="75000"/>
                </a:srgbClr>
              </a:solidFill>
            </a:endParaRPr>
          </a:p>
        </p:txBody>
      </p:sp>
    </p:spTree>
    <p:extLst>
      <p:ext uri="{BB962C8B-B14F-4D97-AF65-F5344CB8AC3E}">
        <p14:creationId xmlns:p14="http://schemas.microsoft.com/office/powerpoint/2010/main" val="372160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2" name="Rectangle 1"/>
          <p:cNvSpPr/>
          <p:nvPr userDrawn="1"/>
        </p:nvSpPr>
        <p:spPr bwMode="auto">
          <a:xfrm>
            <a:off x="269239" y="3204861"/>
            <a:ext cx="6274974" cy="2465518"/>
          </a:xfrm>
          <a:prstGeom prst="rect">
            <a:avLst/>
          </a:prstGeom>
          <a:solidFill>
            <a:srgbClr val="00188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8" tIns="143350" rIns="179188" bIns="143350" numCol="1" spcCol="0" rtlCol="0" fromWordArt="0" anchor="t" anchorCtr="0" forceAA="0" compatLnSpc="1">
            <a:prstTxWarp prst="textNoShape">
              <a:avLst/>
            </a:prstTxWarp>
            <a:noAutofit/>
          </a:bodyPr>
          <a:lstStyle/>
          <a:p>
            <a:pPr algn="ctr" defTabSz="913564"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53054" y="3204862"/>
            <a:ext cx="6276531" cy="1190950"/>
          </a:xfrm>
          <a:noFill/>
        </p:spPr>
        <p:txBody>
          <a:bodyPr lIns="146304" tIns="91440" rIns="146304" bIns="91440" anchor="t" anchorCtr="0"/>
          <a:lstStyle>
            <a:lvl1pPr>
              <a:defRPr sz="5291" spc="-98"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4395811"/>
            <a:ext cx="6276531" cy="1271450"/>
          </a:xfrm>
        </p:spPr>
        <p:txBody>
          <a:bodyPr tIns="109728" bIns="109728">
            <a:noAutofit/>
          </a:bodyPr>
          <a:lstStyle>
            <a:lvl1pPr marL="0" indent="0">
              <a:spcBef>
                <a:spcPts val="0"/>
              </a:spcBef>
              <a:buNone/>
              <a:defRPr sz="3134">
                <a:gradFill>
                  <a:gsLst>
                    <a:gs pos="72727">
                      <a:srgbClr val="FFFFFF"/>
                    </a:gs>
                    <a:gs pos="36000">
                      <a:srgbClr val="FFFFFF"/>
                    </a:gs>
                  </a:gsLst>
                  <a:lin ang="5400000" scaled="0"/>
                </a:gradFill>
              </a:defRPr>
            </a:lvl1pPr>
          </a:lstStyle>
          <a:p>
            <a:pPr lvl="0"/>
            <a:r>
              <a:rPr lang="en-US" dirty="0"/>
              <a:t>Speaker Name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950571" y="470413"/>
            <a:ext cx="1792845" cy="384107"/>
          </a:xfrm>
          <a:prstGeom prst="rect">
            <a:avLst/>
          </a:prstGeom>
        </p:spPr>
      </p:pic>
    </p:spTree>
    <p:extLst>
      <p:ext uri="{BB962C8B-B14F-4D97-AF65-F5344CB8AC3E}">
        <p14:creationId xmlns:p14="http://schemas.microsoft.com/office/powerpoint/2010/main" val="3423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4"/>
            <a:ext cx="6273418" cy="1794661"/>
          </a:xfrm>
          <a:noFill/>
        </p:spPr>
        <p:txBody>
          <a:bodyPr lIns="146304" tIns="109728" rIns="146304" bIns="109728">
            <a:noAutofit/>
          </a:bodyPr>
          <a:lstStyle>
            <a:lvl1pPr marL="0" indent="0">
              <a:spcBef>
                <a:spcPts val="0"/>
              </a:spcBef>
              <a:buNone/>
              <a:defRPr sz="3134"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8067760" cy="1801436"/>
          </a:xfrm>
          <a:noFill/>
        </p:spPr>
        <p:txBody>
          <a:bodyPr lIns="146304" tIns="91440" rIns="146304" bIns="91440" anchor="t" anchorCtr="0"/>
          <a:lstStyle>
            <a:lvl1pPr>
              <a:defRPr sz="5291" spc="-98"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48585" y="476321"/>
            <a:ext cx="1792850" cy="384107"/>
          </a:xfrm>
          <a:prstGeom prst="rect">
            <a:avLst/>
          </a:prstGeom>
        </p:spPr>
      </p:pic>
    </p:spTree>
    <p:extLst>
      <p:ext uri="{BB962C8B-B14F-4D97-AF65-F5344CB8AC3E}">
        <p14:creationId xmlns:p14="http://schemas.microsoft.com/office/powerpoint/2010/main" val="845517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1" y="1189180"/>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0"/>
            </a:lvl2pPr>
            <a:lvl3pPr marL="223966" indent="0">
              <a:buNone/>
              <a:defRPr/>
            </a:lvl3pPr>
            <a:lvl4pPr marL="447928" indent="0">
              <a:buNone/>
              <a:defRPr/>
            </a:lvl4pPr>
            <a:lvl5pPr marL="67189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422433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6">
                <a:gradFill>
                  <a:gsLst>
                    <a:gs pos="1250">
                      <a:schemeClr val="tx2"/>
                    </a:gs>
                    <a:gs pos="99000">
                      <a:schemeClr val="tx2"/>
                    </a:gs>
                  </a:gsLst>
                  <a:lin ang="5400000" scaled="0"/>
                </a:gradFill>
              </a:defRPr>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6">
                <a:gradFill>
                  <a:gsLst>
                    <a:gs pos="1250">
                      <a:schemeClr val="tx2"/>
                    </a:gs>
                    <a:gs pos="99000">
                      <a:schemeClr val="tx2"/>
                    </a:gs>
                  </a:gsLst>
                  <a:lin ang="5400000" scaled="0"/>
                </a:gradFill>
              </a:defRPr>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97427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1" y="1189180"/>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3966" indent="0">
              <a:buNone/>
              <a:defRPr/>
            </a:lvl3pPr>
            <a:lvl4pPr marL="447928" indent="0">
              <a:buNone/>
              <a:defRPr/>
            </a:lvl4pPr>
            <a:lvl5pPr marL="67189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4968477"/>
      </p:ext>
    </p:extLst>
  </p:cSld>
  <p:clrMapOvr>
    <a:masterClrMapping/>
  </p:clrMapOvr>
  <p:transition>
    <p:fade/>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80"/>
            <a:ext cx="11653523" cy="1985641"/>
          </a:xfrm>
        </p:spPr>
        <p:txBody>
          <a:bodyPr>
            <a:spAutoFit/>
          </a:bodyPr>
          <a:lstStyle>
            <a:lvl1pPr>
              <a:defRPr sz="3526">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6296326"/>
      </p:ext>
    </p:extLst>
  </p:cSld>
  <p:clrMapOvr>
    <a:masterClrMapping/>
  </p:clrMapOvr>
  <p:transition>
    <p:fade/>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80"/>
            <a:ext cx="11653523" cy="1985641"/>
          </a:xfrm>
        </p:spPr>
        <p:txBody>
          <a:bodyPr>
            <a:spAutoFit/>
          </a:bodyPr>
          <a:lstStyle>
            <a:lvl1pPr>
              <a:defRPr sz="3526"/>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3748198"/>
      </p:ext>
    </p:extLst>
  </p:cSld>
  <p:clrMapOvr>
    <a:masterClrMapping/>
  </p:clrMapOvr>
  <p:transition>
    <p:fade/>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76"/>
            <a:ext cx="5378548" cy="2420188"/>
          </a:xfrm>
        </p:spPr>
        <p:txBody>
          <a:bodyPr wrap="square">
            <a:spAutoFit/>
          </a:bodyPr>
          <a:lstStyle>
            <a:lvl1pPr marL="0" indent="0">
              <a:spcBef>
                <a:spcPts val="1200"/>
              </a:spcBef>
              <a:buClr>
                <a:schemeClr val="tx1"/>
              </a:buClr>
              <a:buFont typeface="Wingdings" pitchFamily="2" charset="2"/>
              <a:buNone/>
              <a:defRPr sz="3526">
                <a:gradFill>
                  <a:gsLst>
                    <a:gs pos="1250">
                      <a:schemeClr val="tx2"/>
                    </a:gs>
                    <a:gs pos="99000">
                      <a:schemeClr val="tx2"/>
                    </a:gs>
                  </a:gsLst>
                  <a:lin ang="5400000" scaled="0"/>
                </a:gradFill>
              </a:defRPr>
            </a:lvl1pPr>
            <a:lvl2pPr marL="0" indent="0">
              <a:buNone/>
              <a:defRPr sz="1960"/>
            </a:lvl2pPr>
            <a:lvl3pPr marL="227076" indent="0">
              <a:buNone/>
              <a:tabLst/>
              <a:defRPr sz="1960"/>
            </a:lvl3pPr>
            <a:lvl4pPr marL="451040" indent="0">
              <a:buNone/>
              <a:defRPr/>
            </a:lvl4pPr>
            <a:lvl5pPr marL="67189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6">
                <a:gradFill>
                  <a:gsLst>
                    <a:gs pos="1250">
                      <a:schemeClr val="tx2"/>
                    </a:gs>
                    <a:gs pos="99000">
                      <a:schemeClr val="tx2"/>
                    </a:gs>
                  </a:gsLst>
                  <a:lin ang="5400000" scaled="0"/>
                </a:gradFill>
              </a:defRPr>
            </a:lvl1pPr>
            <a:lvl2pPr marL="0" indent="0">
              <a:buNone/>
              <a:defRPr sz="1960"/>
            </a:lvl2pPr>
            <a:lvl3pPr marL="227076" indent="0">
              <a:buNone/>
              <a:tabLst/>
              <a:defRPr sz="1960"/>
            </a:lvl3pPr>
            <a:lvl4pPr marL="451040" indent="0">
              <a:buNone/>
              <a:defRPr/>
            </a:lvl4pPr>
            <a:lvl5pPr marL="67189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2882520"/>
      </p:ext>
    </p:extLst>
  </p:cSld>
  <p:clrMapOvr>
    <a:masterClrMapping/>
  </p:clrMapOvr>
  <p:transition>
    <p:fad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76"/>
            <a:ext cx="5378548" cy="2420188"/>
          </a:xfrm>
        </p:spPr>
        <p:txBody>
          <a:bodyPr wrap="square">
            <a:spAutoFit/>
          </a:bodyPr>
          <a:lstStyle>
            <a:lvl1pPr marL="0" indent="0">
              <a:spcBef>
                <a:spcPts val="1200"/>
              </a:spcBef>
              <a:buClr>
                <a:schemeClr val="tx1"/>
              </a:buClr>
              <a:buFont typeface="Wingdings" pitchFamily="2" charset="2"/>
              <a:buNone/>
              <a:defRPr sz="3526"/>
            </a:lvl1pPr>
            <a:lvl2pPr marL="0" indent="0">
              <a:buNone/>
              <a:defRPr sz="1960"/>
            </a:lvl2pPr>
            <a:lvl3pPr marL="227076" indent="0">
              <a:buNone/>
              <a:tabLst/>
              <a:defRPr sz="1960"/>
            </a:lvl3pPr>
            <a:lvl4pPr marL="451040" indent="0">
              <a:buNone/>
              <a:defRPr/>
            </a:lvl4pPr>
            <a:lvl5pPr marL="67189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6"/>
            </a:lvl1pPr>
            <a:lvl2pPr marL="0" indent="0">
              <a:buNone/>
              <a:defRPr sz="1960"/>
            </a:lvl2pPr>
            <a:lvl3pPr marL="227076" indent="0">
              <a:buNone/>
              <a:tabLst/>
              <a:defRPr sz="1960"/>
            </a:lvl3pPr>
            <a:lvl4pPr marL="451040" indent="0">
              <a:buNone/>
              <a:defRPr/>
            </a:lvl4pPr>
            <a:lvl5pPr marL="67189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0714567"/>
      </p:ext>
    </p:extLst>
  </p:cSld>
  <p:clrMapOvr>
    <a:masterClrMapping/>
  </p:clrMapOvr>
  <p:transition>
    <p:fade/>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76"/>
            <a:ext cx="5378548" cy="2377940"/>
          </a:xfrm>
        </p:spPr>
        <p:txBody>
          <a:bodyPr wrap="square">
            <a:spAutoFit/>
          </a:bodyPr>
          <a:lstStyle>
            <a:lvl1pPr marL="281511" indent="-281511">
              <a:spcBef>
                <a:spcPts val="1200"/>
              </a:spcBef>
              <a:buClr>
                <a:schemeClr val="tx2"/>
              </a:buClr>
              <a:buFont typeface="Arial" pitchFamily="34" charset="0"/>
              <a:buChar char="•"/>
              <a:defRPr sz="3134">
                <a:gradFill>
                  <a:gsLst>
                    <a:gs pos="1250">
                      <a:schemeClr val="tx2"/>
                    </a:gs>
                    <a:gs pos="99000">
                      <a:schemeClr val="tx2"/>
                    </a:gs>
                  </a:gsLst>
                  <a:lin ang="5400000" scaled="0"/>
                </a:gradFill>
              </a:defRPr>
            </a:lvl1pPr>
            <a:lvl2pPr marL="520396" indent="-228466">
              <a:defRPr sz="2352"/>
            </a:lvl2pPr>
            <a:lvl3pPr marL="685399" indent="-165004">
              <a:tabLst/>
              <a:defRPr sz="1960"/>
            </a:lvl3pPr>
            <a:lvl4pPr marL="863095" indent="-177696">
              <a:defRPr/>
            </a:lvl4pPr>
            <a:lvl5pPr marL="1028098" indent="-16500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511" indent="-281511">
              <a:spcBef>
                <a:spcPts val="1200"/>
              </a:spcBef>
              <a:buClr>
                <a:schemeClr val="tx2"/>
              </a:buClr>
              <a:buFont typeface="Arial" pitchFamily="34" charset="0"/>
              <a:buChar char="•"/>
              <a:defRPr sz="3134">
                <a:gradFill>
                  <a:gsLst>
                    <a:gs pos="1250">
                      <a:schemeClr val="tx2"/>
                    </a:gs>
                    <a:gs pos="99000">
                      <a:schemeClr val="tx2"/>
                    </a:gs>
                  </a:gsLst>
                  <a:lin ang="5400000" scaled="0"/>
                </a:gradFill>
              </a:defRPr>
            </a:lvl1pPr>
            <a:lvl2pPr marL="520396" indent="-228466">
              <a:defRPr sz="2352"/>
            </a:lvl2pPr>
            <a:lvl3pPr marL="685399" indent="-165004">
              <a:tabLst/>
              <a:defRPr sz="1960"/>
            </a:lvl3pPr>
            <a:lvl4pPr marL="863095" indent="-177696">
              <a:defRPr/>
            </a:lvl4pPr>
            <a:lvl5pPr marL="1028098" indent="-16500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1104763"/>
      </p:ext>
    </p:extLst>
  </p:cSld>
  <p:clrMapOvr>
    <a:masterClrMapping/>
  </p:clrMapOvr>
  <p:transition>
    <p:fade/>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76"/>
            <a:ext cx="5378548" cy="2377940"/>
          </a:xfrm>
        </p:spPr>
        <p:txBody>
          <a:bodyPr wrap="square">
            <a:spAutoFit/>
          </a:bodyPr>
          <a:lstStyle>
            <a:lvl1pPr marL="281511" indent="-281511">
              <a:spcBef>
                <a:spcPts val="1200"/>
              </a:spcBef>
              <a:buClr>
                <a:schemeClr val="tx1"/>
              </a:buClr>
              <a:buFont typeface="Arial" pitchFamily="34" charset="0"/>
              <a:buChar char="•"/>
              <a:defRPr sz="3134"/>
            </a:lvl1pPr>
            <a:lvl2pPr marL="520396" indent="-228466">
              <a:defRPr sz="2352"/>
            </a:lvl2pPr>
            <a:lvl3pPr marL="685399" indent="-165004">
              <a:tabLst/>
              <a:defRPr sz="1960"/>
            </a:lvl3pPr>
            <a:lvl4pPr marL="863095" indent="-177696">
              <a:defRPr/>
            </a:lvl4pPr>
            <a:lvl5pPr marL="1028098" indent="-16500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511" indent="-281511">
              <a:spcBef>
                <a:spcPts val="1200"/>
              </a:spcBef>
              <a:buClr>
                <a:schemeClr val="tx1"/>
              </a:buClr>
              <a:buFont typeface="Arial" pitchFamily="34" charset="0"/>
              <a:buChar char="•"/>
              <a:defRPr sz="3134"/>
            </a:lvl1pPr>
            <a:lvl2pPr marL="520396" indent="-228466">
              <a:defRPr sz="2352"/>
            </a:lvl2pPr>
            <a:lvl3pPr marL="685399" indent="-165004">
              <a:tabLst/>
              <a:defRPr sz="1960"/>
            </a:lvl3pPr>
            <a:lvl4pPr marL="863095" indent="-177696">
              <a:defRPr/>
            </a:lvl4pPr>
            <a:lvl5pPr marL="1028098" indent="-16500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4872416"/>
      </p:ext>
    </p:extLst>
  </p:cSld>
  <p:clrMapOvr>
    <a:masterClrMapping/>
  </p:clrMapOvr>
  <p:transition>
    <p:fade/>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9645676"/>
      </p:ext>
    </p:extLst>
  </p:cSld>
  <p:clrMapOvr>
    <a:masterClrMapping/>
  </p:clrMapOvr>
  <p:transition>
    <p:fad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sz="7053"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2" y="3877280"/>
            <a:ext cx="9860674" cy="1793881"/>
          </a:xfrm>
          <a:noFill/>
        </p:spPr>
        <p:txBody>
          <a:bodyPr lIns="182880" tIns="146304" rIns="182880" bIns="146304">
            <a:noAutofit/>
          </a:bodyPr>
          <a:lstStyle>
            <a:lvl1pPr marL="0" indent="0">
              <a:spcBef>
                <a:spcPts val="0"/>
              </a:spcBef>
              <a:buNone/>
              <a:defRPr sz="3526"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914685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lang="en-US" sz="7053"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340097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6"/>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6"/>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33185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75"/>
            <a:ext cx="11653523" cy="1158793"/>
          </a:xfrm>
          <a:noFill/>
        </p:spPr>
        <p:txBody>
          <a:bodyPr tIns="91440" bIns="91440" anchor="t" anchorCtr="0">
            <a:spAutoFit/>
          </a:bodyPr>
          <a:lstStyle>
            <a:lvl1pPr>
              <a:defRPr sz="7053"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866524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75"/>
            <a:ext cx="11653523" cy="1158793"/>
          </a:xfrm>
          <a:noFill/>
        </p:spPr>
        <p:txBody>
          <a:bodyPr tIns="91440" bIns="91440" anchor="t" anchorCtr="0">
            <a:spAutoFit/>
          </a:bodyPr>
          <a:lstStyle>
            <a:lvl1pPr>
              <a:defRPr sz="7053"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83694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75"/>
            <a:ext cx="11653523" cy="1158793"/>
          </a:xfrm>
          <a:noFill/>
        </p:spPr>
        <p:txBody>
          <a:bodyPr tIns="91440" bIns="91440" anchor="t" anchorCtr="0">
            <a:spAutoFit/>
          </a:bodyPr>
          <a:lstStyle>
            <a:lvl1pPr>
              <a:defRPr sz="7053"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182932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581622"/>
      </p:ext>
    </p:extLst>
  </p:cSld>
  <p:clrMapOvr>
    <a:masterClrMapping/>
  </p:clrMapOvr>
  <p:transition>
    <p:fade/>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7768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200">
                <a:solidFill>
                  <a:srgbClr val="808080"/>
                </a:solidFill>
              </a:defRPr>
            </a:lvl1pPr>
          </a:lstStyle>
          <a:p>
            <a:fld id="{A34B8C21-472C-43AD-8B9F-5964D09AB204}" type="slidenum">
              <a:rPr lang="en-IN" smtClean="0"/>
              <a:pPr/>
              <a:t>‹#›</a:t>
            </a:fld>
            <a:endParaRPr lang="en-IN" dirty="0"/>
          </a:p>
        </p:txBody>
      </p:sp>
    </p:spTree>
    <p:extLst>
      <p:ext uri="{BB962C8B-B14F-4D97-AF65-F5344CB8AC3E}">
        <p14:creationId xmlns:p14="http://schemas.microsoft.com/office/powerpoint/2010/main" val="39441170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622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97" tIns="45697" rIns="45697" bIns="45697" numCol="1" spcCol="0" rtlCol="0" fromWordArt="0" anchor="ctr" anchorCtr="0" forceAA="0" compatLnSpc="1">
            <a:prstTxWarp prst="textNoShape">
              <a:avLst/>
            </a:prstTxWarp>
            <a:noAutofit/>
          </a:bodyPr>
          <a:lstStyle/>
          <a:p>
            <a:pPr algn="ctr" defTabSz="913564" fontAlgn="base">
              <a:spcBef>
                <a:spcPct val="0"/>
              </a:spcBef>
              <a:spcAft>
                <a:spcPct val="0"/>
              </a:spcAft>
            </a:pPr>
            <a:endParaRPr lang="en-US" sz="176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5"/>
            <a:ext cx="11653522" cy="1956973"/>
          </a:xfrm>
        </p:spPr>
        <p:txBody>
          <a:bodyPr/>
          <a:lstStyle>
            <a:lvl1pPr marL="0" indent="0">
              <a:buNone/>
              <a:defRPr sz="3232">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52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7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04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6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009024"/>
      </p:ext>
    </p:extLst>
  </p:cSld>
  <p:clrMapOvr>
    <a:masterClrMapping/>
  </p:clrMapOvr>
  <p:transition>
    <p:fade/>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2" y="6170062"/>
            <a:ext cx="11623331" cy="395317"/>
          </a:xfrm>
          <a:prstGeom prst="rect">
            <a:avLst/>
          </a:prstGeom>
          <a:noFill/>
          <a:ln w="12700">
            <a:noFill/>
            <a:miter lim="800000"/>
            <a:headEnd type="none" w="sm" len="sm"/>
            <a:tailEnd type="none" w="sm" len="sm"/>
          </a:ln>
          <a:effectLst/>
        </p:spPr>
        <p:txBody>
          <a:bodyPr vert="horz" wrap="square" lIns="179188" tIns="143350" rIns="179188" bIns="143350" numCol="1" anchor="t" anchorCtr="0" compatLnSpc="1">
            <a:prstTxWarp prst="textNoShape">
              <a:avLst/>
            </a:prstTxWarp>
            <a:spAutoFit/>
          </a:bodyPr>
          <a:lstStyle/>
          <a:p>
            <a:pPr defTabSz="913387" eaLnBrk="0" hangingPunct="0"/>
            <a:r>
              <a:rPr lang="en-US" sz="686" dirty="0">
                <a:gradFill>
                  <a:gsLst>
                    <a:gs pos="0">
                      <a:srgbClr val="505050"/>
                    </a:gs>
                    <a:gs pos="100000">
                      <a:srgbClr val="505050"/>
                    </a:gs>
                  </a:gsLst>
                  <a:lin ang="5400000" scaled="0"/>
                </a:gradFill>
                <a:cs typeface="Segoe UI" pitchFamily="34" charset="0"/>
              </a:rPr>
              <a:t>© 2014 Microsoft Corporation. All rights reserved. </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203" y="3083653"/>
            <a:ext cx="3223861" cy="690694"/>
          </a:xfrm>
          <a:prstGeom prst="rect">
            <a:avLst/>
          </a:prstGeom>
        </p:spPr>
      </p:pic>
    </p:spTree>
    <p:extLst>
      <p:ext uri="{BB962C8B-B14F-4D97-AF65-F5344CB8AC3E}">
        <p14:creationId xmlns:p14="http://schemas.microsoft.com/office/powerpoint/2010/main" val="3759854767"/>
      </p:ext>
    </p:extLst>
  </p:cSld>
  <p:clrMapOvr>
    <a:masterClrMapping/>
  </p:clrMapOvr>
  <p:transition>
    <p:fade/>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1" y="1189179"/>
            <a:ext cx="11653523" cy="2396047"/>
          </a:xfrm>
          <a:prstGeom prst="rect">
            <a:avLst/>
          </a:prstGeom>
        </p:spPr>
        <p:txBody>
          <a:bodyPr/>
          <a:lstStyle>
            <a:lvl1pPr marL="284622" indent="-284622">
              <a:buClr>
                <a:schemeClr val="tx1"/>
              </a:buClr>
              <a:buSzPct val="90000"/>
              <a:buFont typeface="Arial" pitchFamily="34" charset="0"/>
              <a:buChar char="•"/>
              <a:defRPr sz="3526">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59911" indent="-275291">
              <a:buClr>
                <a:schemeClr val="tx1"/>
              </a:buClr>
              <a:buSzPct val="90000"/>
              <a:buFont typeface="Arial" pitchFamily="34" charset="0"/>
              <a:buChar char="•"/>
              <a:defRPr sz="313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533" indent="-284622">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500" indent="-223966">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465" indent="-223966">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3" y="6238877"/>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4"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357668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23" indent="-281623">
              <a:spcBef>
                <a:spcPts val="1200"/>
              </a:spcBef>
              <a:buClr>
                <a:schemeClr val="tx2"/>
              </a:buClr>
              <a:buFont typeface="Arial" pitchFamily="34" charset="0"/>
              <a:buChar char="•"/>
              <a:defRPr sz="3136">
                <a:gradFill>
                  <a:gsLst>
                    <a:gs pos="1250">
                      <a:schemeClr val="tx2"/>
                    </a:gs>
                    <a:gs pos="99000">
                      <a:schemeClr val="tx2"/>
                    </a:gs>
                  </a:gsLst>
                  <a:lin ang="5400000" scaled="0"/>
                </a:gradFill>
              </a:defRPr>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23" indent="-281623">
              <a:spcBef>
                <a:spcPts val="1200"/>
              </a:spcBef>
              <a:buClr>
                <a:schemeClr val="tx2"/>
              </a:buClr>
              <a:buFont typeface="Arial" pitchFamily="34" charset="0"/>
              <a:buChar char="•"/>
              <a:defRPr sz="3136">
                <a:gradFill>
                  <a:gsLst>
                    <a:gs pos="1250">
                      <a:schemeClr val="tx2"/>
                    </a:gs>
                    <a:gs pos="99000">
                      <a:schemeClr val="tx2"/>
                    </a:gs>
                  </a:gsLst>
                  <a:lin ang="5400000" scaled="0"/>
                </a:gradFill>
              </a:defRPr>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530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7777" y="1948804"/>
            <a:ext cx="5288576" cy="1041393"/>
          </a:xfrm>
          <a:prstGeom prst="rect">
            <a:avLst/>
          </a:prstGeom>
        </p:spPr>
      </p:pic>
      <p:sp>
        <p:nvSpPr>
          <p:cNvPr id="2" name="Tittel 1"/>
          <p:cNvSpPr>
            <a:spLocks noGrp="1"/>
          </p:cNvSpPr>
          <p:nvPr>
            <p:ph type="ctrTitle"/>
          </p:nvPr>
        </p:nvSpPr>
        <p:spPr>
          <a:xfrm>
            <a:off x="838200" y="3339405"/>
            <a:ext cx="7315200" cy="1514683"/>
          </a:xfrm>
        </p:spPr>
        <p:txBody>
          <a:bodyPr anchor="b">
            <a:normAutofit/>
          </a:bodyPr>
          <a:lstStyle>
            <a:lvl1pPr algn="l">
              <a:defRPr sz="4400"/>
            </a:lvl1pPr>
          </a:lstStyle>
          <a:p>
            <a:r>
              <a:rPr lang="nb-NO"/>
              <a:t>Klikk for å redigere tittelstil</a:t>
            </a:r>
            <a:endParaRPr lang="nb-NO" dirty="0"/>
          </a:p>
        </p:txBody>
      </p:sp>
      <p:sp>
        <p:nvSpPr>
          <p:cNvPr id="3" name="Undertittel 2"/>
          <p:cNvSpPr>
            <a:spLocks noGrp="1"/>
          </p:cNvSpPr>
          <p:nvPr>
            <p:ph type="subTitle" idx="1"/>
          </p:nvPr>
        </p:nvSpPr>
        <p:spPr>
          <a:xfrm>
            <a:off x="838200" y="5065081"/>
            <a:ext cx="7315200" cy="517065"/>
          </a:xfrm>
        </p:spPr>
        <p:txBody>
          <a:bodyPr/>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nb-NO" dirty="0"/>
          </a:p>
        </p:txBody>
      </p:sp>
      <p:cxnSp>
        <p:nvCxnSpPr>
          <p:cNvPr id="11" name="Rett linje 10"/>
          <p:cNvCxnSpPr/>
          <p:nvPr userDrawn="1"/>
        </p:nvCxnSpPr>
        <p:spPr>
          <a:xfrm>
            <a:off x="838200" y="3214515"/>
            <a:ext cx="7315200" cy="0"/>
          </a:xfrm>
          <a:prstGeom prst="line">
            <a:avLst/>
          </a:prstGeom>
          <a:ln w="6350">
            <a:solidFill>
              <a:srgbClr val="A7D8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3715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1" y="6170060"/>
            <a:ext cx="11623331" cy="395317"/>
          </a:xfrm>
          <a:prstGeom prst="rect">
            <a:avLst/>
          </a:prstGeom>
          <a:noFill/>
          <a:ln w="12700">
            <a:noFill/>
            <a:miter lim="800000"/>
            <a:headEnd type="none" w="sm" len="sm"/>
            <a:tailEnd type="none" w="sm" len="sm"/>
          </a:ln>
          <a:effectLst/>
        </p:spPr>
        <p:txBody>
          <a:bodyPr vert="horz" wrap="square" lIns="179259" tIns="143407" rIns="179259" bIns="143407" numCol="1" anchor="t" anchorCtr="0" compatLnSpc="1">
            <a:prstTxWarp prst="textNoShape">
              <a:avLst/>
            </a:prstTxWarp>
            <a:spAutoFit/>
          </a:bodyPr>
          <a:lstStyle/>
          <a:p>
            <a:pPr defTabSz="913748" eaLnBrk="0" hangingPunct="0"/>
            <a:r>
              <a:rPr lang="en-US" sz="686">
                <a:gradFill>
                  <a:gsLst>
                    <a:gs pos="0">
                      <a:srgbClr val="FFFFFF"/>
                    </a:gs>
                    <a:gs pos="100000">
                      <a:srgbClr val="FFFFFF"/>
                    </a:gs>
                  </a:gsLst>
                  <a:lin ang="5400000" scaled="0"/>
                </a:gradFill>
                <a:cs typeface="Segoe UI" pitchFamily="34" charset="0"/>
              </a:rPr>
              <a:t>© 2015 Microsoft Corporation. All rights reserved.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202" y="3083654"/>
            <a:ext cx="3223861" cy="690695"/>
          </a:xfrm>
          <a:prstGeom prst="rect">
            <a:avLst/>
          </a:prstGeom>
        </p:spPr>
      </p:pic>
    </p:spTree>
    <p:extLst>
      <p:ext uri="{BB962C8B-B14F-4D97-AF65-F5344CB8AC3E}">
        <p14:creationId xmlns:p14="http://schemas.microsoft.com/office/powerpoint/2010/main" val="1607586321"/>
      </p:ext>
    </p:extLst>
  </p:cSld>
  <p:clrMapOvr>
    <a:masterClrMapping/>
  </p:clrMapOvr>
  <p:transition>
    <p:fad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11_Title Only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6" name="Rectangle 35"/>
          <p:cNvSpPr/>
          <p:nvPr userDrawn="1"/>
        </p:nvSpPr>
        <p:spPr bwMode="auto">
          <a:xfrm>
            <a:off x="0" y="6325187"/>
            <a:ext cx="12192000" cy="532814"/>
          </a:xfrm>
          <a:prstGeom prst="rect">
            <a:avLst/>
          </a:prstGeom>
          <a:solidFill>
            <a:srgbClr val="409AE1"/>
          </a:solidFill>
          <a:ln w="28575">
            <a:noFill/>
          </a:ln>
        </p:spPr>
        <p:txBody>
          <a:bodyPr vert="horz" wrap="square" lIns="91414" tIns="45706" rIns="91414" bIns="45706" numCol="1" anchor="t" anchorCtr="0" compatLnSpc="1">
            <a:prstTxWarp prst="textNoShape">
              <a:avLst/>
            </a:prstTxWarp>
          </a:bodyPr>
          <a:lstStyle/>
          <a:p>
            <a:pPr defTabSz="932384"/>
            <a:endParaRPr lang="en-US" sz="1050" kern="0">
              <a:solidFill>
                <a:srgbClr val="333333"/>
              </a:solidFill>
            </a:endParaRPr>
          </a:p>
        </p:txBody>
      </p:sp>
      <p:sp>
        <p:nvSpPr>
          <p:cNvPr id="6" name="Freeform 539"/>
          <p:cNvSpPr>
            <a:spLocks noChangeAspect="1"/>
          </p:cNvSpPr>
          <p:nvPr userDrawn="1"/>
        </p:nvSpPr>
        <p:spPr bwMode="auto">
          <a:xfrm>
            <a:off x="9303796" y="5959092"/>
            <a:ext cx="1968055" cy="108201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409AE1"/>
          </a:solidFill>
          <a:ln w="28575">
            <a:noFill/>
          </a:ln>
          <a:extLst/>
        </p:spPr>
        <p:txBody>
          <a:bodyPr vert="horz" wrap="square" lIns="91414" tIns="45706" rIns="91414" bIns="45706" numCol="1" anchor="t" anchorCtr="0" compatLnSpc="1">
            <a:prstTxWarp prst="textNoShape">
              <a:avLst/>
            </a:prstTxWarp>
          </a:bodyPr>
          <a:lstStyle/>
          <a:p>
            <a:pPr defTabSz="932384">
              <a:defRPr/>
            </a:pPr>
            <a:endParaRPr lang="en-US" sz="1050" kern="0">
              <a:solidFill>
                <a:srgbClr val="333333"/>
              </a:solidFill>
            </a:endParaRPr>
          </a:p>
        </p:txBody>
      </p:sp>
      <p:grpSp>
        <p:nvGrpSpPr>
          <p:cNvPr id="9" name="Group 8"/>
          <p:cNvGrpSpPr/>
          <p:nvPr userDrawn="1"/>
        </p:nvGrpSpPr>
        <p:grpSpPr>
          <a:xfrm>
            <a:off x="9338575" y="6216162"/>
            <a:ext cx="1824626" cy="773723"/>
            <a:chOff x="4494770" y="2621197"/>
            <a:chExt cx="3127126" cy="1326043"/>
          </a:xfrm>
        </p:grpSpPr>
        <p:sp>
          <p:nvSpPr>
            <p:cNvPr id="10" name="Freeform 12"/>
            <p:cNvSpPr>
              <a:spLocks/>
            </p:cNvSpPr>
            <p:nvPr/>
          </p:nvSpPr>
          <p:spPr bwMode="auto">
            <a:xfrm>
              <a:off x="4494770" y="3400845"/>
              <a:ext cx="457856" cy="62986"/>
            </a:xfrm>
            <a:custGeom>
              <a:avLst/>
              <a:gdLst>
                <a:gd name="T0" fmla="*/ 704 w 756"/>
                <a:gd name="T1" fmla="*/ 104 h 104"/>
                <a:gd name="T2" fmla="*/ 52 w 756"/>
                <a:gd name="T3" fmla="*/ 104 h 104"/>
                <a:gd name="T4" fmla="*/ 52 w 756"/>
                <a:gd name="T5" fmla="*/ 104 h 104"/>
                <a:gd name="T6" fmla="*/ 42 w 756"/>
                <a:gd name="T7" fmla="*/ 104 h 104"/>
                <a:gd name="T8" fmla="*/ 32 w 756"/>
                <a:gd name="T9" fmla="*/ 100 h 104"/>
                <a:gd name="T10" fmla="*/ 22 w 756"/>
                <a:gd name="T11" fmla="*/ 96 h 104"/>
                <a:gd name="T12" fmla="*/ 14 w 756"/>
                <a:gd name="T13" fmla="*/ 90 h 104"/>
                <a:gd name="T14" fmla="*/ 8 w 756"/>
                <a:gd name="T15" fmla="*/ 82 h 104"/>
                <a:gd name="T16" fmla="*/ 4 w 756"/>
                <a:gd name="T17" fmla="*/ 72 h 104"/>
                <a:gd name="T18" fmla="*/ 0 w 756"/>
                <a:gd name="T19" fmla="*/ 62 h 104"/>
                <a:gd name="T20" fmla="*/ 0 w 756"/>
                <a:gd name="T21" fmla="*/ 52 h 104"/>
                <a:gd name="T22" fmla="*/ 0 w 756"/>
                <a:gd name="T23" fmla="*/ 52 h 104"/>
                <a:gd name="T24" fmla="*/ 0 w 756"/>
                <a:gd name="T25" fmla="*/ 42 h 104"/>
                <a:gd name="T26" fmla="*/ 4 w 756"/>
                <a:gd name="T27" fmla="*/ 32 h 104"/>
                <a:gd name="T28" fmla="*/ 8 w 756"/>
                <a:gd name="T29" fmla="*/ 22 h 104"/>
                <a:gd name="T30" fmla="*/ 14 w 756"/>
                <a:gd name="T31" fmla="*/ 16 h 104"/>
                <a:gd name="T32" fmla="*/ 22 w 756"/>
                <a:gd name="T33" fmla="*/ 8 h 104"/>
                <a:gd name="T34" fmla="*/ 32 w 756"/>
                <a:gd name="T35" fmla="*/ 4 h 104"/>
                <a:gd name="T36" fmla="*/ 42 w 756"/>
                <a:gd name="T37" fmla="*/ 0 h 104"/>
                <a:gd name="T38" fmla="*/ 52 w 756"/>
                <a:gd name="T39" fmla="*/ 0 h 104"/>
                <a:gd name="T40" fmla="*/ 704 w 756"/>
                <a:gd name="T41" fmla="*/ 0 h 104"/>
                <a:gd name="T42" fmla="*/ 704 w 756"/>
                <a:gd name="T43" fmla="*/ 0 h 104"/>
                <a:gd name="T44" fmla="*/ 714 w 756"/>
                <a:gd name="T45" fmla="*/ 0 h 104"/>
                <a:gd name="T46" fmla="*/ 724 w 756"/>
                <a:gd name="T47" fmla="*/ 4 h 104"/>
                <a:gd name="T48" fmla="*/ 732 w 756"/>
                <a:gd name="T49" fmla="*/ 8 h 104"/>
                <a:gd name="T50" fmla="*/ 740 w 756"/>
                <a:gd name="T51" fmla="*/ 16 h 104"/>
                <a:gd name="T52" fmla="*/ 748 w 756"/>
                <a:gd name="T53" fmla="*/ 22 h 104"/>
                <a:gd name="T54" fmla="*/ 752 w 756"/>
                <a:gd name="T55" fmla="*/ 32 h 104"/>
                <a:gd name="T56" fmla="*/ 756 w 756"/>
                <a:gd name="T57" fmla="*/ 42 h 104"/>
                <a:gd name="T58" fmla="*/ 756 w 756"/>
                <a:gd name="T59" fmla="*/ 52 h 104"/>
                <a:gd name="T60" fmla="*/ 756 w 756"/>
                <a:gd name="T61" fmla="*/ 52 h 104"/>
                <a:gd name="T62" fmla="*/ 756 w 756"/>
                <a:gd name="T63" fmla="*/ 62 h 104"/>
                <a:gd name="T64" fmla="*/ 752 w 756"/>
                <a:gd name="T65" fmla="*/ 72 h 104"/>
                <a:gd name="T66" fmla="*/ 748 w 756"/>
                <a:gd name="T67" fmla="*/ 82 h 104"/>
                <a:gd name="T68" fmla="*/ 740 w 756"/>
                <a:gd name="T69" fmla="*/ 90 h 104"/>
                <a:gd name="T70" fmla="*/ 732 w 756"/>
                <a:gd name="T71" fmla="*/ 96 h 104"/>
                <a:gd name="T72" fmla="*/ 724 w 756"/>
                <a:gd name="T73" fmla="*/ 100 h 104"/>
                <a:gd name="T74" fmla="*/ 714 w 756"/>
                <a:gd name="T75" fmla="*/ 104 h 104"/>
                <a:gd name="T76" fmla="*/ 704 w 756"/>
                <a:gd name="T77" fmla="*/ 104 h 104"/>
                <a:gd name="T78" fmla="*/ 704 w 756"/>
                <a:gd name="T7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6" h="104">
                  <a:moveTo>
                    <a:pt x="704" y="104"/>
                  </a:moveTo>
                  <a:lnTo>
                    <a:pt x="52" y="104"/>
                  </a:lnTo>
                  <a:lnTo>
                    <a:pt x="52" y="104"/>
                  </a:lnTo>
                  <a:lnTo>
                    <a:pt x="42" y="104"/>
                  </a:lnTo>
                  <a:lnTo>
                    <a:pt x="32" y="100"/>
                  </a:lnTo>
                  <a:lnTo>
                    <a:pt x="22" y="96"/>
                  </a:lnTo>
                  <a:lnTo>
                    <a:pt x="14" y="90"/>
                  </a:lnTo>
                  <a:lnTo>
                    <a:pt x="8" y="82"/>
                  </a:lnTo>
                  <a:lnTo>
                    <a:pt x="4" y="72"/>
                  </a:lnTo>
                  <a:lnTo>
                    <a:pt x="0" y="62"/>
                  </a:lnTo>
                  <a:lnTo>
                    <a:pt x="0" y="52"/>
                  </a:lnTo>
                  <a:lnTo>
                    <a:pt x="0" y="52"/>
                  </a:lnTo>
                  <a:lnTo>
                    <a:pt x="0" y="42"/>
                  </a:lnTo>
                  <a:lnTo>
                    <a:pt x="4" y="32"/>
                  </a:lnTo>
                  <a:lnTo>
                    <a:pt x="8" y="22"/>
                  </a:lnTo>
                  <a:lnTo>
                    <a:pt x="14" y="16"/>
                  </a:lnTo>
                  <a:lnTo>
                    <a:pt x="22" y="8"/>
                  </a:lnTo>
                  <a:lnTo>
                    <a:pt x="32" y="4"/>
                  </a:lnTo>
                  <a:lnTo>
                    <a:pt x="42" y="0"/>
                  </a:lnTo>
                  <a:lnTo>
                    <a:pt x="52" y="0"/>
                  </a:lnTo>
                  <a:lnTo>
                    <a:pt x="704" y="0"/>
                  </a:lnTo>
                  <a:lnTo>
                    <a:pt x="704" y="0"/>
                  </a:lnTo>
                  <a:lnTo>
                    <a:pt x="714" y="0"/>
                  </a:lnTo>
                  <a:lnTo>
                    <a:pt x="724" y="4"/>
                  </a:lnTo>
                  <a:lnTo>
                    <a:pt x="732" y="8"/>
                  </a:lnTo>
                  <a:lnTo>
                    <a:pt x="740" y="16"/>
                  </a:lnTo>
                  <a:lnTo>
                    <a:pt x="748" y="22"/>
                  </a:lnTo>
                  <a:lnTo>
                    <a:pt x="752" y="32"/>
                  </a:lnTo>
                  <a:lnTo>
                    <a:pt x="756" y="42"/>
                  </a:lnTo>
                  <a:lnTo>
                    <a:pt x="756" y="52"/>
                  </a:lnTo>
                  <a:lnTo>
                    <a:pt x="756" y="52"/>
                  </a:lnTo>
                  <a:lnTo>
                    <a:pt x="756" y="62"/>
                  </a:lnTo>
                  <a:lnTo>
                    <a:pt x="752" y="72"/>
                  </a:lnTo>
                  <a:lnTo>
                    <a:pt x="748" y="82"/>
                  </a:lnTo>
                  <a:lnTo>
                    <a:pt x="740" y="90"/>
                  </a:lnTo>
                  <a:lnTo>
                    <a:pt x="732" y="96"/>
                  </a:lnTo>
                  <a:lnTo>
                    <a:pt x="724" y="100"/>
                  </a:lnTo>
                  <a:lnTo>
                    <a:pt x="714" y="104"/>
                  </a:lnTo>
                  <a:lnTo>
                    <a:pt x="704" y="104"/>
                  </a:lnTo>
                  <a:lnTo>
                    <a:pt x="70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11" name="Freeform 13"/>
            <p:cNvSpPr>
              <a:spLocks/>
            </p:cNvSpPr>
            <p:nvPr/>
          </p:nvSpPr>
          <p:spPr bwMode="auto">
            <a:xfrm>
              <a:off x="4889641" y="3331803"/>
              <a:ext cx="540222" cy="245886"/>
            </a:xfrm>
            <a:custGeom>
              <a:avLst/>
              <a:gdLst>
                <a:gd name="T0" fmla="*/ 456 w 892"/>
                <a:gd name="T1" fmla="*/ 406 h 406"/>
                <a:gd name="T2" fmla="*/ 436 w 892"/>
                <a:gd name="T3" fmla="*/ 402 h 406"/>
                <a:gd name="T4" fmla="*/ 418 w 892"/>
                <a:gd name="T5" fmla="*/ 390 h 406"/>
                <a:gd name="T6" fmla="*/ 408 w 892"/>
                <a:gd name="T7" fmla="*/ 374 h 406"/>
                <a:gd name="T8" fmla="*/ 404 w 892"/>
                <a:gd name="T9" fmla="*/ 354 h 406"/>
                <a:gd name="T10" fmla="*/ 402 w 892"/>
                <a:gd name="T11" fmla="*/ 346 h 406"/>
                <a:gd name="T12" fmla="*/ 396 w 892"/>
                <a:gd name="T13" fmla="*/ 344 h 406"/>
                <a:gd name="T14" fmla="*/ 164 w 892"/>
                <a:gd name="T15" fmla="*/ 344 h 406"/>
                <a:gd name="T16" fmla="*/ 138 w 892"/>
                <a:gd name="T17" fmla="*/ 344 h 406"/>
                <a:gd name="T18" fmla="*/ 104 w 892"/>
                <a:gd name="T19" fmla="*/ 336 h 406"/>
                <a:gd name="T20" fmla="*/ 66 w 892"/>
                <a:gd name="T21" fmla="*/ 318 h 406"/>
                <a:gd name="T22" fmla="*/ 46 w 892"/>
                <a:gd name="T23" fmla="*/ 302 h 406"/>
                <a:gd name="T24" fmla="*/ 30 w 892"/>
                <a:gd name="T25" fmla="*/ 284 h 406"/>
                <a:gd name="T26" fmla="*/ 14 w 892"/>
                <a:gd name="T27" fmla="*/ 258 h 406"/>
                <a:gd name="T28" fmla="*/ 4 w 892"/>
                <a:gd name="T29" fmla="*/ 224 h 406"/>
                <a:gd name="T30" fmla="*/ 0 w 892"/>
                <a:gd name="T31" fmla="*/ 180 h 406"/>
                <a:gd name="T32" fmla="*/ 0 w 892"/>
                <a:gd name="T33" fmla="*/ 156 h 406"/>
                <a:gd name="T34" fmla="*/ 10 w 892"/>
                <a:gd name="T35" fmla="*/ 114 h 406"/>
                <a:gd name="T36" fmla="*/ 28 w 892"/>
                <a:gd name="T37" fmla="*/ 80 h 406"/>
                <a:gd name="T38" fmla="*/ 52 w 892"/>
                <a:gd name="T39" fmla="*/ 54 h 406"/>
                <a:gd name="T40" fmla="*/ 78 w 892"/>
                <a:gd name="T41" fmla="*/ 32 h 406"/>
                <a:gd name="T42" fmla="*/ 108 w 892"/>
                <a:gd name="T43" fmla="*/ 18 h 406"/>
                <a:gd name="T44" fmla="*/ 150 w 892"/>
                <a:gd name="T45" fmla="*/ 4 h 406"/>
                <a:gd name="T46" fmla="*/ 840 w 892"/>
                <a:gd name="T47" fmla="*/ 0 h 406"/>
                <a:gd name="T48" fmla="*/ 852 w 892"/>
                <a:gd name="T49" fmla="*/ 2 h 406"/>
                <a:gd name="T50" fmla="*/ 870 w 892"/>
                <a:gd name="T51" fmla="*/ 10 h 406"/>
                <a:gd name="T52" fmla="*/ 884 w 892"/>
                <a:gd name="T53" fmla="*/ 24 h 406"/>
                <a:gd name="T54" fmla="*/ 892 w 892"/>
                <a:gd name="T55" fmla="*/ 42 h 406"/>
                <a:gd name="T56" fmla="*/ 892 w 892"/>
                <a:gd name="T57" fmla="*/ 52 h 406"/>
                <a:gd name="T58" fmla="*/ 888 w 892"/>
                <a:gd name="T59" fmla="*/ 74 h 406"/>
                <a:gd name="T60" fmla="*/ 878 w 892"/>
                <a:gd name="T61" fmla="*/ 90 h 406"/>
                <a:gd name="T62" fmla="*/ 860 w 892"/>
                <a:gd name="T63" fmla="*/ 102 h 406"/>
                <a:gd name="T64" fmla="*/ 840 w 892"/>
                <a:gd name="T65" fmla="*/ 106 h 406"/>
                <a:gd name="T66" fmla="*/ 180 w 892"/>
                <a:gd name="T67" fmla="*/ 106 h 406"/>
                <a:gd name="T68" fmla="*/ 148 w 892"/>
                <a:gd name="T69" fmla="*/ 114 h 406"/>
                <a:gd name="T70" fmla="*/ 124 w 892"/>
                <a:gd name="T71" fmla="*/ 130 h 406"/>
                <a:gd name="T72" fmla="*/ 110 w 892"/>
                <a:gd name="T73" fmla="*/ 150 h 406"/>
                <a:gd name="T74" fmla="*/ 104 w 892"/>
                <a:gd name="T75" fmla="*/ 170 h 406"/>
                <a:gd name="T76" fmla="*/ 104 w 892"/>
                <a:gd name="T77" fmla="*/ 180 h 406"/>
                <a:gd name="T78" fmla="*/ 108 w 892"/>
                <a:gd name="T79" fmla="*/ 208 h 406"/>
                <a:gd name="T80" fmla="*/ 118 w 892"/>
                <a:gd name="T81" fmla="*/ 226 h 406"/>
                <a:gd name="T82" fmla="*/ 130 w 892"/>
                <a:gd name="T83" fmla="*/ 234 h 406"/>
                <a:gd name="T84" fmla="*/ 152 w 892"/>
                <a:gd name="T85" fmla="*/ 240 h 406"/>
                <a:gd name="T86" fmla="*/ 394 w 892"/>
                <a:gd name="T87" fmla="*/ 240 h 406"/>
                <a:gd name="T88" fmla="*/ 406 w 892"/>
                <a:gd name="T89" fmla="*/ 240 h 406"/>
                <a:gd name="T90" fmla="*/ 438 w 892"/>
                <a:gd name="T91" fmla="*/ 248 h 406"/>
                <a:gd name="T92" fmla="*/ 464 w 892"/>
                <a:gd name="T93" fmla="*/ 260 h 406"/>
                <a:gd name="T94" fmla="*/ 476 w 892"/>
                <a:gd name="T95" fmla="*/ 270 h 406"/>
                <a:gd name="T96" fmla="*/ 498 w 892"/>
                <a:gd name="T97" fmla="*/ 302 h 406"/>
                <a:gd name="T98" fmla="*/ 506 w 892"/>
                <a:gd name="T99" fmla="*/ 324 h 406"/>
                <a:gd name="T100" fmla="*/ 508 w 892"/>
                <a:gd name="T101" fmla="*/ 354 h 406"/>
                <a:gd name="T102" fmla="*/ 508 w 892"/>
                <a:gd name="T103" fmla="*/ 364 h 406"/>
                <a:gd name="T104" fmla="*/ 500 w 892"/>
                <a:gd name="T105" fmla="*/ 384 h 406"/>
                <a:gd name="T106" fmla="*/ 486 w 892"/>
                <a:gd name="T107" fmla="*/ 398 h 406"/>
                <a:gd name="T108" fmla="*/ 466 w 892"/>
                <a:gd name="T109" fmla="*/ 406 h 406"/>
                <a:gd name="T110" fmla="*/ 456 w 892"/>
                <a:gd name="T111"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2" h="406">
                  <a:moveTo>
                    <a:pt x="456" y="406"/>
                  </a:moveTo>
                  <a:lnTo>
                    <a:pt x="456" y="406"/>
                  </a:lnTo>
                  <a:lnTo>
                    <a:pt x="446" y="406"/>
                  </a:lnTo>
                  <a:lnTo>
                    <a:pt x="436" y="402"/>
                  </a:lnTo>
                  <a:lnTo>
                    <a:pt x="426" y="398"/>
                  </a:lnTo>
                  <a:lnTo>
                    <a:pt x="418" y="390"/>
                  </a:lnTo>
                  <a:lnTo>
                    <a:pt x="412" y="384"/>
                  </a:lnTo>
                  <a:lnTo>
                    <a:pt x="408" y="374"/>
                  </a:lnTo>
                  <a:lnTo>
                    <a:pt x="404" y="364"/>
                  </a:lnTo>
                  <a:lnTo>
                    <a:pt x="404" y="354"/>
                  </a:lnTo>
                  <a:lnTo>
                    <a:pt x="404" y="354"/>
                  </a:lnTo>
                  <a:lnTo>
                    <a:pt x="402" y="346"/>
                  </a:lnTo>
                  <a:lnTo>
                    <a:pt x="402" y="346"/>
                  </a:lnTo>
                  <a:lnTo>
                    <a:pt x="396" y="344"/>
                  </a:lnTo>
                  <a:lnTo>
                    <a:pt x="164" y="344"/>
                  </a:lnTo>
                  <a:lnTo>
                    <a:pt x="164" y="344"/>
                  </a:lnTo>
                  <a:lnTo>
                    <a:pt x="150" y="344"/>
                  </a:lnTo>
                  <a:lnTo>
                    <a:pt x="138" y="344"/>
                  </a:lnTo>
                  <a:lnTo>
                    <a:pt x="122" y="340"/>
                  </a:lnTo>
                  <a:lnTo>
                    <a:pt x="104" y="336"/>
                  </a:lnTo>
                  <a:lnTo>
                    <a:pt x="84" y="328"/>
                  </a:lnTo>
                  <a:lnTo>
                    <a:pt x="66" y="318"/>
                  </a:lnTo>
                  <a:lnTo>
                    <a:pt x="46" y="302"/>
                  </a:lnTo>
                  <a:lnTo>
                    <a:pt x="46" y="302"/>
                  </a:lnTo>
                  <a:lnTo>
                    <a:pt x="38" y="294"/>
                  </a:lnTo>
                  <a:lnTo>
                    <a:pt x="30" y="284"/>
                  </a:lnTo>
                  <a:lnTo>
                    <a:pt x="22" y="272"/>
                  </a:lnTo>
                  <a:lnTo>
                    <a:pt x="14" y="258"/>
                  </a:lnTo>
                  <a:lnTo>
                    <a:pt x="8" y="242"/>
                  </a:lnTo>
                  <a:lnTo>
                    <a:pt x="4" y="224"/>
                  </a:lnTo>
                  <a:lnTo>
                    <a:pt x="0" y="204"/>
                  </a:lnTo>
                  <a:lnTo>
                    <a:pt x="0" y="180"/>
                  </a:lnTo>
                  <a:lnTo>
                    <a:pt x="0" y="180"/>
                  </a:lnTo>
                  <a:lnTo>
                    <a:pt x="0" y="156"/>
                  </a:lnTo>
                  <a:lnTo>
                    <a:pt x="4" y="134"/>
                  </a:lnTo>
                  <a:lnTo>
                    <a:pt x="10" y="114"/>
                  </a:lnTo>
                  <a:lnTo>
                    <a:pt x="18" y="96"/>
                  </a:lnTo>
                  <a:lnTo>
                    <a:pt x="28" y="80"/>
                  </a:lnTo>
                  <a:lnTo>
                    <a:pt x="38" y="66"/>
                  </a:lnTo>
                  <a:lnTo>
                    <a:pt x="52" y="54"/>
                  </a:lnTo>
                  <a:lnTo>
                    <a:pt x="64" y="42"/>
                  </a:lnTo>
                  <a:lnTo>
                    <a:pt x="78" y="32"/>
                  </a:lnTo>
                  <a:lnTo>
                    <a:pt x="92" y="24"/>
                  </a:lnTo>
                  <a:lnTo>
                    <a:pt x="108" y="18"/>
                  </a:lnTo>
                  <a:lnTo>
                    <a:pt x="122" y="12"/>
                  </a:lnTo>
                  <a:lnTo>
                    <a:pt x="150" y="4"/>
                  </a:lnTo>
                  <a:lnTo>
                    <a:pt x="176" y="0"/>
                  </a:lnTo>
                  <a:lnTo>
                    <a:pt x="840" y="0"/>
                  </a:lnTo>
                  <a:lnTo>
                    <a:pt x="840" y="0"/>
                  </a:lnTo>
                  <a:lnTo>
                    <a:pt x="852" y="2"/>
                  </a:lnTo>
                  <a:lnTo>
                    <a:pt x="860" y="4"/>
                  </a:lnTo>
                  <a:lnTo>
                    <a:pt x="870" y="10"/>
                  </a:lnTo>
                  <a:lnTo>
                    <a:pt x="878" y="16"/>
                  </a:lnTo>
                  <a:lnTo>
                    <a:pt x="884" y="24"/>
                  </a:lnTo>
                  <a:lnTo>
                    <a:pt x="888" y="32"/>
                  </a:lnTo>
                  <a:lnTo>
                    <a:pt x="892" y="42"/>
                  </a:lnTo>
                  <a:lnTo>
                    <a:pt x="892" y="52"/>
                  </a:lnTo>
                  <a:lnTo>
                    <a:pt x="892" y="52"/>
                  </a:lnTo>
                  <a:lnTo>
                    <a:pt x="892" y="64"/>
                  </a:lnTo>
                  <a:lnTo>
                    <a:pt x="888" y="74"/>
                  </a:lnTo>
                  <a:lnTo>
                    <a:pt x="884" y="82"/>
                  </a:lnTo>
                  <a:lnTo>
                    <a:pt x="878" y="90"/>
                  </a:lnTo>
                  <a:lnTo>
                    <a:pt x="870" y="96"/>
                  </a:lnTo>
                  <a:lnTo>
                    <a:pt x="860" y="102"/>
                  </a:lnTo>
                  <a:lnTo>
                    <a:pt x="852" y="104"/>
                  </a:lnTo>
                  <a:lnTo>
                    <a:pt x="840" y="106"/>
                  </a:lnTo>
                  <a:lnTo>
                    <a:pt x="180" y="106"/>
                  </a:lnTo>
                  <a:lnTo>
                    <a:pt x="180" y="106"/>
                  </a:lnTo>
                  <a:lnTo>
                    <a:pt x="162" y="108"/>
                  </a:lnTo>
                  <a:lnTo>
                    <a:pt x="148" y="114"/>
                  </a:lnTo>
                  <a:lnTo>
                    <a:pt x="136" y="120"/>
                  </a:lnTo>
                  <a:lnTo>
                    <a:pt x="124" y="130"/>
                  </a:lnTo>
                  <a:lnTo>
                    <a:pt x="114" y="142"/>
                  </a:lnTo>
                  <a:lnTo>
                    <a:pt x="110" y="150"/>
                  </a:lnTo>
                  <a:lnTo>
                    <a:pt x="106" y="158"/>
                  </a:lnTo>
                  <a:lnTo>
                    <a:pt x="104" y="170"/>
                  </a:lnTo>
                  <a:lnTo>
                    <a:pt x="104" y="180"/>
                  </a:lnTo>
                  <a:lnTo>
                    <a:pt x="104" y="180"/>
                  </a:lnTo>
                  <a:lnTo>
                    <a:pt x="106" y="196"/>
                  </a:lnTo>
                  <a:lnTo>
                    <a:pt x="108" y="208"/>
                  </a:lnTo>
                  <a:lnTo>
                    <a:pt x="112" y="218"/>
                  </a:lnTo>
                  <a:lnTo>
                    <a:pt x="118" y="226"/>
                  </a:lnTo>
                  <a:lnTo>
                    <a:pt x="118" y="226"/>
                  </a:lnTo>
                  <a:lnTo>
                    <a:pt x="130" y="234"/>
                  </a:lnTo>
                  <a:lnTo>
                    <a:pt x="142" y="238"/>
                  </a:lnTo>
                  <a:lnTo>
                    <a:pt x="152" y="240"/>
                  </a:lnTo>
                  <a:lnTo>
                    <a:pt x="160" y="240"/>
                  </a:lnTo>
                  <a:lnTo>
                    <a:pt x="394" y="240"/>
                  </a:lnTo>
                  <a:lnTo>
                    <a:pt x="394" y="240"/>
                  </a:lnTo>
                  <a:lnTo>
                    <a:pt x="406" y="240"/>
                  </a:lnTo>
                  <a:lnTo>
                    <a:pt x="426" y="244"/>
                  </a:lnTo>
                  <a:lnTo>
                    <a:pt x="438" y="248"/>
                  </a:lnTo>
                  <a:lnTo>
                    <a:pt x="450" y="252"/>
                  </a:lnTo>
                  <a:lnTo>
                    <a:pt x="464" y="260"/>
                  </a:lnTo>
                  <a:lnTo>
                    <a:pt x="476" y="270"/>
                  </a:lnTo>
                  <a:lnTo>
                    <a:pt x="476" y="270"/>
                  </a:lnTo>
                  <a:lnTo>
                    <a:pt x="488" y="284"/>
                  </a:lnTo>
                  <a:lnTo>
                    <a:pt x="498" y="302"/>
                  </a:lnTo>
                  <a:lnTo>
                    <a:pt x="502" y="312"/>
                  </a:lnTo>
                  <a:lnTo>
                    <a:pt x="506" y="324"/>
                  </a:lnTo>
                  <a:lnTo>
                    <a:pt x="508" y="338"/>
                  </a:lnTo>
                  <a:lnTo>
                    <a:pt x="508" y="354"/>
                  </a:lnTo>
                  <a:lnTo>
                    <a:pt x="508" y="354"/>
                  </a:lnTo>
                  <a:lnTo>
                    <a:pt x="508" y="364"/>
                  </a:lnTo>
                  <a:lnTo>
                    <a:pt x="504" y="374"/>
                  </a:lnTo>
                  <a:lnTo>
                    <a:pt x="500" y="384"/>
                  </a:lnTo>
                  <a:lnTo>
                    <a:pt x="494" y="390"/>
                  </a:lnTo>
                  <a:lnTo>
                    <a:pt x="486" y="398"/>
                  </a:lnTo>
                  <a:lnTo>
                    <a:pt x="476" y="402"/>
                  </a:lnTo>
                  <a:lnTo>
                    <a:pt x="466" y="406"/>
                  </a:lnTo>
                  <a:lnTo>
                    <a:pt x="456" y="406"/>
                  </a:lnTo>
                  <a:lnTo>
                    <a:pt x="456"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12" name="Freeform 14"/>
            <p:cNvSpPr>
              <a:spLocks/>
            </p:cNvSpPr>
            <p:nvPr/>
          </p:nvSpPr>
          <p:spPr bwMode="auto">
            <a:xfrm>
              <a:off x="6726775" y="3077438"/>
              <a:ext cx="895121" cy="245886"/>
            </a:xfrm>
            <a:custGeom>
              <a:avLst/>
              <a:gdLst>
                <a:gd name="T0" fmla="*/ 52 w 1478"/>
                <a:gd name="T1" fmla="*/ 406 h 406"/>
                <a:gd name="T2" fmla="*/ 32 w 1478"/>
                <a:gd name="T3" fmla="*/ 402 h 406"/>
                <a:gd name="T4" fmla="*/ 14 w 1478"/>
                <a:gd name="T5" fmla="*/ 390 h 406"/>
                <a:gd name="T6" fmla="*/ 4 w 1478"/>
                <a:gd name="T7" fmla="*/ 374 h 406"/>
                <a:gd name="T8" fmla="*/ 0 w 1478"/>
                <a:gd name="T9" fmla="*/ 352 h 406"/>
                <a:gd name="T10" fmla="*/ 0 w 1478"/>
                <a:gd name="T11" fmla="*/ 342 h 406"/>
                <a:gd name="T12" fmla="*/ 8 w 1478"/>
                <a:gd name="T13" fmla="*/ 324 h 406"/>
                <a:gd name="T14" fmla="*/ 22 w 1478"/>
                <a:gd name="T15" fmla="*/ 310 h 406"/>
                <a:gd name="T16" fmla="*/ 42 w 1478"/>
                <a:gd name="T17" fmla="*/ 302 h 406"/>
                <a:gd name="T18" fmla="*/ 1300 w 1478"/>
                <a:gd name="T19" fmla="*/ 300 h 406"/>
                <a:gd name="T20" fmla="*/ 1316 w 1478"/>
                <a:gd name="T21" fmla="*/ 296 h 406"/>
                <a:gd name="T22" fmla="*/ 1342 w 1478"/>
                <a:gd name="T23" fmla="*/ 286 h 406"/>
                <a:gd name="T24" fmla="*/ 1364 w 1478"/>
                <a:gd name="T25" fmla="*/ 264 h 406"/>
                <a:gd name="T26" fmla="*/ 1372 w 1478"/>
                <a:gd name="T27" fmla="*/ 246 h 406"/>
                <a:gd name="T28" fmla="*/ 1374 w 1478"/>
                <a:gd name="T29" fmla="*/ 226 h 406"/>
                <a:gd name="T30" fmla="*/ 1374 w 1478"/>
                <a:gd name="T31" fmla="*/ 210 h 406"/>
                <a:gd name="T32" fmla="*/ 1366 w 1478"/>
                <a:gd name="T33" fmla="*/ 188 h 406"/>
                <a:gd name="T34" fmla="*/ 1360 w 1478"/>
                <a:gd name="T35" fmla="*/ 180 h 406"/>
                <a:gd name="T36" fmla="*/ 1336 w 1478"/>
                <a:gd name="T37" fmla="*/ 168 h 406"/>
                <a:gd name="T38" fmla="*/ 1318 w 1478"/>
                <a:gd name="T39" fmla="*/ 166 h 406"/>
                <a:gd name="T40" fmla="*/ 1084 w 1478"/>
                <a:gd name="T41" fmla="*/ 166 h 406"/>
                <a:gd name="T42" fmla="*/ 1052 w 1478"/>
                <a:gd name="T43" fmla="*/ 162 h 406"/>
                <a:gd name="T44" fmla="*/ 1028 w 1478"/>
                <a:gd name="T45" fmla="*/ 152 h 406"/>
                <a:gd name="T46" fmla="*/ 1002 w 1478"/>
                <a:gd name="T47" fmla="*/ 134 h 406"/>
                <a:gd name="T48" fmla="*/ 990 w 1478"/>
                <a:gd name="T49" fmla="*/ 122 h 406"/>
                <a:gd name="T50" fmla="*/ 976 w 1478"/>
                <a:gd name="T51" fmla="*/ 94 h 406"/>
                <a:gd name="T52" fmla="*/ 970 w 1478"/>
                <a:gd name="T53" fmla="*/ 68 h 406"/>
                <a:gd name="T54" fmla="*/ 970 w 1478"/>
                <a:gd name="T55" fmla="*/ 52 h 406"/>
                <a:gd name="T56" fmla="*/ 974 w 1478"/>
                <a:gd name="T57" fmla="*/ 32 h 406"/>
                <a:gd name="T58" fmla="*/ 984 w 1478"/>
                <a:gd name="T59" fmla="*/ 14 h 406"/>
                <a:gd name="T60" fmla="*/ 1002 w 1478"/>
                <a:gd name="T61" fmla="*/ 4 h 406"/>
                <a:gd name="T62" fmla="*/ 1022 w 1478"/>
                <a:gd name="T63" fmla="*/ 0 h 406"/>
                <a:gd name="T64" fmla="*/ 1032 w 1478"/>
                <a:gd name="T65" fmla="*/ 0 h 406"/>
                <a:gd name="T66" fmla="*/ 1052 w 1478"/>
                <a:gd name="T67" fmla="*/ 8 h 406"/>
                <a:gd name="T68" fmla="*/ 1066 w 1478"/>
                <a:gd name="T69" fmla="*/ 22 h 406"/>
                <a:gd name="T70" fmla="*/ 1074 w 1478"/>
                <a:gd name="T71" fmla="*/ 42 h 406"/>
                <a:gd name="T72" fmla="*/ 1074 w 1478"/>
                <a:gd name="T73" fmla="*/ 52 h 406"/>
                <a:gd name="T74" fmla="*/ 1076 w 1478"/>
                <a:gd name="T75" fmla="*/ 60 h 406"/>
                <a:gd name="T76" fmla="*/ 1314 w 1478"/>
                <a:gd name="T77" fmla="*/ 60 h 406"/>
                <a:gd name="T78" fmla="*/ 1328 w 1478"/>
                <a:gd name="T79" fmla="*/ 60 h 406"/>
                <a:gd name="T80" fmla="*/ 1356 w 1478"/>
                <a:gd name="T81" fmla="*/ 64 h 406"/>
                <a:gd name="T82" fmla="*/ 1394 w 1478"/>
                <a:gd name="T83" fmla="*/ 78 h 406"/>
                <a:gd name="T84" fmla="*/ 1432 w 1478"/>
                <a:gd name="T85" fmla="*/ 104 h 406"/>
                <a:gd name="T86" fmla="*/ 1440 w 1478"/>
                <a:gd name="T87" fmla="*/ 112 h 406"/>
                <a:gd name="T88" fmla="*/ 1456 w 1478"/>
                <a:gd name="T89" fmla="*/ 134 h 406"/>
                <a:gd name="T90" fmla="*/ 1470 w 1478"/>
                <a:gd name="T91" fmla="*/ 164 h 406"/>
                <a:gd name="T92" fmla="*/ 1478 w 1478"/>
                <a:gd name="T93" fmla="*/ 202 h 406"/>
                <a:gd name="T94" fmla="*/ 1478 w 1478"/>
                <a:gd name="T95" fmla="*/ 226 h 406"/>
                <a:gd name="T96" fmla="*/ 1474 w 1478"/>
                <a:gd name="T97" fmla="*/ 272 h 406"/>
                <a:gd name="T98" fmla="*/ 1460 w 1478"/>
                <a:gd name="T99" fmla="*/ 310 h 406"/>
                <a:gd name="T100" fmla="*/ 1440 w 1478"/>
                <a:gd name="T101" fmla="*/ 340 h 406"/>
                <a:gd name="T102" fmla="*/ 1414 w 1478"/>
                <a:gd name="T103" fmla="*/ 364 h 406"/>
                <a:gd name="T104" fmla="*/ 1386 w 1478"/>
                <a:gd name="T105" fmla="*/ 382 h 406"/>
                <a:gd name="T106" fmla="*/ 1356 w 1478"/>
                <a:gd name="T107" fmla="*/ 394 h 406"/>
                <a:gd name="T108" fmla="*/ 1302 w 1478"/>
                <a:gd name="T10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8" h="406">
                  <a:moveTo>
                    <a:pt x="52" y="406"/>
                  </a:moveTo>
                  <a:lnTo>
                    <a:pt x="52" y="406"/>
                  </a:lnTo>
                  <a:lnTo>
                    <a:pt x="42" y="404"/>
                  </a:lnTo>
                  <a:lnTo>
                    <a:pt x="32" y="402"/>
                  </a:lnTo>
                  <a:lnTo>
                    <a:pt x="22" y="396"/>
                  </a:lnTo>
                  <a:lnTo>
                    <a:pt x="14" y="390"/>
                  </a:lnTo>
                  <a:lnTo>
                    <a:pt x="8" y="382"/>
                  </a:lnTo>
                  <a:lnTo>
                    <a:pt x="4" y="374"/>
                  </a:lnTo>
                  <a:lnTo>
                    <a:pt x="0" y="364"/>
                  </a:lnTo>
                  <a:lnTo>
                    <a:pt x="0" y="352"/>
                  </a:lnTo>
                  <a:lnTo>
                    <a:pt x="0" y="352"/>
                  </a:lnTo>
                  <a:lnTo>
                    <a:pt x="0" y="342"/>
                  </a:lnTo>
                  <a:lnTo>
                    <a:pt x="4" y="332"/>
                  </a:lnTo>
                  <a:lnTo>
                    <a:pt x="8" y="324"/>
                  </a:lnTo>
                  <a:lnTo>
                    <a:pt x="14" y="316"/>
                  </a:lnTo>
                  <a:lnTo>
                    <a:pt x="22" y="310"/>
                  </a:lnTo>
                  <a:lnTo>
                    <a:pt x="32" y="304"/>
                  </a:lnTo>
                  <a:lnTo>
                    <a:pt x="42" y="302"/>
                  </a:lnTo>
                  <a:lnTo>
                    <a:pt x="52" y="300"/>
                  </a:lnTo>
                  <a:lnTo>
                    <a:pt x="1300" y="300"/>
                  </a:lnTo>
                  <a:lnTo>
                    <a:pt x="1300" y="300"/>
                  </a:lnTo>
                  <a:lnTo>
                    <a:pt x="1316" y="296"/>
                  </a:lnTo>
                  <a:lnTo>
                    <a:pt x="1330" y="292"/>
                  </a:lnTo>
                  <a:lnTo>
                    <a:pt x="1342" y="286"/>
                  </a:lnTo>
                  <a:lnTo>
                    <a:pt x="1354" y="276"/>
                  </a:lnTo>
                  <a:lnTo>
                    <a:pt x="1364" y="264"/>
                  </a:lnTo>
                  <a:lnTo>
                    <a:pt x="1368" y="256"/>
                  </a:lnTo>
                  <a:lnTo>
                    <a:pt x="1372" y="246"/>
                  </a:lnTo>
                  <a:lnTo>
                    <a:pt x="1374" y="236"/>
                  </a:lnTo>
                  <a:lnTo>
                    <a:pt x="1374" y="226"/>
                  </a:lnTo>
                  <a:lnTo>
                    <a:pt x="1374" y="226"/>
                  </a:lnTo>
                  <a:lnTo>
                    <a:pt x="1374" y="210"/>
                  </a:lnTo>
                  <a:lnTo>
                    <a:pt x="1370" y="198"/>
                  </a:lnTo>
                  <a:lnTo>
                    <a:pt x="1366" y="188"/>
                  </a:lnTo>
                  <a:lnTo>
                    <a:pt x="1360" y="180"/>
                  </a:lnTo>
                  <a:lnTo>
                    <a:pt x="1360" y="180"/>
                  </a:lnTo>
                  <a:lnTo>
                    <a:pt x="1348" y="172"/>
                  </a:lnTo>
                  <a:lnTo>
                    <a:pt x="1336" y="168"/>
                  </a:lnTo>
                  <a:lnTo>
                    <a:pt x="1326" y="166"/>
                  </a:lnTo>
                  <a:lnTo>
                    <a:pt x="1318" y="166"/>
                  </a:lnTo>
                  <a:lnTo>
                    <a:pt x="1084" y="166"/>
                  </a:lnTo>
                  <a:lnTo>
                    <a:pt x="1084" y="166"/>
                  </a:lnTo>
                  <a:lnTo>
                    <a:pt x="1072" y="166"/>
                  </a:lnTo>
                  <a:lnTo>
                    <a:pt x="1052" y="162"/>
                  </a:lnTo>
                  <a:lnTo>
                    <a:pt x="1040" y="158"/>
                  </a:lnTo>
                  <a:lnTo>
                    <a:pt x="1028" y="152"/>
                  </a:lnTo>
                  <a:lnTo>
                    <a:pt x="1014" y="146"/>
                  </a:lnTo>
                  <a:lnTo>
                    <a:pt x="1002" y="134"/>
                  </a:lnTo>
                  <a:lnTo>
                    <a:pt x="1002" y="134"/>
                  </a:lnTo>
                  <a:lnTo>
                    <a:pt x="990" y="122"/>
                  </a:lnTo>
                  <a:lnTo>
                    <a:pt x="980" y="104"/>
                  </a:lnTo>
                  <a:lnTo>
                    <a:pt x="976" y="94"/>
                  </a:lnTo>
                  <a:lnTo>
                    <a:pt x="972" y="80"/>
                  </a:lnTo>
                  <a:lnTo>
                    <a:pt x="970" y="68"/>
                  </a:lnTo>
                  <a:lnTo>
                    <a:pt x="970" y="52"/>
                  </a:lnTo>
                  <a:lnTo>
                    <a:pt x="970" y="52"/>
                  </a:lnTo>
                  <a:lnTo>
                    <a:pt x="970" y="42"/>
                  </a:lnTo>
                  <a:lnTo>
                    <a:pt x="974" y="32"/>
                  </a:lnTo>
                  <a:lnTo>
                    <a:pt x="978" y="22"/>
                  </a:lnTo>
                  <a:lnTo>
                    <a:pt x="984" y="14"/>
                  </a:lnTo>
                  <a:lnTo>
                    <a:pt x="992" y="8"/>
                  </a:lnTo>
                  <a:lnTo>
                    <a:pt x="1002" y="4"/>
                  </a:lnTo>
                  <a:lnTo>
                    <a:pt x="1012" y="0"/>
                  </a:lnTo>
                  <a:lnTo>
                    <a:pt x="1022" y="0"/>
                  </a:lnTo>
                  <a:lnTo>
                    <a:pt x="1022" y="0"/>
                  </a:lnTo>
                  <a:lnTo>
                    <a:pt x="1032" y="0"/>
                  </a:lnTo>
                  <a:lnTo>
                    <a:pt x="1042" y="4"/>
                  </a:lnTo>
                  <a:lnTo>
                    <a:pt x="1052" y="8"/>
                  </a:lnTo>
                  <a:lnTo>
                    <a:pt x="1060" y="14"/>
                  </a:lnTo>
                  <a:lnTo>
                    <a:pt x="1066" y="22"/>
                  </a:lnTo>
                  <a:lnTo>
                    <a:pt x="1070" y="32"/>
                  </a:lnTo>
                  <a:lnTo>
                    <a:pt x="1074" y="42"/>
                  </a:lnTo>
                  <a:lnTo>
                    <a:pt x="1074" y="52"/>
                  </a:lnTo>
                  <a:lnTo>
                    <a:pt x="1074" y="52"/>
                  </a:lnTo>
                  <a:lnTo>
                    <a:pt x="1076" y="60"/>
                  </a:lnTo>
                  <a:lnTo>
                    <a:pt x="1076" y="60"/>
                  </a:lnTo>
                  <a:lnTo>
                    <a:pt x="1082" y="60"/>
                  </a:lnTo>
                  <a:lnTo>
                    <a:pt x="1314" y="60"/>
                  </a:lnTo>
                  <a:lnTo>
                    <a:pt x="1314" y="60"/>
                  </a:lnTo>
                  <a:lnTo>
                    <a:pt x="1328" y="60"/>
                  </a:lnTo>
                  <a:lnTo>
                    <a:pt x="1340" y="62"/>
                  </a:lnTo>
                  <a:lnTo>
                    <a:pt x="1356" y="64"/>
                  </a:lnTo>
                  <a:lnTo>
                    <a:pt x="1374" y="70"/>
                  </a:lnTo>
                  <a:lnTo>
                    <a:pt x="1394" y="78"/>
                  </a:lnTo>
                  <a:lnTo>
                    <a:pt x="1412" y="88"/>
                  </a:lnTo>
                  <a:lnTo>
                    <a:pt x="1432" y="104"/>
                  </a:lnTo>
                  <a:lnTo>
                    <a:pt x="1432" y="104"/>
                  </a:lnTo>
                  <a:lnTo>
                    <a:pt x="1440" y="112"/>
                  </a:lnTo>
                  <a:lnTo>
                    <a:pt x="1448" y="122"/>
                  </a:lnTo>
                  <a:lnTo>
                    <a:pt x="1456" y="134"/>
                  </a:lnTo>
                  <a:lnTo>
                    <a:pt x="1464" y="148"/>
                  </a:lnTo>
                  <a:lnTo>
                    <a:pt x="1470" y="164"/>
                  </a:lnTo>
                  <a:lnTo>
                    <a:pt x="1474" y="182"/>
                  </a:lnTo>
                  <a:lnTo>
                    <a:pt x="1478" y="202"/>
                  </a:lnTo>
                  <a:lnTo>
                    <a:pt x="1478" y="226"/>
                  </a:lnTo>
                  <a:lnTo>
                    <a:pt x="1478" y="226"/>
                  </a:lnTo>
                  <a:lnTo>
                    <a:pt x="1478" y="250"/>
                  </a:lnTo>
                  <a:lnTo>
                    <a:pt x="1474" y="272"/>
                  </a:lnTo>
                  <a:lnTo>
                    <a:pt x="1468" y="292"/>
                  </a:lnTo>
                  <a:lnTo>
                    <a:pt x="1460" y="310"/>
                  </a:lnTo>
                  <a:lnTo>
                    <a:pt x="1450" y="326"/>
                  </a:lnTo>
                  <a:lnTo>
                    <a:pt x="1440" y="340"/>
                  </a:lnTo>
                  <a:lnTo>
                    <a:pt x="1426" y="352"/>
                  </a:lnTo>
                  <a:lnTo>
                    <a:pt x="1414" y="364"/>
                  </a:lnTo>
                  <a:lnTo>
                    <a:pt x="1400" y="374"/>
                  </a:lnTo>
                  <a:lnTo>
                    <a:pt x="1386" y="382"/>
                  </a:lnTo>
                  <a:lnTo>
                    <a:pt x="1370" y="388"/>
                  </a:lnTo>
                  <a:lnTo>
                    <a:pt x="1356" y="394"/>
                  </a:lnTo>
                  <a:lnTo>
                    <a:pt x="1328" y="402"/>
                  </a:lnTo>
                  <a:lnTo>
                    <a:pt x="1302" y="406"/>
                  </a:lnTo>
                  <a:lnTo>
                    <a:pt x="52"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13" name="Freeform 15"/>
            <p:cNvSpPr>
              <a:spLocks noEditPoints="1"/>
            </p:cNvSpPr>
            <p:nvPr/>
          </p:nvSpPr>
          <p:spPr bwMode="auto">
            <a:xfrm>
              <a:off x="6892717" y="3505013"/>
              <a:ext cx="208337" cy="208337"/>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14" name="Freeform 18"/>
            <p:cNvSpPr>
              <a:spLocks/>
            </p:cNvSpPr>
            <p:nvPr/>
          </p:nvSpPr>
          <p:spPr bwMode="auto">
            <a:xfrm>
              <a:off x="6965393" y="3268818"/>
              <a:ext cx="64197" cy="213182"/>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15" name="Freeform 19"/>
            <p:cNvSpPr>
              <a:spLocks noEditPoints="1"/>
            </p:cNvSpPr>
            <p:nvPr/>
          </p:nvSpPr>
          <p:spPr bwMode="auto">
            <a:xfrm>
              <a:off x="5077386" y="3609182"/>
              <a:ext cx="186534" cy="185323"/>
            </a:xfrm>
            <a:custGeom>
              <a:avLst/>
              <a:gdLst>
                <a:gd name="T0" fmla="*/ 154 w 308"/>
                <a:gd name="T1" fmla="*/ 306 h 306"/>
                <a:gd name="T2" fmla="*/ 124 w 308"/>
                <a:gd name="T3" fmla="*/ 304 h 306"/>
                <a:gd name="T4" fmla="*/ 94 w 308"/>
                <a:gd name="T5" fmla="*/ 294 h 306"/>
                <a:gd name="T6" fmla="*/ 68 w 308"/>
                <a:gd name="T7" fmla="*/ 280 h 306"/>
                <a:gd name="T8" fmla="*/ 46 w 308"/>
                <a:gd name="T9" fmla="*/ 262 h 306"/>
                <a:gd name="T10" fmla="*/ 26 w 308"/>
                <a:gd name="T11" fmla="*/ 240 h 306"/>
                <a:gd name="T12" fmla="*/ 12 w 308"/>
                <a:gd name="T13" fmla="*/ 212 h 306"/>
                <a:gd name="T14" fmla="*/ 4 w 308"/>
                <a:gd name="T15" fmla="*/ 184 h 306"/>
                <a:gd name="T16" fmla="*/ 0 w 308"/>
                <a:gd name="T17" fmla="*/ 154 h 306"/>
                <a:gd name="T18" fmla="*/ 2 w 308"/>
                <a:gd name="T19" fmla="*/ 138 h 306"/>
                <a:gd name="T20" fmla="*/ 8 w 308"/>
                <a:gd name="T21" fmla="*/ 108 h 306"/>
                <a:gd name="T22" fmla="*/ 20 w 308"/>
                <a:gd name="T23" fmla="*/ 80 h 306"/>
                <a:gd name="T24" fmla="*/ 36 w 308"/>
                <a:gd name="T25" fmla="*/ 56 h 306"/>
                <a:gd name="T26" fmla="*/ 56 w 308"/>
                <a:gd name="T27" fmla="*/ 34 h 306"/>
                <a:gd name="T28" fmla="*/ 82 w 308"/>
                <a:gd name="T29" fmla="*/ 18 h 306"/>
                <a:gd name="T30" fmla="*/ 108 w 308"/>
                <a:gd name="T31" fmla="*/ 6 h 306"/>
                <a:gd name="T32" fmla="*/ 138 w 308"/>
                <a:gd name="T33" fmla="*/ 0 h 306"/>
                <a:gd name="T34" fmla="*/ 154 w 308"/>
                <a:gd name="T35" fmla="*/ 0 h 306"/>
                <a:gd name="T36" fmla="*/ 186 w 308"/>
                <a:gd name="T37" fmla="*/ 2 h 306"/>
                <a:gd name="T38" fmla="*/ 214 w 308"/>
                <a:gd name="T39" fmla="*/ 12 h 306"/>
                <a:gd name="T40" fmla="*/ 240 w 308"/>
                <a:gd name="T41" fmla="*/ 26 h 306"/>
                <a:gd name="T42" fmla="*/ 262 w 308"/>
                <a:gd name="T43" fmla="*/ 44 h 306"/>
                <a:gd name="T44" fmla="*/ 282 w 308"/>
                <a:gd name="T45" fmla="*/ 68 h 306"/>
                <a:gd name="T46" fmla="*/ 296 w 308"/>
                <a:gd name="T47" fmla="*/ 94 h 306"/>
                <a:gd name="T48" fmla="*/ 304 w 308"/>
                <a:gd name="T49" fmla="*/ 122 h 306"/>
                <a:gd name="T50" fmla="*/ 308 w 308"/>
                <a:gd name="T51" fmla="*/ 154 h 306"/>
                <a:gd name="T52" fmla="*/ 308 w 308"/>
                <a:gd name="T53" fmla="*/ 168 h 306"/>
                <a:gd name="T54" fmla="*/ 302 w 308"/>
                <a:gd name="T55" fmla="*/ 198 h 306"/>
                <a:gd name="T56" fmla="*/ 290 w 308"/>
                <a:gd name="T57" fmla="*/ 226 h 306"/>
                <a:gd name="T58" fmla="*/ 272 w 308"/>
                <a:gd name="T59" fmla="*/ 250 h 306"/>
                <a:gd name="T60" fmla="*/ 252 w 308"/>
                <a:gd name="T61" fmla="*/ 272 h 306"/>
                <a:gd name="T62" fmla="*/ 228 w 308"/>
                <a:gd name="T63" fmla="*/ 288 h 306"/>
                <a:gd name="T64" fmla="*/ 200 w 308"/>
                <a:gd name="T65" fmla="*/ 300 h 306"/>
                <a:gd name="T66" fmla="*/ 170 w 308"/>
                <a:gd name="T67" fmla="*/ 306 h 306"/>
                <a:gd name="T68" fmla="*/ 154 w 308"/>
                <a:gd name="T69" fmla="*/ 306 h 306"/>
                <a:gd name="T70" fmla="*/ 154 w 308"/>
                <a:gd name="T71" fmla="*/ 104 h 306"/>
                <a:gd name="T72" fmla="*/ 136 w 308"/>
                <a:gd name="T73" fmla="*/ 108 h 306"/>
                <a:gd name="T74" fmla="*/ 120 w 308"/>
                <a:gd name="T75" fmla="*/ 118 h 306"/>
                <a:gd name="T76" fmla="*/ 110 w 308"/>
                <a:gd name="T77" fmla="*/ 134 h 306"/>
                <a:gd name="T78" fmla="*/ 106 w 308"/>
                <a:gd name="T79" fmla="*/ 154 h 306"/>
                <a:gd name="T80" fmla="*/ 106 w 308"/>
                <a:gd name="T81" fmla="*/ 164 h 306"/>
                <a:gd name="T82" fmla="*/ 114 w 308"/>
                <a:gd name="T83" fmla="*/ 180 h 306"/>
                <a:gd name="T84" fmla="*/ 128 w 308"/>
                <a:gd name="T85" fmla="*/ 194 h 306"/>
                <a:gd name="T86" fmla="*/ 144 w 308"/>
                <a:gd name="T87" fmla="*/ 200 h 306"/>
                <a:gd name="T88" fmla="*/ 154 w 308"/>
                <a:gd name="T89" fmla="*/ 202 h 306"/>
                <a:gd name="T90" fmla="*/ 174 w 308"/>
                <a:gd name="T91" fmla="*/ 198 h 306"/>
                <a:gd name="T92" fmla="*/ 188 w 308"/>
                <a:gd name="T93" fmla="*/ 188 h 306"/>
                <a:gd name="T94" fmla="*/ 200 w 308"/>
                <a:gd name="T95" fmla="*/ 172 h 306"/>
                <a:gd name="T96" fmla="*/ 202 w 308"/>
                <a:gd name="T97" fmla="*/ 154 h 306"/>
                <a:gd name="T98" fmla="*/ 202 w 308"/>
                <a:gd name="T99" fmla="*/ 144 h 306"/>
                <a:gd name="T100" fmla="*/ 194 w 308"/>
                <a:gd name="T101" fmla="*/ 126 h 306"/>
                <a:gd name="T102" fmla="*/ 182 w 308"/>
                <a:gd name="T103" fmla="*/ 112 h 306"/>
                <a:gd name="T104" fmla="*/ 164 w 308"/>
                <a:gd name="T105" fmla="*/ 106 h 306"/>
                <a:gd name="T106" fmla="*/ 154 w 308"/>
                <a:gd name="T107" fmla="*/ 1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6">
                  <a:moveTo>
                    <a:pt x="154" y="306"/>
                  </a:moveTo>
                  <a:lnTo>
                    <a:pt x="154" y="306"/>
                  </a:lnTo>
                  <a:lnTo>
                    <a:pt x="138" y="306"/>
                  </a:lnTo>
                  <a:lnTo>
                    <a:pt x="124" y="304"/>
                  </a:lnTo>
                  <a:lnTo>
                    <a:pt x="108" y="300"/>
                  </a:lnTo>
                  <a:lnTo>
                    <a:pt x="94" y="294"/>
                  </a:lnTo>
                  <a:lnTo>
                    <a:pt x="82" y="288"/>
                  </a:lnTo>
                  <a:lnTo>
                    <a:pt x="68" y="280"/>
                  </a:lnTo>
                  <a:lnTo>
                    <a:pt x="56" y="272"/>
                  </a:lnTo>
                  <a:lnTo>
                    <a:pt x="46" y="262"/>
                  </a:lnTo>
                  <a:lnTo>
                    <a:pt x="36" y="250"/>
                  </a:lnTo>
                  <a:lnTo>
                    <a:pt x="26" y="240"/>
                  </a:lnTo>
                  <a:lnTo>
                    <a:pt x="20" y="226"/>
                  </a:lnTo>
                  <a:lnTo>
                    <a:pt x="12" y="212"/>
                  </a:lnTo>
                  <a:lnTo>
                    <a:pt x="8" y="198"/>
                  </a:lnTo>
                  <a:lnTo>
                    <a:pt x="4" y="184"/>
                  </a:lnTo>
                  <a:lnTo>
                    <a:pt x="2" y="168"/>
                  </a:lnTo>
                  <a:lnTo>
                    <a:pt x="0" y="154"/>
                  </a:lnTo>
                  <a:lnTo>
                    <a:pt x="0" y="154"/>
                  </a:lnTo>
                  <a:lnTo>
                    <a:pt x="2" y="138"/>
                  </a:lnTo>
                  <a:lnTo>
                    <a:pt x="4" y="122"/>
                  </a:lnTo>
                  <a:lnTo>
                    <a:pt x="8" y="108"/>
                  </a:lnTo>
                  <a:lnTo>
                    <a:pt x="12" y="94"/>
                  </a:lnTo>
                  <a:lnTo>
                    <a:pt x="20" y="80"/>
                  </a:lnTo>
                  <a:lnTo>
                    <a:pt x="26" y="68"/>
                  </a:lnTo>
                  <a:lnTo>
                    <a:pt x="36" y="56"/>
                  </a:lnTo>
                  <a:lnTo>
                    <a:pt x="46" y="44"/>
                  </a:lnTo>
                  <a:lnTo>
                    <a:pt x="56" y="34"/>
                  </a:lnTo>
                  <a:lnTo>
                    <a:pt x="68" y="26"/>
                  </a:lnTo>
                  <a:lnTo>
                    <a:pt x="82" y="18"/>
                  </a:lnTo>
                  <a:lnTo>
                    <a:pt x="94" y="12"/>
                  </a:lnTo>
                  <a:lnTo>
                    <a:pt x="108" y="6"/>
                  </a:lnTo>
                  <a:lnTo>
                    <a:pt x="124" y="2"/>
                  </a:lnTo>
                  <a:lnTo>
                    <a:pt x="138" y="0"/>
                  </a:lnTo>
                  <a:lnTo>
                    <a:pt x="154" y="0"/>
                  </a:lnTo>
                  <a:lnTo>
                    <a:pt x="154" y="0"/>
                  </a:lnTo>
                  <a:lnTo>
                    <a:pt x="170" y="0"/>
                  </a:lnTo>
                  <a:lnTo>
                    <a:pt x="186" y="2"/>
                  </a:lnTo>
                  <a:lnTo>
                    <a:pt x="200" y="6"/>
                  </a:lnTo>
                  <a:lnTo>
                    <a:pt x="214" y="12"/>
                  </a:lnTo>
                  <a:lnTo>
                    <a:pt x="228" y="18"/>
                  </a:lnTo>
                  <a:lnTo>
                    <a:pt x="240" y="26"/>
                  </a:lnTo>
                  <a:lnTo>
                    <a:pt x="252" y="34"/>
                  </a:lnTo>
                  <a:lnTo>
                    <a:pt x="262" y="44"/>
                  </a:lnTo>
                  <a:lnTo>
                    <a:pt x="272" y="56"/>
                  </a:lnTo>
                  <a:lnTo>
                    <a:pt x="282" y="68"/>
                  </a:lnTo>
                  <a:lnTo>
                    <a:pt x="290" y="80"/>
                  </a:lnTo>
                  <a:lnTo>
                    <a:pt x="296" y="94"/>
                  </a:lnTo>
                  <a:lnTo>
                    <a:pt x="302" y="108"/>
                  </a:lnTo>
                  <a:lnTo>
                    <a:pt x="304" y="122"/>
                  </a:lnTo>
                  <a:lnTo>
                    <a:pt x="308" y="138"/>
                  </a:lnTo>
                  <a:lnTo>
                    <a:pt x="308" y="154"/>
                  </a:lnTo>
                  <a:lnTo>
                    <a:pt x="308" y="154"/>
                  </a:lnTo>
                  <a:lnTo>
                    <a:pt x="308" y="168"/>
                  </a:lnTo>
                  <a:lnTo>
                    <a:pt x="304" y="184"/>
                  </a:lnTo>
                  <a:lnTo>
                    <a:pt x="302" y="198"/>
                  </a:lnTo>
                  <a:lnTo>
                    <a:pt x="296" y="212"/>
                  </a:lnTo>
                  <a:lnTo>
                    <a:pt x="290" y="226"/>
                  </a:lnTo>
                  <a:lnTo>
                    <a:pt x="282" y="240"/>
                  </a:lnTo>
                  <a:lnTo>
                    <a:pt x="272" y="250"/>
                  </a:lnTo>
                  <a:lnTo>
                    <a:pt x="262" y="262"/>
                  </a:lnTo>
                  <a:lnTo>
                    <a:pt x="252" y="272"/>
                  </a:lnTo>
                  <a:lnTo>
                    <a:pt x="240" y="280"/>
                  </a:lnTo>
                  <a:lnTo>
                    <a:pt x="228" y="288"/>
                  </a:lnTo>
                  <a:lnTo>
                    <a:pt x="214" y="294"/>
                  </a:lnTo>
                  <a:lnTo>
                    <a:pt x="200" y="300"/>
                  </a:lnTo>
                  <a:lnTo>
                    <a:pt x="186" y="304"/>
                  </a:lnTo>
                  <a:lnTo>
                    <a:pt x="170" y="306"/>
                  </a:lnTo>
                  <a:lnTo>
                    <a:pt x="154" y="306"/>
                  </a:lnTo>
                  <a:lnTo>
                    <a:pt x="154" y="306"/>
                  </a:lnTo>
                  <a:close/>
                  <a:moveTo>
                    <a:pt x="154" y="104"/>
                  </a:moveTo>
                  <a:lnTo>
                    <a:pt x="154" y="104"/>
                  </a:lnTo>
                  <a:lnTo>
                    <a:pt x="144" y="106"/>
                  </a:lnTo>
                  <a:lnTo>
                    <a:pt x="136" y="108"/>
                  </a:lnTo>
                  <a:lnTo>
                    <a:pt x="128" y="112"/>
                  </a:lnTo>
                  <a:lnTo>
                    <a:pt x="120" y="118"/>
                  </a:lnTo>
                  <a:lnTo>
                    <a:pt x="114" y="126"/>
                  </a:lnTo>
                  <a:lnTo>
                    <a:pt x="110" y="134"/>
                  </a:lnTo>
                  <a:lnTo>
                    <a:pt x="106" y="144"/>
                  </a:lnTo>
                  <a:lnTo>
                    <a:pt x="106" y="154"/>
                  </a:lnTo>
                  <a:lnTo>
                    <a:pt x="106" y="154"/>
                  </a:lnTo>
                  <a:lnTo>
                    <a:pt x="106" y="164"/>
                  </a:lnTo>
                  <a:lnTo>
                    <a:pt x="110" y="172"/>
                  </a:lnTo>
                  <a:lnTo>
                    <a:pt x="114" y="180"/>
                  </a:lnTo>
                  <a:lnTo>
                    <a:pt x="120" y="188"/>
                  </a:lnTo>
                  <a:lnTo>
                    <a:pt x="128" y="194"/>
                  </a:lnTo>
                  <a:lnTo>
                    <a:pt x="136" y="198"/>
                  </a:lnTo>
                  <a:lnTo>
                    <a:pt x="144" y="200"/>
                  </a:lnTo>
                  <a:lnTo>
                    <a:pt x="154" y="202"/>
                  </a:lnTo>
                  <a:lnTo>
                    <a:pt x="154" y="202"/>
                  </a:lnTo>
                  <a:lnTo>
                    <a:pt x="164" y="200"/>
                  </a:lnTo>
                  <a:lnTo>
                    <a:pt x="174" y="198"/>
                  </a:lnTo>
                  <a:lnTo>
                    <a:pt x="182" y="194"/>
                  </a:lnTo>
                  <a:lnTo>
                    <a:pt x="188" y="188"/>
                  </a:lnTo>
                  <a:lnTo>
                    <a:pt x="194" y="180"/>
                  </a:lnTo>
                  <a:lnTo>
                    <a:pt x="200" y="172"/>
                  </a:lnTo>
                  <a:lnTo>
                    <a:pt x="202" y="164"/>
                  </a:lnTo>
                  <a:lnTo>
                    <a:pt x="202" y="154"/>
                  </a:lnTo>
                  <a:lnTo>
                    <a:pt x="202" y="154"/>
                  </a:lnTo>
                  <a:lnTo>
                    <a:pt x="202" y="144"/>
                  </a:lnTo>
                  <a:lnTo>
                    <a:pt x="200" y="134"/>
                  </a:lnTo>
                  <a:lnTo>
                    <a:pt x="194" y="126"/>
                  </a:lnTo>
                  <a:lnTo>
                    <a:pt x="188" y="118"/>
                  </a:lnTo>
                  <a:lnTo>
                    <a:pt x="182" y="112"/>
                  </a:lnTo>
                  <a:lnTo>
                    <a:pt x="174"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16" name="Freeform 20"/>
            <p:cNvSpPr>
              <a:spLocks noEditPoints="1"/>
            </p:cNvSpPr>
            <p:nvPr/>
          </p:nvSpPr>
          <p:spPr bwMode="auto">
            <a:xfrm>
              <a:off x="7250039" y="2854566"/>
              <a:ext cx="186534" cy="186534"/>
            </a:xfrm>
            <a:custGeom>
              <a:avLst/>
              <a:gdLst>
                <a:gd name="T0" fmla="*/ 154 w 308"/>
                <a:gd name="T1" fmla="*/ 308 h 308"/>
                <a:gd name="T2" fmla="*/ 122 w 308"/>
                <a:gd name="T3" fmla="*/ 304 h 308"/>
                <a:gd name="T4" fmla="*/ 94 w 308"/>
                <a:gd name="T5" fmla="*/ 296 h 308"/>
                <a:gd name="T6" fmla="*/ 68 w 308"/>
                <a:gd name="T7" fmla="*/ 282 h 308"/>
                <a:gd name="T8" fmla="*/ 44 w 308"/>
                <a:gd name="T9" fmla="*/ 262 h 308"/>
                <a:gd name="T10" fmla="*/ 26 w 308"/>
                <a:gd name="T11" fmla="*/ 240 h 308"/>
                <a:gd name="T12" fmla="*/ 12 w 308"/>
                <a:gd name="T13" fmla="*/ 214 h 308"/>
                <a:gd name="T14" fmla="*/ 2 w 308"/>
                <a:gd name="T15" fmla="*/ 184 h 308"/>
                <a:gd name="T16" fmla="*/ 0 w 308"/>
                <a:gd name="T17" fmla="*/ 154 h 308"/>
                <a:gd name="T18" fmla="*/ 0 w 308"/>
                <a:gd name="T19" fmla="*/ 138 h 308"/>
                <a:gd name="T20" fmla="*/ 6 w 308"/>
                <a:gd name="T21" fmla="*/ 108 h 308"/>
                <a:gd name="T22" fmla="*/ 18 w 308"/>
                <a:gd name="T23" fmla="*/ 80 h 308"/>
                <a:gd name="T24" fmla="*/ 34 w 308"/>
                <a:gd name="T25" fmla="*/ 56 h 308"/>
                <a:gd name="T26" fmla="*/ 56 w 308"/>
                <a:gd name="T27" fmla="*/ 36 h 308"/>
                <a:gd name="T28" fmla="*/ 80 w 308"/>
                <a:gd name="T29" fmla="*/ 18 h 308"/>
                <a:gd name="T30" fmla="*/ 108 w 308"/>
                <a:gd name="T31" fmla="*/ 6 h 308"/>
                <a:gd name="T32" fmla="*/ 138 w 308"/>
                <a:gd name="T33" fmla="*/ 0 h 308"/>
                <a:gd name="T34" fmla="*/ 154 w 308"/>
                <a:gd name="T35" fmla="*/ 0 h 308"/>
                <a:gd name="T36" fmla="*/ 184 w 308"/>
                <a:gd name="T37" fmla="*/ 4 h 308"/>
                <a:gd name="T38" fmla="*/ 214 w 308"/>
                <a:gd name="T39" fmla="*/ 12 h 308"/>
                <a:gd name="T40" fmla="*/ 240 w 308"/>
                <a:gd name="T41" fmla="*/ 26 h 308"/>
                <a:gd name="T42" fmla="*/ 262 w 308"/>
                <a:gd name="T43" fmla="*/ 46 h 308"/>
                <a:gd name="T44" fmla="*/ 280 w 308"/>
                <a:gd name="T45" fmla="*/ 68 h 308"/>
                <a:gd name="T46" fmla="*/ 294 w 308"/>
                <a:gd name="T47" fmla="*/ 94 h 308"/>
                <a:gd name="T48" fmla="*/ 304 w 308"/>
                <a:gd name="T49" fmla="*/ 122 h 308"/>
                <a:gd name="T50" fmla="*/ 308 w 308"/>
                <a:gd name="T51" fmla="*/ 154 h 308"/>
                <a:gd name="T52" fmla="*/ 306 w 308"/>
                <a:gd name="T53" fmla="*/ 170 h 308"/>
                <a:gd name="T54" fmla="*/ 300 w 308"/>
                <a:gd name="T55" fmla="*/ 200 h 308"/>
                <a:gd name="T56" fmla="*/ 288 w 308"/>
                <a:gd name="T57" fmla="*/ 226 h 308"/>
                <a:gd name="T58" fmla="*/ 272 w 308"/>
                <a:gd name="T59" fmla="*/ 252 h 308"/>
                <a:gd name="T60" fmla="*/ 252 w 308"/>
                <a:gd name="T61" fmla="*/ 272 h 308"/>
                <a:gd name="T62" fmla="*/ 226 w 308"/>
                <a:gd name="T63" fmla="*/ 288 h 308"/>
                <a:gd name="T64" fmla="*/ 200 w 308"/>
                <a:gd name="T65" fmla="*/ 300 h 308"/>
                <a:gd name="T66" fmla="*/ 170 w 308"/>
                <a:gd name="T67" fmla="*/ 306 h 308"/>
                <a:gd name="T68" fmla="*/ 154 w 308"/>
                <a:gd name="T69" fmla="*/ 308 h 308"/>
                <a:gd name="T70" fmla="*/ 154 w 308"/>
                <a:gd name="T71" fmla="*/ 104 h 308"/>
                <a:gd name="T72" fmla="*/ 134 w 308"/>
                <a:gd name="T73" fmla="*/ 108 h 308"/>
                <a:gd name="T74" fmla="*/ 120 w 308"/>
                <a:gd name="T75" fmla="*/ 120 h 308"/>
                <a:gd name="T76" fmla="*/ 108 w 308"/>
                <a:gd name="T77" fmla="*/ 134 h 308"/>
                <a:gd name="T78" fmla="*/ 104 w 308"/>
                <a:gd name="T79" fmla="*/ 154 h 308"/>
                <a:gd name="T80" fmla="*/ 106 w 308"/>
                <a:gd name="T81" fmla="*/ 164 h 308"/>
                <a:gd name="T82" fmla="*/ 114 w 308"/>
                <a:gd name="T83" fmla="*/ 180 h 308"/>
                <a:gd name="T84" fmla="*/ 126 w 308"/>
                <a:gd name="T85" fmla="*/ 194 h 308"/>
                <a:gd name="T86" fmla="*/ 144 w 308"/>
                <a:gd name="T87" fmla="*/ 202 h 308"/>
                <a:gd name="T88" fmla="*/ 154 w 308"/>
                <a:gd name="T89" fmla="*/ 202 h 308"/>
                <a:gd name="T90" fmla="*/ 172 w 308"/>
                <a:gd name="T91" fmla="*/ 198 h 308"/>
                <a:gd name="T92" fmla="*/ 188 w 308"/>
                <a:gd name="T93" fmla="*/ 188 h 308"/>
                <a:gd name="T94" fmla="*/ 198 w 308"/>
                <a:gd name="T95" fmla="*/ 172 h 308"/>
                <a:gd name="T96" fmla="*/ 202 w 308"/>
                <a:gd name="T97" fmla="*/ 154 h 308"/>
                <a:gd name="T98" fmla="*/ 202 w 308"/>
                <a:gd name="T99" fmla="*/ 144 h 308"/>
                <a:gd name="T100" fmla="*/ 194 w 308"/>
                <a:gd name="T101" fmla="*/ 126 h 308"/>
                <a:gd name="T102" fmla="*/ 180 w 308"/>
                <a:gd name="T103" fmla="*/ 114 h 308"/>
                <a:gd name="T104" fmla="*/ 164 w 308"/>
                <a:gd name="T105" fmla="*/ 106 h 308"/>
                <a:gd name="T106" fmla="*/ 154 w 308"/>
                <a:gd name="T107" fmla="*/ 1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8">
                  <a:moveTo>
                    <a:pt x="154" y="308"/>
                  </a:moveTo>
                  <a:lnTo>
                    <a:pt x="154" y="308"/>
                  </a:lnTo>
                  <a:lnTo>
                    <a:pt x="138" y="306"/>
                  </a:lnTo>
                  <a:lnTo>
                    <a:pt x="122" y="304"/>
                  </a:lnTo>
                  <a:lnTo>
                    <a:pt x="108" y="300"/>
                  </a:lnTo>
                  <a:lnTo>
                    <a:pt x="94" y="296"/>
                  </a:lnTo>
                  <a:lnTo>
                    <a:pt x="80" y="288"/>
                  </a:lnTo>
                  <a:lnTo>
                    <a:pt x="68" y="282"/>
                  </a:lnTo>
                  <a:lnTo>
                    <a:pt x="56" y="272"/>
                  </a:lnTo>
                  <a:lnTo>
                    <a:pt x="44" y="262"/>
                  </a:lnTo>
                  <a:lnTo>
                    <a:pt x="34" y="252"/>
                  </a:lnTo>
                  <a:lnTo>
                    <a:pt x="26" y="240"/>
                  </a:lnTo>
                  <a:lnTo>
                    <a:pt x="18" y="226"/>
                  </a:lnTo>
                  <a:lnTo>
                    <a:pt x="12" y="214"/>
                  </a:lnTo>
                  <a:lnTo>
                    <a:pt x="6" y="200"/>
                  </a:lnTo>
                  <a:lnTo>
                    <a:pt x="2" y="184"/>
                  </a:lnTo>
                  <a:lnTo>
                    <a:pt x="0" y="170"/>
                  </a:lnTo>
                  <a:lnTo>
                    <a:pt x="0" y="154"/>
                  </a:lnTo>
                  <a:lnTo>
                    <a:pt x="0" y="154"/>
                  </a:lnTo>
                  <a:lnTo>
                    <a:pt x="0" y="138"/>
                  </a:lnTo>
                  <a:lnTo>
                    <a:pt x="2" y="122"/>
                  </a:lnTo>
                  <a:lnTo>
                    <a:pt x="6" y="108"/>
                  </a:lnTo>
                  <a:lnTo>
                    <a:pt x="12" y="94"/>
                  </a:lnTo>
                  <a:lnTo>
                    <a:pt x="18" y="80"/>
                  </a:lnTo>
                  <a:lnTo>
                    <a:pt x="26" y="68"/>
                  </a:lnTo>
                  <a:lnTo>
                    <a:pt x="34" y="56"/>
                  </a:lnTo>
                  <a:lnTo>
                    <a:pt x="44" y="46"/>
                  </a:lnTo>
                  <a:lnTo>
                    <a:pt x="56" y="36"/>
                  </a:lnTo>
                  <a:lnTo>
                    <a:pt x="68" y="26"/>
                  </a:lnTo>
                  <a:lnTo>
                    <a:pt x="80" y="18"/>
                  </a:lnTo>
                  <a:lnTo>
                    <a:pt x="94" y="12"/>
                  </a:lnTo>
                  <a:lnTo>
                    <a:pt x="108" y="6"/>
                  </a:lnTo>
                  <a:lnTo>
                    <a:pt x="122" y="4"/>
                  </a:lnTo>
                  <a:lnTo>
                    <a:pt x="138" y="0"/>
                  </a:lnTo>
                  <a:lnTo>
                    <a:pt x="154" y="0"/>
                  </a:lnTo>
                  <a:lnTo>
                    <a:pt x="154" y="0"/>
                  </a:lnTo>
                  <a:lnTo>
                    <a:pt x="170" y="0"/>
                  </a:lnTo>
                  <a:lnTo>
                    <a:pt x="184" y="4"/>
                  </a:lnTo>
                  <a:lnTo>
                    <a:pt x="200" y="6"/>
                  </a:lnTo>
                  <a:lnTo>
                    <a:pt x="214" y="12"/>
                  </a:lnTo>
                  <a:lnTo>
                    <a:pt x="226" y="18"/>
                  </a:lnTo>
                  <a:lnTo>
                    <a:pt x="240" y="26"/>
                  </a:lnTo>
                  <a:lnTo>
                    <a:pt x="252" y="36"/>
                  </a:lnTo>
                  <a:lnTo>
                    <a:pt x="262" y="46"/>
                  </a:lnTo>
                  <a:lnTo>
                    <a:pt x="272" y="56"/>
                  </a:lnTo>
                  <a:lnTo>
                    <a:pt x="280" y="68"/>
                  </a:lnTo>
                  <a:lnTo>
                    <a:pt x="288" y="80"/>
                  </a:lnTo>
                  <a:lnTo>
                    <a:pt x="294" y="94"/>
                  </a:lnTo>
                  <a:lnTo>
                    <a:pt x="300" y="108"/>
                  </a:lnTo>
                  <a:lnTo>
                    <a:pt x="304" y="122"/>
                  </a:lnTo>
                  <a:lnTo>
                    <a:pt x="306" y="138"/>
                  </a:lnTo>
                  <a:lnTo>
                    <a:pt x="308" y="154"/>
                  </a:lnTo>
                  <a:lnTo>
                    <a:pt x="308" y="154"/>
                  </a:lnTo>
                  <a:lnTo>
                    <a:pt x="306" y="170"/>
                  </a:lnTo>
                  <a:lnTo>
                    <a:pt x="304" y="184"/>
                  </a:lnTo>
                  <a:lnTo>
                    <a:pt x="300" y="200"/>
                  </a:lnTo>
                  <a:lnTo>
                    <a:pt x="294" y="214"/>
                  </a:lnTo>
                  <a:lnTo>
                    <a:pt x="288" y="226"/>
                  </a:lnTo>
                  <a:lnTo>
                    <a:pt x="280" y="240"/>
                  </a:lnTo>
                  <a:lnTo>
                    <a:pt x="272" y="252"/>
                  </a:lnTo>
                  <a:lnTo>
                    <a:pt x="262" y="262"/>
                  </a:lnTo>
                  <a:lnTo>
                    <a:pt x="252" y="272"/>
                  </a:lnTo>
                  <a:lnTo>
                    <a:pt x="240" y="282"/>
                  </a:lnTo>
                  <a:lnTo>
                    <a:pt x="226" y="288"/>
                  </a:lnTo>
                  <a:lnTo>
                    <a:pt x="214" y="296"/>
                  </a:lnTo>
                  <a:lnTo>
                    <a:pt x="200" y="300"/>
                  </a:lnTo>
                  <a:lnTo>
                    <a:pt x="184" y="304"/>
                  </a:lnTo>
                  <a:lnTo>
                    <a:pt x="170" y="306"/>
                  </a:lnTo>
                  <a:lnTo>
                    <a:pt x="154" y="308"/>
                  </a:lnTo>
                  <a:lnTo>
                    <a:pt x="154" y="308"/>
                  </a:lnTo>
                  <a:close/>
                  <a:moveTo>
                    <a:pt x="154" y="104"/>
                  </a:moveTo>
                  <a:lnTo>
                    <a:pt x="154" y="104"/>
                  </a:lnTo>
                  <a:lnTo>
                    <a:pt x="144" y="106"/>
                  </a:lnTo>
                  <a:lnTo>
                    <a:pt x="134" y="108"/>
                  </a:lnTo>
                  <a:lnTo>
                    <a:pt x="126" y="114"/>
                  </a:lnTo>
                  <a:lnTo>
                    <a:pt x="120" y="120"/>
                  </a:lnTo>
                  <a:lnTo>
                    <a:pt x="114" y="126"/>
                  </a:lnTo>
                  <a:lnTo>
                    <a:pt x="108" y="134"/>
                  </a:lnTo>
                  <a:lnTo>
                    <a:pt x="106" y="144"/>
                  </a:lnTo>
                  <a:lnTo>
                    <a:pt x="104" y="154"/>
                  </a:lnTo>
                  <a:lnTo>
                    <a:pt x="104" y="154"/>
                  </a:lnTo>
                  <a:lnTo>
                    <a:pt x="106" y="164"/>
                  </a:lnTo>
                  <a:lnTo>
                    <a:pt x="108" y="172"/>
                  </a:lnTo>
                  <a:lnTo>
                    <a:pt x="114" y="180"/>
                  </a:lnTo>
                  <a:lnTo>
                    <a:pt x="120" y="188"/>
                  </a:lnTo>
                  <a:lnTo>
                    <a:pt x="126" y="194"/>
                  </a:lnTo>
                  <a:lnTo>
                    <a:pt x="134" y="198"/>
                  </a:lnTo>
                  <a:lnTo>
                    <a:pt x="144" y="202"/>
                  </a:lnTo>
                  <a:lnTo>
                    <a:pt x="154" y="202"/>
                  </a:lnTo>
                  <a:lnTo>
                    <a:pt x="154" y="202"/>
                  </a:lnTo>
                  <a:lnTo>
                    <a:pt x="164" y="202"/>
                  </a:lnTo>
                  <a:lnTo>
                    <a:pt x="172" y="198"/>
                  </a:lnTo>
                  <a:lnTo>
                    <a:pt x="180" y="194"/>
                  </a:lnTo>
                  <a:lnTo>
                    <a:pt x="188" y="188"/>
                  </a:lnTo>
                  <a:lnTo>
                    <a:pt x="194" y="180"/>
                  </a:lnTo>
                  <a:lnTo>
                    <a:pt x="198" y="172"/>
                  </a:lnTo>
                  <a:lnTo>
                    <a:pt x="202" y="164"/>
                  </a:lnTo>
                  <a:lnTo>
                    <a:pt x="202" y="154"/>
                  </a:lnTo>
                  <a:lnTo>
                    <a:pt x="202" y="154"/>
                  </a:lnTo>
                  <a:lnTo>
                    <a:pt x="202" y="144"/>
                  </a:lnTo>
                  <a:lnTo>
                    <a:pt x="198" y="134"/>
                  </a:lnTo>
                  <a:lnTo>
                    <a:pt x="194" y="126"/>
                  </a:lnTo>
                  <a:lnTo>
                    <a:pt x="188" y="120"/>
                  </a:lnTo>
                  <a:lnTo>
                    <a:pt x="180" y="114"/>
                  </a:lnTo>
                  <a:lnTo>
                    <a:pt x="172"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grpSp>
          <p:nvGrpSpPr>
            <p:cNvPr id="17" name="Group 16"/>
            <p:cNvGrpSpPr/>
            <p:nvPr/>
          </p:nvGrpSpPr>
          <p:grpSpPr>
            <a:xfrm>
              <a:off x="5413104" y="2621197"/>
              <a:ext cx="1326042" cy="1326043"/>
              <a:chOff x="5413104" y="2598477"/>
              <a:chExt cx="1326042" cy="1326043"/>
            </a:xfrm>
          </p:grpSpPr>
          <p:sp>
            <p:nvSpPr>
              <p:cNvPr id="18" name="Freeform 5"/>
              <p:cNvSpPr>
                <a:spLocks/>
              </p:cNvSpPr>
              <p:nvPr/>
            </p:nvSpPr>
            <p:spPr bwMode="auto">
              <a:xfrm>
                <a:off x="5642613" y="3166154"/>
                <a:ext cx="838193" cy="391237"/>
              </a:xfrm>
              <a:custGeom>
                <a:avLst/>
                <a:gdLst>
                  <a:gd name="T0" fmla="*/ 1228 w 1384"/>
                  <a:gd name="T1" fmla="*/ 646 h 646"/>
                  <a:gd name="T2" fmla="*/ 1198 w 1384"/>
                  <a:gd name="T3" fmla="*/ 636 h 646"/>
                  <a:gd name="T4" fmla="*/ 1178 w 1384"/>
                  <a:gd name="T5" fmla="*/ 614 h 646"/>
                  <a:gd name="T6" fmla="*/ 1174 w 1384"/>
                  <a:gd name="T7" fmla="*/ 106 h 646"/>
                  <a:gd name="T8" fmla="*/ 1118 w 1384"/>
                  <a:gd name="T9" fmla="*/ 594 h 646"/>
                  <a:gd name="T10" fmla="*/ 1108 w 1384"/>
                  <a:gd name="T11" fmla="*/ 622 h 646"/>
                  <a:gd name="T12" fmla="*/ 1086 w 1384"/>
                  <a:gd name="T13" fmla="*/ 642 h 646"/>
                  <a:gd name="T14" fmla="*/ 824 w 1384"/>
                  <a:gd name="T15" fmla="*/ 646 h 646"/>
                  <a:gd name="T16" fmla="*/ 804 w 1384"/>
                  <a:gd name="T17" fmla="*/ 642 h 646"/>
                  <a:gd name="T18" fmla="*/ 780 w 1384"/>
                  <a:gd name="T19" fmla="*/ 622 h 646"/>
                  <a:gd name="T20" fmla="*/ 772 w 1384"/>
                  <a:gd name="T21" fmla="*/ 594 h 646"/>
                  <a:gd name="T22" fmla="*/ 714 w 1384"/>
                  <a:gd name="T23" fmla="*/ 594 h 646"/>
                  <a:gd name="T24" fmla="*/ 710 w 1384"/>
                  <a:gd name="T25" fmla="*/ 614 h 646"/>
                  <a:gd name="T26" fmla="*/ 690 w 1384"/>
                  <a:gd name="T27" fmla="*/ 636 h 646"/>
                  <a:gd name="T28" fmla="*/ 662 w 1384"/>
                  <a:gd name="T29" fmla="*/ 646 h 646"/>
                  <a:gd name="T30" fmla="*/ 410 w 1384"/>
                  <a:gd name="T31" fmla="*/ 644 h 646"/>
                  <a:gd name="T32" fmla="*/ 384 w 1384"/>
                  <a:gd name="T33" fmla="*/ 630 h 646"/>
                  <a:gd name="T34" fmla="*/ 368 w 1384"/>
                  <a:gd name="T35" fmla="*/ 604 h 646"/>
                  <a:gd name="T36" fmla="*/ 310 w 1384"/>
                  <a:gd name="T37" fmla="*/ 322 h 646"/>
                  <a:gd name="T38" fmla="*/ 310 w 1384"/>
                  <a:gd name="T39" fmla="*/ 604 h 646"/>
                  <a:gd name="T40" fmla="*/ 296 w 1384"/>
                  <a:gd name="T41" fmla="*/ 630 h 646"/>
                  <a:gd name="T42" fmla="*/ 268 w 1384"/>
                  <a:gd name="T43" fmla="*/ 644 h 646"/>
                  <a:gd name="T44" fmla="*/ 52 w 1384"/>
                  <a:gd name="T45" fmla="*/ 646 h 646"/>
                  <a:gd name="T46" fmla="*/ 24 w 1384"/>
                  <a:gd name="T47" fmla="*/ 636 h 646"/>
                  <a:gd name="T48" fmla="*/ 4 w 1384"/>
                  <a:gd name="T49" fmla="*/ 614 h 646"/>
                  <a:gd name="T50" fmla="*/ 0 w 1384"/>
                  <a:gd name="T51" fmla="*/ 594 h 646"/>
                  <a:gd name="T52" fmla="*/ 10 w 1384"/>
                  <a:gd name="T53" fmla="*/ 564 h 646"/>
                  <a:gd name="T54" fmla="*/ 32 w 1384"/>
                  <a:gd name="T55" fmla="*/ 544 h 646"/>
                  <a:gd name="T56" fmla="*/ 206 w 1384"/>
                  <a:gd name="T57" fmla="*/ 540 h 646"/>
                  <a:gd name="T58" fmla="*/ 208 w 1384"/>
                  <a:gd name="T59" fmla="*/ 278 h 646"/>
                  <a:gd name="T60" fmla="*/ 228 w 1384"/>
                  <a:gd name="T61" fmla="*/ 240 h 646"/>
                  <a:gd name="T62" fmla="*/ 266 w 1384"/>
                  <a:gd name="T63" fmla="*/ 218 h 646"/>
                  <a:gd name="T64" fmla="*/ 398 w 1384"/>
                  <a:gd name="T65" fmla="*/ 218 h 646"/>
                  <a:gd name="T66" fmla="*/ 440 w 1384"/>
                  <a:gd name="T67" fmla="*/ 230 h 646"/>
                  <a:gd name="T68" fmla="*/ 466 w 1384"/>
                  <a:gd name="T69" fmla="*/ 264 h 646"/>
                  <a:gd name="T70" fmla="*/ 472 w 1384"/>
                  <a:gd name="T71" fmla="*/ 540 h 646"/>
                  <a:gd name="T72" fmla="*/ 608 w 1384"/>
                  <a:gd name="T73" fmla="*/ 152 h 646"/>
                  <a:gd name="T74" fmla="*/ 622 w 1384"/>
                  <a:gd name="T75" fmla="*/ 110 h 646"/>
                  <a:gd name="T76" fmla="*/ 654 w 1384"/>
                  <a:gd name="T77" fmla="*/ 82 h 646"/>
                  <a:gd name="T78" fmla="*/ 800 w 1384"/>
                  <a:gd name="T79" fmla="*/ 76 h 646"/>
                  <a:gd name="T80" fmla="*/ 830 w 1384"/>
                  <a:gd name="T81" fmla="*/ 82 h 646"/>
                  <a:gd name="T82" fmla="*/ 864 w 1384"/>
                  <a:gd name="T83" fmla="*/ 110 h 646"/>
                  <a:gd name="T84" fmla="*/ 876 w 1384"/>
                  <a:gd name="T85" fmla="*/ 152 h 646"/>
                  <a:gd name="T86" fmla="*/ 1012 w 1384"/>
                  <a:gd name="T87" fmla="*/ 76 h 646"/>
                  <a:gd name="T88" fmla="*/ 1018 w 1384"/>
                  <a:gd name="T89" fmla="*/ 46 h 646"/>
                  <a:gd name="T90" fmla="*/ 1046 w 1384"/>
                  <a:gd name="T91" fmla="*/ 12 h 646"/>
                  <a:gd name="T92" fmla="*/ 1088 w 1384"/>
                  <a:gd name="T93" fmla="*/ 0 h 646"/>
                  <a:gd name="T94" fmla="*/ 1220 w 1384"/>
                  <a:gd name="T95" fmla="*/ 2 h 646"/>
                  <a:gd name="T96" fmla="*/ 1258 w 1384"/>
                  <a:gd name="T97" fmla="*/ 22 h 646"/>
                  <a:gd name="T98" fmla="*/ 1278 w 1384"/>
                  <a:gd name="T99" fmla="*/ 60 h 646"/>
                  <a:gd name="T100" fmla="*/ 1332 w 1384"/>
                  <a:gd name="T101" fmla="*/ 540 h 646"/>
                  <a:gd name="T102" fmla="*/ 1352 w 1384"/>
                  <a:gd name="T103" fmla="*/ 544 h 646"/>
                  <a:gd name="T104" fmla="*/ 1376 w 1384"/>
                  <a:gd name="T105" fmla="*/ 564 h 646"/>
                  <a:gd name="T106" fmla="*/ 1384 w 1384"/>
                  <a:gd name="T107" fmla="*/ 594 h 646"/>
                  <a:gd name="T108" fmla="*/ 1380 w 1384"/>
                  <a:gd name="T109" fmla="*/ 614 h 646"/>
                  <a:gd name="T110" fmla="*/ 1362 w 1384"/>
                  <a:gd name="T111" fmla="*/ 636 h 646"/>
                  <a:gd name="T112" fmla="*/ 1332 w 1384"/>
                  <a:gd name="T113"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4" h="646">
                    <a:moveTo>
                      <a:pt x="1332" y="646"/>
                    </a:moveTo>
                    <a:lnTo>
                      <a:pt x="1228" y="646"/>
                    </a:lnTo>
                    <a:lnTo>
                      <a:pt x="1228" y="646"/>
                    </a:lnTo>
                    <a:lnTo>
                      <a:pt x="1216" y="644"/>
                    </a:lnTo>
                    <a:lnTo>
                      <a:pt x="1206" y="642"/>
                    </a:lnTo>
                    <a:lnTo>
                      <a:pt x="1198" y="636"/>
                    </a:lnTo>
                    <a:lnTo>
                      <a:pt x="1190" y="630"/>
                    </a:lnTo>
                    <a:lnTo>
                      <a:pt x="1184" y="622"/>
                    </a:lnTo>
                    <a:lnTo>
                      <a:pt x="1178" y="614"/>
                    </a:lnTo>
                    <a:lnTo>
                      <a:pt x="1176" y="604"/>
                    </a:lnTo>
                    <a:lnTo>
                      <a:pt x="1174" y="594"/>
                    </a:lnTo>
                    <a:lnTo>
                      <a:pt x="1174" y="106"/>
                    </a:lnTo>
                    <a:lnTo>
                      <a:pt x="1118" y="106"/>
                    </a:lnTo>
                    <a:lnTo>
                      <a:pt x="1118" y="594"/>
                    </a:lnTo>
                    <a:lnTo>
                      <a:pt x="1118" y="594"/>
                    </a:lnTo>
                    <a:lnTo>
                      <a:pt x="1116" y="604"/>
                    </a:lnTo>
                    <a:lnTo>
                      <a:pt x="1114" y="614"/>
                    </a:lnTo>
                    <a:lnTo>
                      <a:pt x="1108" y="622"/>
                    </a:lnTo>
                    <a:lnTo>
                      <a:pt x="1102" y="630"/>
                    </a:lnTo>
                    <a:lnTo>
                      <a:pt x="1094" y="636"/>
                    </a:lnTo>
                    <a:lnTo>
                      <a:pt x="1086" y="642"/>
                    </a:lnTo>
                    <a:lnTo>
                      <a:pt x="1076" y="644"/>
                    </a:lnTo>
                    <a:lnTo>
                      <a:pt x="1064" y="646"/>
                    </a:lnTo>
                    <a:lnTo>
                      <a:pt x="824" y="646"/>
                    </a:lnTo>
                    <a:lnTo>
                      <a:pt x="824" y="646"/>
                    </a:lnTo>
                    <a:lnTo>
                      <a:pt x="814" y="644"/>
                    </a:lnTo>
                    <a:lnTo>
                      <a:pt x="804" y="642"/>
                    </a:lnTo>
                    <a:lnTo>
                      <a:pt x="794" y="636"/>
                    </a:lnTo>
                    <a:lnTo>
                      <a:pt x="786" y="630"/>
                    </a:lnTo>
                    <a:lnTo>
                      <a:pt x="780" y="622"/>
                    </a:lnTo>
                    <a:lnTo>
                      <a:pt x="776" y="614"/>
                    </a:lnTo>
                    <a:lnTo>
                      <a:pt x="772" y="604"/>
                    </a:lnTo>
                    <a:lnTo>
                      <a:pt x="772" y="594"/>
                    </a:lnTo>
                    <a:lnTo>
                      <a:pt x="772" y="182"/>
                    </a:lnTo>
                    <a:lnTo>
                      <a:pt x="714" y="182"/>
                    </a:lnTo>
                    <a:lnTo>
                      <a:pt x="714" y="594"/>
                    </a:lnTo>
                    <a:lnTo>
                      <a:pt x="714" y="594"/>
                    </a:lnTo>
                    <a:lnTo>
                      <a:pt x="712" y="604"/>
                    </a:lnTo>
                    <a:lnTo>
                      <a:pt x="710" y="614"/>
                    </a:lnTo>
                    <a:lnTo>
                      <a:pt x="706" y="622"/>
                    </a:lnTo>
                    <a:lnTo>
                      <a:pt x="698" y="630"/>
                    </a:lnTo>
                    <a:lnTo>
                      <a:pt x="690" y="636"/>
                    </a:lnTo>
                    <a:lnTo>
                      <a:pt x="682" y="642"/>
                    </a:lnTo>
                    <a:lnTo>
                      <a:pt x="672" y="644"/>
                    </a:lnTo>
                    <a:lnTo>
                      <a:pt x="662" y="646"/>
                    </a:lnTo>
                    <a:lnTo>
                      <a:pt x="420" y="646"/>
                    </a:lnTo>
                    <a:lnTo>
                      <a:pt x="420" y="646"/>
                    </a:lnTo>
                    <a:lnTo>
                      <a:pt x="410" y="644"/>
                    </a:lnTo>
                    <a:lnTo>
                      <a:pt x="400" y="642"/>
                    </a:lnTo>
                    <a:lnTo>
                      <a:pt x="390" y="636"/>
                    </a:lnTo>
                    <a:lnTo>
                      <a:pt x="384" y="630"/>
                    </a:lnTo>
                    <a:lnTo>
                      <a:pt x="376" y="622"/>
                    </a:lnTo>
                    <a:lnTo>
                      <a:pt x="372" y="614"/>
                    </a:lnTo>
                    <a:lnTo>
                      <a:pt x="368" y="604"/>
                    </a:lnTo>
                    <a:lnTo>
                      <a:pt x="368" y="594"/>
                    </a:lnTo>
                    <a:lnTo>
                      <a:pt x="368" y="322"/>
                    </a:lnTo>
                    <a:lnTo>
                      <a:pt x="310" y="322"/>
                    </a:lnTo>
                    <a:lnTo>
                      <a:pt x="310" y="594"/>
                    </a:lnTo>
                    <a:lnTo>
                      <a:pt x="310" y="594"/>
                    </a:lnTo>
                    <a:lnTo>
                      <a:pt x="310" y="604"/>
                    </a:lnTo>
                    <a:lnTo>
                      <a:pt x="306" y="614"/>
                    </a:lnTo>
                    <a:lnTo>
                      <a:pt x="302" y="622"/>
                    </a:lnTo>
                    <a:lnTo>
                      <a:pt x="296" y="630"/>
                    </a:lnTo>
                    <a:lnTo>
                      <a:pt x="288" y="636"/>
                    </a:lnTo>
                    <a:lnTo>
                      <a:pt x="278" y="642"/>
                    </a:lnTo>
                    <a:lnTo>
                      <a:pt x="268" y="644"/>
                    </a:lnTo>
                    <a:lnTo>
                      <a:pt x="258" y="646"/>
                    </a:lnTo>
                    <a:lnTo>
                      <a:pt x="52" y="646"/>
                    </a:lnTo>
                    <a:lnTo>
                      <a:pt x="52" y="646"/>
                    </a:lnTo>
                    <a:lnTo>
                      <a:pt x="42" y="644"/>
                    </a:lnTo>
                    <a:lnTo>
                      <a:pt x="32" y="642"/>
                    </a:lnTo>
                    <a:lnTo>
                      <a:pt x="24" y="636"/>
                    </a:lnTo>
                    <a:lnTo>
                      <a:pt x="16" y="630"/>
                    </a:lnTo>
                    <a:lnTo>
                      <a:pt x="10" y="622"/>
                    </a:lnTo>
                    <a:lnTo>
                      <a:pt x="4" y="614"/>
                    </a:lnTo>
                    <a:lnTo>
                      <a:pt x="2" y="604"/>
                    </a:lnTo>
                    <a:lnTo>
                      <a:pt x="0" y="594"/>
                    </a:lnTo>
                    <a:lnTo>
                      <a:pt x="0" y="594"/>
                    </a:lnTo>
                    <a:lnTo>
                      <a:pt x="2" y="582"/>
                    </a:lnTo>
                    <a:lnTo>
                      <a:pt x="4" y="572"/>
                    </a:lnTo>
                    <a:lnTo>
                      <a:pt x="10" y="564"/>
                    </a:lnTo>
                    <a:lnTo>
                      <a:pt x="16" y="556"/>
                    </a:lnTo>
                    <a:lnTo>
                      <a:pt x="24" y="550"/>
                    </a:lnTo>
                    <a:lnTo>
                      <a:pt x="32" y="544"/>
                    </a:lnTo>
                    <a:lnTo>
                      <a:pt x="42" y="542"/>
                    </a:lnTo>
                    <a:lnTo>
                      <a:pt x="52" y="540"/>
                    </a:lnTo>
                    <a:lnTo>
                      <a:pt x="206" y="540"/>
                    </a:lnTo>
                    <a:lnTo>
                      <a:pt x="206" y="292"/>
                    </a:lnTo>
                    <a:lnTo>
                      <a:pt x="206" y="292"/>
                    </a:lnTo>
                    <a:lnTo>
                      <a:pt x="208" y="278"/>
                    </a:lnTo>
                    <a:lnTo>
                      <a:pt x="212" y="264"/>
                    </a:lnTo>
                    <a:lnTo>
                      <a:pt x="218" y="250"/>
                    </a:lnTo>
                    <a:lnTo>
                      <a:pt x="228" y="240"/>
                    </a:lnTo>
                    <a:lnTo>
                      <a:pt x="238" y="230"/>
                    </a:lnTo>
                    <a:lnTo>
                      <a:pt x="252" y="224"/>
                    </a:lnTo>
                    <a:lnTo>
                      <a:pt x="266" y="218"/>
                    </a:lnTo>
                    <a:lnTo>
                      <a:pt x="280" y="218"/>
                    </a:lnTo>
                    <a:lnTo>
                      <a:pt x="398" y="218"/>
                    </a:lnTo>
                    <a:lnTo>
                      <a:pt x="398" y="218"/>
                    </a:lnTo>
                    <a:lnTo>
                      <a:pt x="412" y="218"/>
                    </a:lnTo>
                    <a:lnTo>
                      <a:pt x="426" y="224"/>
                    </a:lnTo>
                    <a:lnTo>
                      <a:pt x="440" y="230"/>
                    </a:lnTo>
                    <a:lnTo>
                      <a:pt x="450" y="240"/>
                    </a:lnTo>
                    <a:lnTo>
                      <a:pt x="460" y="250"/>
                    </a:lnTo>
                    <a:lnTo>
                      <a:pt x="466" y="264"/>
                    </a:lnTo>
                    <a:lnTo>
                      <a:pt x="472" y="278"/>
                    </a:lnTo>
                    <a:lnTo>
                      <a:pt x="472" y="292"/>
                    </a:lnTo>
                    <a:lnTo>
                      <a:pt x="472" y="540"/>
                    </a:lnTo>
                    <a:lnTo>
                      <a:pt x="608" y="540"/>
                    </a:lnTo>
                    <a:lnTo>
                      <a:pt x="608" y="152"/>
                    </a:lnTo>
                    <a:lnTo>
                      <a:pt x="608" y="152"/>
                    </a:lnTo>
                    <a:lnTo>
                      <a:pt x="610" y="136"/>
                    </a:lnTo>
                    <a:lnTo>
                      <a:pt x="614" y="122"/>
                    </a:lnTo>
                    <a:lnTo>
                      <a:pt x="622" y="110"/>
                    </a:lnTo>
                    <a:lnTo>
                      <a:pt x="632" y="98"/>
                    </a:lnTo>
                    <a:lnTo>
                      <a:pt x="642" y="90"/>
                    </a:lnTo>
                    <a:lnTo>
                      <a:pt x="654" y="82"/>
                    </a:lnTo>
                    <a:lnTo>
                      <a:pt x="668" y="78"/>
                    </a:lnTo>
                    <a:lnTo>
                      <a:pt x="684" y="76"/>
                    </a:lnTo>
                    <a:lnTo>
                      <a:pt x="800" y="76"/>
                    </a:lnTo>
                    <a:lnTo>
                      <a:pt x="800" y="76"/>
                    </a:lnTo>
                    <a:lnTo>
                      <a:pt x="816" y="78"/>
                    </a:lnTo>
                    <a:lnTo>
                      <a:pt x="830" y="82"/>
                    </a:lnTo>
                    <a:lnTo>
                      <a:pt x="842" y="90"/>
                    </a:lnTo>
                    <a:lnTo>
                      <a:pt x="854" y="98"/>
                    </a:lnTo>
                    <a:lnTo>
                      <a:pt x="864" y="110"/>
                    </a:lnTo>
                    <a:lnTo>
                      <a:pt x="870" y="122"/>
                    </a:lnTo>
                    <a:lnTo>
                      <a:pt x="874" y="136"/>
                    </a:lnTo>
                    <a:lnTo>
                      <a:pt x="876" y="152"/>
                    </a:lnTo>
                    <a:lnTo>
                      <a:pt x="876" y="540"/>
                    </a:lnTo>
                    <a:lnTo>
                      <a:pt x="1012" y="540"/>
                    </a:lnTo>
                    <a:lnTo>
                      <a:pt x="1012" y="76"/>
                    </a:lnTo>
                    <a:lnTo>
                      <a:pt x="1012" y="76"/>
                    </a:lnTo>
                    <a:lnTo>
                      <a:pt x="1014" y="60"/>
                    </a:lnTo>
                    <a:lnTo>
                      <a:pt x="1018" y="46"/>
                    </a:lnTo>
                    <a:lnTo>
                      <a:pt x="1026" y="34"/>
                    </a:lnTo>
                    <a:lnTo>
                      <a:pt x="1034" y="22"/>
                    </a:lnTo>
                    <a:lnTo>
                      <a:pt x="1046" y="12"/>
                    </a:lnTo>
                    <a:lnTo>
                      <a:pt x="1058" y="6"/>
                    </a:lnTo>
                    <a:lnTo>
                      <a:pt x="1072" y="2"/>
                    </a:lnTo>
                    <a:lnTo>
                      <a:pt x="1088" y="0"/>
                    </a:lnTo>
                    <a:lnTo>
                      <a:pt x="1204" y="0"/>
                    </a:lnTo>
                    <a:lnTo>
                      <a:pt x="1204" y="0"/>
                    </a:lnTo>
                    <a:lnTo>
                      <a:pt x="1220" y="2"/>
                    </a:lnTo>
                    <a:lnTo>
                      <a:pt x="1234" y="6"/>
                    </a:lnTo>
                    <a:lnTo>
                      <a:pt x="1246" y="12"/>
                    </a:lnTo>
                    <a:lnTo>
                      <a:pt x="1258" y="22"/>
                    </a:lnTo>
                    <a:lnTo>
                      <a:pt x="1266" y="34"/>
                    </a:lnTo>
                    <a:lnTo>
                      <a:pt x="1274" y="46"/>
                    </a:lnTo>
                    <a:lnTo>
                      <a:pt x="1278" y="60"/>
                    </a:lnTo>
                    <a:lnTo>
                      <a:pt x="1280" y="76"/>
                    </a:lnTo>
                    <a:lnTo>
                      <a:pt x="1280" y="540"/>
                    </a:lnTo>
                    <a:lnTo>
                      <a:pt x="1332" y="540"/>
                    </a:lnTo>
                    <a:lnTo>
                      <a:pt x="1332" y="540"/>
                    </a:lnTo>
                    <a:lnTo>
                      <a:pt x="1342" y="542"/>
                    </a:lnTo>
                    <a:lnTo>
                      <a:pt x="1352" y="544"/>
                    </a:lnTo>
                    <a:lnTo>
                      <a:pt x="1362" y="550"/>
                    </a:lnTo>
                    <a:lnTo>
                      <a:pt x="1370" y="556"/>
                    </a:lnTo>
                    <a:lnTo>
                      <a:pt x="1376" y="564"/>
                    </a:lnTo>
                    <a:lnTo>
                      <a:pt x="1380" y="572"/>
                    </a:lnTo>
                    <a:lnTo>
                      <a:pt x="1384" y="582"/>
                    </a:lnTo>
                    <a:lnTo>
                      <a:pt x="1384" y="594"/>
                    </a:lnTo>
                    <a:lnTo>
                      <a:pt x="1384" y="594"/>
                    </a:lnTo>
                    <a:lnTo>
                      <a:pt x="1384" y="604"/>
                    </a:lnTo>
                    <a:lnTo>
                      <a:pt x="1380" y="614"/>
                    </a:lnTo>
                    <a:lnTo>
                      <a:pt x="1376" y="622"/>
                    </a:lnTo>
                    <a:lnTo>
                      <a:pt x="1370" y="630"/>
                    </a:lnTo>
                    <a:lnTo>
                      <a:pt x="1362" y="636"/>
                    </a:lnTo>
                    <a:lnTo>
                      <a:pt x="1352" y="642"/>
                    </a:lnTo>
                    <a:lnTo>
                      <a:pt x="1342" y="644"/>
                    </a:lnTo>
                    <a:lnTo>
                      <a:pt x="1332" y="646"/>
                    </a:lnTo>
                    <a:lnTo>
                      <a:pt x="1332" y="64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19" name="Freeform 6"/>
              <p:cNvSpPr>
                <a:spLocks noEditPoints="1"/>
              </p:cNvSpPr>
              <p:nvPr/>
            </p:nvSpPr>
            <p:spPr bwMode="auto">
              <a:xfrm>
                <a:off x="5757683" y="2925113"/>
                <a:ext cx="184112" cy="184112"/>
              </a:xfrm>
              <a:custGeom>
                <a:avLst/>
                <a:gdLst>
                  <a:gd name="T0" fmla="*/ 152 w 304"/>
                  <a:gd name="T1" fmla="*/ 304 h 304"/>
                  <a:gd name="T2" fmla="*/ 122 w 304"/>
                  <a:gd name="T3" fmla="*/ 302 h 304"/>
                  <a:gd name="T4" fmla="*/ 92 w 304"/>
                  <a:gd name="T5" fmla="*/ 292 h 304"/>
                  <a:gd name="T6" fmla="*/ 66 w 304"/>
                  <a:gd name="T7" fmla="*/ 278 h 304"/>
                  <a:gd name="T8" fmla="*/ 44 w 304"/>
                  <a:gd name="T9" fmla="*/ 260 h 304"/>
                  <a:gd name="T10" fmla="*/ 26 w 304"/>
                  <a:gd name="T11" fmla="*/ 238 h 304"/>
                  <a:gd name="T12" fmla="*/ 12 w 304"/>
                  <a:gd name="T13" fmla="*/ 212 h 304"/>
                  <a:gd name="T14" fmla="*/ 2 w 304"/>
                  <a:gd name="T15" fmla="*/ 182 h 304"/>
                  <a:gd name="T16" fmla="*/ 0 w 304"/>
                  <a:gd name="T17" fmla="*/ 152 h 304"/>
                  <a:gd name="T18" fmla="*/ 0 w 304"/>
                  <a:gd name="T19" fmla="*/ 136 h 304"/>
                  <a:gd name="T20" fmla="*/ 6 w 304"/>
                  <a:gd name="T21" fmla="*/ 106 h 304"/>
                  <a:gd name="T22" fmla="*/ 18 w 304"/>
                  <a:gd name="T23" fmla="*/ 80 h 304"/>
                  <a:gd name="T24" fmla="*/ 34 w 304"/>
                  <a:gd name="T25" fmla="*/ 56 h 304"/>
                  <a:gd name="T26" fmla="*/ 56 w 304"/>
                  <a:gd name="T27" fmla="*/ 34 h 304"/>
                  <a:gd name="T28" fmla="*/ 80 w 304"/>
                  <a:gd name="T29" fmla="*/ 18 h 304"/>
                  <a:gd name="T30" fmla="*/ 106 w 304"/>
                  <a:gd name="T31" fmla="*/ 6 h 304"/>
                  <a:gd name="T32" fmla="*/ 136 w 304"/>
                  <a:gd name="T33" fmla="*/ 0 h 304"/>
                  <a:gd name="T34" fmla="*/ 152 w 304"/>
                  <a:gd name="T35" fmla="*/ 0 h 304"/>
                  <a:gd name="T36" fmla="*/ 182 w 304"/>
                  <a:gd name="T37" fmla="*/ 2 h 304"/>
                  <a:gd name="T38" fmla="*/ 212 w 304"/>
                  <a:gd name="T39" fmla="*/ 12 h 304"/>
                  <a:gd name="T40" fmla="*/ 238 w 304"/>
                  <a:gd name="T41" fmla="*/ 26 h 304"/>
                  <a:gd name="T42" fmla="*/ 260 w 304"/>
                  <a:gd name="T43" fmla="*/ 44 h 304"/>
                  <a:gd name="T44" fmla="*/ 278 w 304"/>
                  <a:gd name="T45" fmla="*/ 66 h 304"/>
                  <a:gd name="T46" fmla="*/ 292 w 304"/>
                  <a:gd name="T47" fmla="*/ 92 h 304"/>
                  <a:gd name="T48" fmla="*/ 302 w 304"/>
                  <a:gd name="T49" fmla="*/ 122 h 304"/>
                  <a:gd name="T50" fmla="*/ 304 w 304"/>
                  <a:gd name="T51" fmla="*/ 152 h 304"/>
                  <a:gd name="T52" fmla="*/ 304 w 304"/>
                  <a:gd name="T53" fmla="*/ 168 h 304"/>
                  <a:gd name="T54" fmla="*/ 298 w 304"/>
                  <a:gd name="T55" fmla="*/ 198 h 304"/>
                  <a:gd name="T56" fmla="*/ 286 w 304"/>
                  <a:gd name="T57" fmla="*/ 224 h 304"/>
                  <a:gd name="T58" fmla="*/ 270 w 304"/>
                  <a:gd name="T59" fmla="*/ 250 h 304"/>
                  <a:gd name="T60" fmla="*/ 250 w 304"/>
                  <a:gd name="T61" fmla="*/ 270 h 304"/>
                  <a:gd name="T62" fmla="*/ 224 w 304"/>
                  <a:gd name="T63" fmla="*/ 286 h 304"/>
                  <a:gd name="T64" fmla="*/ 198 w 304"/>
                  <a:gd name="T65" fmla="*/ 298 h 304"/>
                  <a:gd name="T66" fmla="*/ 168 w 304"/>
                  <a:gd name="T67" fmla="*/ 304 h 304"/>
                  <a:gd name="T68" fmla="*/ 152 w 304"/>
                  <a:gd name="T69" fmla="*/ 304 h 304"/>
                  <a:gd name="T70" fmla="*/ 152 w 304"/>
                  <a:gd name="T71" fmla="*/ 104 h 304"/>
                  <a:gd name="T72" fmla="*/ 134 w 304"/>
                  <a:gd name="T73" fmla="*/ 108 h 304"/>
                  <a:gd name="T74" fmla="*/ 118 w 304"/>
                  <a:gd name="T75" fmla="*/ 118 h 304"/>
                  <a:gd name="T76" fmla="*/ 108 w 304"/>
                  <a:gd name="T77" fmla="*/ 134 h 304"/>
                  <a:gd name="T78" fmla="*/ 104 w 304"/>
                  <a:gd name="T79" fmla="*/ 152 h 304"/>
                  <a:gd name="T80" fmla="*/ 106 w 304"/>
                  <a:gd name="T81" fmla="*/ 162 h 304"/>
                  <a:gd name="T82" fmla="*/ 112 w 304"/>
                  <a:gd name="T83" fmla="*/ 178 h 304"/>
                  <a:gd name="T84" fmla="*/ 126 w 304"/>
                  <a:gd name="T85" fmla="*/ 192 h 304"/>
                  <a:gd name="T86" fmla="*/ 142 w 304"/>
                  <a:gd name="T87" fmla="*/ 198 h 304"/>
                  <a:gd name="T88" fmla="*/ 152 w 304"/>
                  <a:gd name="T89" fmla="*/ 200 h 304"/>
                  <a:gd name="T90" fmla="*/ 170 w 304"/>
                  <a:gd name="T91" fmla="*/ 196 h 304"/>
                  <a:gd name="T92" fmla="*/ 186 w 304"/>
                  <a:gd name="T93" fmla="*/ 186 h 304"/>
                  <a:gd name="T94" fmla="*/ 196 w 304"/>
                  <a:gd name="T95" fmla="*/ 170 h 304"/>
                  <a:gd name="T96" fmla="*/ 200 w 304"/>
                  <a:gd name="T97" fmla="*/ 152 h 304"/>
                  <a:gd name="T98" fmla="*/ 198 w 304"/>
                  <a:gd name="T99" fmla="*/ 142 h 304"/>
                  <a:gd name="T100" fmla="*/ 192 w 304"/>
                  <a:gd name="T101" fmla="*/ 126 h 304"/>
                  <a:gd name="T102" fmla="*/ 178 w 304"/>
                  <a:gd name="T103" fmla="*/ 112 h 304"/>
                  <a:gd name="T104" fmla="*/ 162 w 304"/>
                  <a:gd name="T105" fmla="*/ 106 h 304"/>
                  <a:gd name="T106" fmla="*/ 152 w 304"/>
                  <a:gd name="T107" fmla="*/ 1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4">
                    <a:moveTo>
                      <a:pt x="152" y="304"/>
                    </a:moveTo>
                    <a:lnTo>
                      <a:pt x="152" y="304"/>
                    </a:lnTo>
                    <a:lnTo>
                      <a:pt x="136" y="304"/>
                    </a:lnTo>
                    <a:lnTo>
                      <a:pt x="122" y="302"/>
                    </a:lnTo>
                    <a:lnTo>
                      <a:pt x="106" y="298"/>
                    </a:lnTo>
                    <a:lnTo>
                      <a:pt x="92" y="292"/>
                    </a:lnTo>
                    <a:lnTo>
                      <a:pt x="80" y="286"/>
                    </a:lnTo>
                    <a:lnTo>
                      <a:pt x="66" y="278"/>
                    </a:lnTo>
                    <a:lnTo>
                      <a:pt x="56" y="270"/>
                    </a:lnTo>
                    <a:lnTo>
                      <a:pt x="44" y="260"/>
                    </a:lnTo>
                    <a:lnTo>
                      <a:pt x="34" y="250"/>
                    </a:lnTo>
                    <a:lnTo>
                      <a:pt x="26" y="238"/>
                    </a:lnTo>
                    <a:lnTo>
                      <a:pt x="18" y="224"/>
                    </a:lnTo>
                    <a:lnTo>
                      <a:pt x="12" y="212"/>
                    </a:lnTo>
                    <a:lnTo>
                      <a:pt x="6" y="198"/>
                    </a:lnTo>
                    <a:lnTo>
                      <a:pt x="2" y="182"/>
                    </a:lnTo>
                    <a:lnTo>
                      <a:pt x="0" y="168"/>
                    </a:lnTo>
                    <a:lnTo>
                      <a:pt x="0" y="152"/>
                    </a:lnTo>
                    <a:lnTo>
                      <a:pt x="0" y="152"/>
                    </a:lnTo>
                    <a:lnTo>
                      <a:pt x="0" y="136"/>
                    </a:lnTo>
                    <a:lnTo>
                      <a:pt x="2" y="122"/>
                    </a:lnTo>
                    <a:lnTo>
                      <a:pt x="6" y="106"/>
                    </a:lnTo>
                    <a:lnTo>
                      <a:pt x="12" y="92"/>
                    </a:lnTo>
                    <a:lnTo>
                      <a:pt x="18" y="80"/>
                    </a:lnTo>
                    <a:lnTo>
                      <a:pt x="26" y="66"/>
                    </a:lnTo>
                    <a:lnTo>
                      <a:pt x="34" y="56"/>
                    </a:lnTo>
                    <a:lnTo>
                      <a:pt x="44" y="44"/>
                    </a:lnTo>
                    <a:lnTo>
                      <a:pt x="56" y="34"/>
                    </a:lnTo>
                    <a:lnTo>
                      <a:pt x="66" y="26"/>
                    </a:lnTo>
                    <a:lnTo>
                      <a:pt x="80" y="18"/>
                    </a:lnTo>
                    <a:lnTo>
                      <a:pt x="92" y="12"/>
                    </a:lnTo>
                    <a:lnTo>
                      <a:pt x="106" y="6"/>
                    </a:lnTo>
                    <a:lnTo>
                      <a:pt x="122" y="2"/>
                    </a:lnTo>
                    <a:lnTo>
                      <a:pt x="136" y="0"/>
                    </a:lnTo>
                    <a:lnTo>
                      <a:pt x="152" y="0"/>
                    </a:lnTo>
                    <a:lnTo>
                      <a:pt x="152" y="0"/>
                    </a:lnTo>
                    <a:lnTo>
                      <a:pt x="168" y="0"/>
                    </a:lnTo>
                    <a:lnTo>
                      <a:pt x="182" y="2"/>
                    </a:lnTo>
                    <a:lnTo>
                      <a:pt x="198" y="6"/>
                    </a:lnTo>
                    <a:lnTo>
                      <a:pt x="212" y="12"/>
                    </a:lnTo>
                    <a:lnTo>
                      <a:pt x="224" y="18"/>
                    </a:lnTo>
                    <a:lnTo>
                      <a:pt x="238" y="26"/>
                    </a:lnTo>
                    <a:lnTo>
                      <a:pt x="250" y="34"/>
                    </a:lnTo>
                    <a:lnTo>
                      <a:pt x="260" y="44"/>
                    </a:lnTo>
                    <a:lnTo>
                      <a:pt x="270" y="56"/>
                    </a:lnTo>
                    <a:lnTo>
                      <a:pt x="278" y="66"/>
                    </a:lnTo>
                    <a:lnTo>
                      <a:pt x="286" y="80"/>
                    </a:lnTo>
                    <a:lnTo>
                      <a:pt x="292" y="92"/>
                    </a:lnTo>
                    <a:lnTo>
                      <a:pt x="298" y="106"/>
                    </a:lnTo>
                    <a:lnTo>
                      <a:pt x="302" y="122"/>
                    </a:lnTo>
                    <a:lnTo>
                      <a:pt x="304" y="136"/>
                    </a:lnTo>
                    <a:lnTo>
                      <a:pt x="304" y="152"/>
                    </a:lnTo>
                    <a:lnTo>
                      <a:pt x="304" y="152"/>
                    </a:lnTo>
                    <a:lnTo>
                      <a:pt x="304" y="168"/>
                    </a:lnTo>
                    <a:lnTo>
                      <a:pt x="302" y="182"/>
                    </a:lnTo>
                    <a:lnTo>
                      <a:pt x="298" y="198"/>
                    </a:lnTo>
                    <a:lnTo>
                      <a:pt x="292" y="212"/>
                    </a:lnTo>
                    <a:lnTo>
                      <a:pt x="286" y="224"/>
                    </a:lnTo>
                    <a:lnTo>
                      <a:pt x="278" y="238"/>
                    </a:lnTo>
                    <a:lnTo>
                      <a:pt x="270" y="250"/>
                    </a:lnTo>
                    <a:lnTo>
                      <a:pt x="260" y="260"/>
                    </a:lnTo>
                    <a:lnTo>
                      <a:pt x="250" y="270"/>
                    </a:lnTo>
                    <a:lnTo>
                      <a:pt x="238" y="278"/>
                    </a:lnTo>
                    <a:lnTo>
                      <a:pt x="224" y="286"/>
                    </a:lnTo>
                    <a:lnTo>
                      <a:pt x="212" y="292"/>
                    </a:lnTo>
                    <a:lnTo>
                      <a:pt x="198" y="298"/>
                    </a:lnTo>
                    <a:lnTo>
                      <a:pt x="182" y="302"/>
                    </a:lnTo>
                    <a:lnTo>
                      <a:pt x="168" y="304"/>
                    </a:lnTo>
                    <a:lnTo>
                      <a:pt x="152" y="304"/>
                    </a:lnTo>
                    <a:lnTo>
                      <a:pt x="152" y="304"/>
                    </a:lnTo>
                    <a:close/>
                    <a:moveTo>
                      <a:pt x="152" y="104"/>
                    </a:moveTo>
                    <a:lnTo>
                      <a:pt x="152" y="104"/>
                    </a:lnTo>
                    <a:lnTo>
                      <a:pt x="142" y="106"/>
                    </a:lnTo>
                    <a:lnTo>
                      <a:pt x="134" y="108"/>
                    </a:lnTo>
                    <a:lnTo>
                      <a:pt x="126" y="112"/>
                    </a:lnTo>
                    <a:lnTo>
                      <a:pt x="118" y="118"/>
                    </a:lnTo>
                    <a:lnTo>
                      <a:pt x="112" y="126"/>
                    </a:lnTo>
                    <a:lnTo>
                      <a:pt x="108" y="134"/>
                    </a:lnTo>
                    <a:lnTo>
                      <a:pt x="106" y="142"/>
                    </a:lnTo>
                    <a:lnTo>
                      <a:pt x="104" y="152"/>
                    </a:lnTo>
                    <a:lnTo>
                      <a:pt x="104" y="152"/>
                    </a:lnTo>
                    <a:lnTo>
                      <a:pt x="106" y="162"/>
                    </a:lnTo>
                    <a:lnTo>
                      <a:pt x="108" y="170"/>
                    </a:lnTo>
                    <a:lnTo>
                      <a:pt x="112" y="178"/>
                    </a:lnTo>
                    <a:lnTo>
                      <a:pt x="118" y="186"/>
                    </a:lnTo>
                    <a:lnTo>
                      <a:pt x="126" y="192"/>
                    </a:lnTo>
                    <a:lnTo>
                      <a:pt x="134" y="196"/>
                    </a:lnTo>
                    <a:lnTo>
                      <a:pt x="142" y="198"/>
                    </a:lnTo>
                    <a:lnTo>
                      <a:pt x="152" y="200"/>
                    </a:lnTo>
                    <a:lnTo>
                      <a:pt x="152" y="200"/>
                    </a:lnTo>
                    <a:lnTo>
                      <a:pt x="162" y="198"/>
                    </a:lnTo>
                    <a:lnTo>
                      <a:pt x="170" y="196"/>
                    </a:lnTo>
                    <a:lnTo>
                      <a:pt x="178" y="192"/>
                    </a:lnTo>
                    <a:lnTo>
                      <a:pt x="186" y="186"/>
                    </a:lnTo>
                    <a:lnTo>
                      <a:pt x="192" y="178"/>
                    </a:lnTo>
                    <a:lnTo>
                      <a:pt x="196" y="170"/>
                    </a:lnTo>
                    <a:lnTo>
                      <a:pt x="198" y="162"/>
                    </a:lnTo>
                    <a:lnTo>
                      <a:pt x="200" y="152"/>
                    </a:lnTo>
                    <a:lnTo>
                      <a:pt x="200" y="152"/>
                    </a:lnTo>
                    <a:lnTo>
                      <a:pt x="198" y="142"/>
                    </a:lnTo>
                    <a:lnTo>
                      <a:pt x="196" y="134"/>
                    </a:lnTo>
                    <a:lnTo>
                      <a:pt x="192" y="126"/>
                    </a:lnTo>
                    <a:lnTo>
                      <a:pt x="186" y="118"/>
                    </a:lnTo>
                    <a:lnTo>
                      <a:pt x="178" y="112"/>
                    </a:lnTo>
                    <a:lnTo>
                      <a:pt x="170" y="108"/>
                    </a:lnTo>
                    <a:lnTo>
                      <a:pt x="162" y="106"/>
                    </a:lnTo>
                    <a:lnTo>
                      <a:pt x="152" y="104"/>
                    </a:lnTo>
                    <a:lnTo>
                      <a:pt x="152"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20" name="Freeform 7"/>
              <p:cNvSpPr>
                <a:spLocks noEditPoints="1"/>
              </p:cNvSpPr>
              <p:nvPr/>
            </p:nvSpPr>
            <p:spPr bwMode="auto">
              <a:xfrm>
                <a:off x="6002359" y="2994156"/>
                <a:ext cx="184112" cy="185323"/>
              </a:xfrm>
              <a:custGeom>
                <a:avLst/>
                <a:gdLst>
                  <a:gd name="T0" fmla="*/ 152 w 304"/>
                  <a:gd name="T1" fmla="*/ 306 h 306"/>
                  <a:gd name="T2" fmla="*/ 120 w 304"/>
                  <a:gd name="T3" fmla="*/ 302 h 306"/>
                  <a:gd name="T4" fmla="*/ 92 w 304"/>
                  <a:gd name="T5" fmla="*/ 294 h 306"/>
                  <a:gd name="T6" fmla="*/ 66 w 304"/>
                  <a:gd name="T7" fmla="*/ 280 h 306"/>
                  <a:gd name="T8" fmla="*/ 44 w 304"/>
                  <a:gd name="T9" fmla="*/ 262 h 306"/>
                  <a:gd name="T10" fmla="*/ 26 w 304"/>
                  <a:gd name="T11" fmla="*/ 238 h 306"/>
                  <a:gd name="T12" fmla="*/ 12 w 304"/>
                  <a:gd name="T13" fmla="*/ 212 h 306"/>
                  <a:gd name="T14" fmla="*/ 2 w 304"/>
                  <a:gd name="T15" fmla="*/ 184 h 306"/>
                  <a:gd name="T16" fmla="*/ 0 w 304"/>
                  <a:gd name="T17" fmla="*/ 154 h 306"/>
                  <a:gd name="T18" fmla="*/ 0 w 304"/>
                  <a:gd name="T19" fmla="*/ 138 h 306"/>
                  <a:gd name="T20" fmla="*/ 6 w 304"/>
                  <a:gd name="T21" fmla="*/ 108 h 306"/>
                  <a:gd name="T22" fmla="*/ 18 w 304"/>
                  <a:gd name="T23" fmla="*/ 80 h 306"/>
                  <a:gd name="T24" fmla="*/ 34 w 304"/>
                  <a:gd name="T25" fmla="*/ 56 h 306"/>
                  <a:gd name="T26" fmla="*/ 54 w 304"/>
                  <a:gd name="T27" fmla="*/ 36 h 306"/>
                  <a:gd name="T28" fmla="*/ 78 w 304"/>
                  <a:gd name="T29" fmla="*/ 20 h 306"/>
                  <a:gd name="T30" fmla="*/ 106 w 304"/>
                  <a:gd name="T31" fmla="*/ 8 h 306"/>
                  <a:gd name="T32" fmla="*/ 136 w 304"/>
                  <a:gd name="T33" fmla="*/ 2 h 306"/>
                  <a:gd name="T34" fmla="*/ 152 w 304"/>
                  <a:gd name="T35" fmla="*/ 0 h 306"/>
                  <a:gd name="T36" fmla="*/ 182 w 304"/>
                  <a:gd name="T37" fmla="*/ 4 h 306"/>
                  <a:gd name="T38" fmla="*/ 212 w 304"/>
                  <a:gd name="T39" fmla="*/ 12 h 306"/>
                  <a:gd name="T40" fmla="*/ 236 w 304"/>
                  <a:gd name="T41" fmla="*/ 26 h 306"/>
                  <a:gd name="T42" fmla="*/ 260 w 304"/>
                  <a:gd name="T43" fmla="*/ 46 h 306"/>
                  <a:gd name="T44" fmla="*/ 278 w 304"/>
                  <a:gd name="T45" fmla="*/ 68 h 306"/>
                  <a:gd name="T46" fmla="*/ 292 w 304"/>
                  <a:gd name="T47" fmla="*/ 94 h 306"/>
                  <a:gd name="T48" fmla="*/ 302 w 304"/>
                  <a:gd name="T49" fmla="*/ 122 h 306"/>
                  <a:gd name="T50" fmla="*/ 304 w 304"/>
                  <a:gd name="T51" fmla="*/ 154 h 306"/>
                  <a:gd name="T52" fmla="*/ 304 w 304"/>
                  <a:gd name="T53" fmla="*/ 168 h 306"/>
                  <a:gd name="T54" fmla="*/ 298 w 304"/>
                  <a:gd name="T55" fmla="*/ 198 h 306"/>
                  <a:gd name="T56" fmla="*/ 286 w 304"/>
                  <a:gd name="T57" fmla="*/ 226 h 306"/>
                  <a:gd name="T58" fmla="*/ 270 w 304"/>
                  <a:gd name="T59" fmla="*/ 250 h 306"/>
                  <a:gd name="T60" fmla="*/ 248 w 304"/>
                  <a:gd name="T61" fmla="*/ 272 h 306"/>
                  <a:gd name="T62" fmla="*/ 224 w 304"/>
                  <a:gd name="T63" fmla="*/ 288 h 306"/>
                  <a:gd name="T64" fmla="*/ 198 w 304"/>
                  <a:gd name="T65" fmla="*/ 300 h 306"/>
                  <a:gd name="T66" fmla="*/ 168 w 304"/>
                  <a:gd name="T67" fmla="*/ 306 h 306"/>
                  <a:gd name="T68" fmla="*/ 152 w 304"/>
                  <a:gd name="T69" fmla="*/ 306 h 306"/>
                  <a:gd name="T70" fmla="*/ 152 w 304"/>
                  <a:gd name="T71" fmla="*/ 106 h 306"/>
                  <a:gd name="T72" fmla="*/ 134 w 304"/>
                  <a:gd name="T73" fmla="*/ 110 h 306"/>
                  <a:gd name="T74" fmla="*/ 118 w 304"/>
                  <a:gd name="T75" fmla="*/ 120 h 306"/>
                  <a:gd name="T76" fmla="*/ 108 w 304"/>
                  <a:gd name="T77" fmla="*/ 134 h 306"/>
                  <a:gd name="T78" fmla="*/ 104 w 304"/>
                  <a:gd name="T79" fmla="*/ 154 h 306"/>
                  <a:gd name="T80" fmla="*/ 106 w 304"/>
                  <a:gd name="T81" fmla="*/ 164 h 306"/>
                  <a:gd name="T82" fmla="*/ 112 w 304"/>
                  <a:gd name="T83" fmla="*/ 180 h 306"/>
                  <a:gd name="T84" fmla="*/ 126 w 304"/>
                  <a:gd name="T85" fmla="*/ 192 h 306"/>
                  <a:gd name="T86" fmla="*/ 142 w 304"/>
                  <a:gd name="T87" fmla="*/ 200 h 306"/>
                  <a:gd name="T88" fmla="*/ 152 w 304"/>
                  <a:gd name="T89" fmla="*/ 202 h 306"/>
                  <a:gd name="T90" fmla="*/ 170 w 304"/>
                  <a:gd name="T91" fmla="*/ 198 h 306"/>
                  <a:gd name="T92" fmla="*/ 186 w 304"/>
                  <a:gd name="T93" fmla="*/ 188 h 306"/>
                  <a:gd name="T94" fmla="*/ 196 w 304"/>
                  <a:gd name="T95" fmla="*/ 172 h 306"/>
                  <a:gd name="T96" fmla="*/ 200 w 304"/>
                  <a:gd name="T97" fmla="*/ 154 h 306"/>
                  <a:gd name="T98" fmla="*/ 198 w 304"/>
                  <a:gd name="T99" fmla="*/ 144 h 306"/>
                  <a:gd name="T100" fmla="*/ 192 w 304"/>
                  <a:gd name="T101" fmla="*/ 126 h 306"/>
                  <a:gd name="T102" fmla="*/ 178 w 304"/>
                  <a:gd name="T103" fmla="*/ 114 h 306"/>
                  <a:gd name="T104" fmla="*/ 162 w 304"/>
                  <a:gd name="T105" fmla="*/ 106 h 306"/>
                  <a:gd name="T106" fmla="*/ 152 w 304"/>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6">
                    <a:moveTo>
                      <a:pt x="152" y="306"/>
                    </a:moveTo>
                    <a:lnTo>
                      <a:pt x="152" y="306"/>
                    </a:lnTo>
                    <a:lnTo>
                      <a:pt x="136" y="306"/>
                    </a:lnTo>
                    <a:lnTo>
                      <a:pt x="120" y="302"/>
                    </a:lnTo>
                    <a:lnTo>
                      <a:pt x="106" y="300"/>
                    </a:lnTo>
                    <a:lnTo>
                      <a:pt x="92" y="294"/>
                    </a:lnTo>
                    <a:lnTo>
                      <a:pt x="78" y="288"/>
                    </a:lnTo>
                    <a:lnTo>
                      <a:pt x="66" y="280"/>
                    </a:lnTo>
                    <a:lnTo>
                      <a:pt x="54" y="272"/>
                    </a:lnTo>
                    <a:lnTo>
                      <a:pt x="44" y="262"/>
                    </a:lnTo>
                    <a:lnTo>
                      <a:pt x="34" y="250"/>
                    </a:lnTo>
                    <a:lnTo>
                      <a:pt x="26" y="238"/>
                    </a:lnTo>
                    <a:lnTo>
                      <a:pt x="18" y="226"/>
                    </a:lnTo>
                    <a:lnTo>
                      <a:pt x="12" y="212"/>
                    </a:lnTo>
                    <a:lnTo>
                      <a:pt x="6" y="198"/>
                    </a:lnTo>
                    <a:lnTo>
                      <a:pt x="2" y="184"/>
                    </a:lnTo>
                    <a:lnTo>
                      <a:pt x="0" y="168"/>
                    </a:lnTo>
                    <a:lnTo>
                      <a:pt x="0" y="154"/>
                    </a:lnTo>
                    <a:lnTo>
                      <a:pt x="0" y="154"/>
                    </a:lnTo>
                    <a:lnTo>
                      <a:pt x="0" y="138"/>
                    </a:lnTo>
                    <a:lnTo>
                      <a:pt x="2" y="122"/>
                    </a:lnTo>
                    <a:lnTo>
                      <a:pt x="6" y="108"/>
                    </a:lnTo>
                    <a:lnTo>
                      <a:pt x="12" y="94"/>
                    </a:lnTo>
                    <a:lnTo>
                      <a:pt x="18" y="80"/>
                    </a:lnTo>
                    <a:lnTo>
                      <a:pt x="26" y="68"/>
                    </a:lnTo>
                    <a:lnTo>
                      <a:pt x="34" y="56"/>
                    </a:lnTo>
                    <a:lnTo>
                      <a:pt x="44" y="46"/>
                    </a:lnTo>
                    <a:lnTo>
                      <a:pt x="54" y="36"/>
                    </a:lnTo>
                    <a:lnTo>
                      <a:pt x="66" y="26"/>
                    </a:lnTo>
                    <a:lnTo>
                      <a:pt x="78" y="20"/>
                    </a:lnTo>
                    <a:lnTo>
                      <a:pt x="92" y="12"/>
                    </a:lnTo>
                    <a:lnTo>
                      <a:pt x="106" y="8"/>
                    </a:lnTo>
                    <a:lnTo>
                      <a:pt x="120" y="4"/>
                    </a:lnTo>
                    <a:lnTo>
                      <a:pt x="136" y="2"/>
                    </a:lnTo>
                    <a:lnTo>
                      <a:pt x="152" y="0"/>
                    </a:lnTo>
                    <a:lnTo>
                      <a:pt x="152" y="0"/>
                    </a:lnTo>
                    <a:lnTo>
                      <a:pt x="168" y="2"/>
                    </a:lnTo>
                    <a:lnTo>
                      <a:pt x="182" y="4"/>
                    </a:lnTo>
                    <a:lnTo>
                      <a:pt x="198" y="8"/>
                    </a:lnTo>
                    <a:lnTo>
                      <a:pt x="212" y="12"/>
                    </a:lnTo>
                    <a:lnTo>
                      <a:pt x="224" y="20"/>
                    </a:lnTo>
                    <a:lnTo>
                      <a:pt x="236" y="26"/>
                    </a:lnTo>
                    <a:lnTo>
                      <a:pt x="248" y="36"/>
                    </a:lnTo>
                    <a:lnTo>
                      <a:pt x="260" y="46"/>
                    </a:lnTo>
                    <a:lnTo>
                      <a:pt x="270" y="56"/>
                    </a:lnTo>
                    <a:lnTo>
                      <a:pt x="278" y="68"/>
                    </a:lnTo>
                    <a:lnTo>
                      <a:pt x="286" y="80"/>
                    </a:lnTo>
                    <a:lnTo>
                      <a:pt x="292" y="94"/>
                    </a:lnTo>
                    <a:lnTo>
                      <a:pt x="298" y="108"/>
                    </a:lnTo>
                    <a:lnTo>
                      <a:pt x="302" y="122"/>
                    </a:lnTo>
                    <a:lnTo>
                      <a:pt x="304" y="138"/>
                    </a:lnTo>
                    <a:lnTo>
                      <a:pt x="304" y="154"/>
                    </a:lnTo>
                    <a:lnTo>
                      <a:pt x="304" y="154"/>
                    </a:lnTo>
                    <a:lnTo>
                      <a:pt x="304" y="168"/>
                    </a:lnTo>
                    <a:lnTo>
                      <a:pt x="302" y="184"/>
                    </a:lnTo>
                    <a:lnTo>
                      <a:pt x="298" y="198"/>
                    </a:lnTo>
                    <a:lnTo>
                      <a:pt x="292" y="212"/>
                    </a:lnTo>
                    <a:lnTo>
                      <a:pt x="286" y="226"/>
                    </a:lnTo>
                    <a:lnTo>
                      <a:pt x="278" y="238"/>
                    </a:lnTo>
                    <a:lnTo>
                      <a:pt x="270" y="250"/>
                    </a:lnTo>
                    <a:lnTo>
                      <a:pt x="260" y="262"/>
                    </a:lnTo>
                    <a:lnTo>
                      <a:pt x="248" y="272"/>
                    </a:lnTo>
                    <a:lnTo>
                      <a:pt x="236" y="280"/>
                    </a:lnTo>
                    <a:lnTo>
                      <a:pt x="224" y="288"/>
                    </a:lnTo>
                    <a:lnTo>
                      <a:pt x="212" y="294"/>
                    </a:lnTo>
                    <a:lnTo>
                      <a:pt x="198" y="300"/>
                    </a:lnTo>
                    <a:lnTo>
                      <a:pt x="182" y="302"/>
                    </a:lnTo>
                    <a:lnTo>
                      <a:pt x="168" y="306"/>
                    </a:lnTo>
                    <a:lnTo>
                      <a:pt x="152" y="306"/>
                    </a:lnTo>
                    <a:lnTo>
                      <a:pt x="152" y="306"/>
                    </a:lnTo>
                    <a:close/>
                    <a:moveTo>
                      <a:pt x="152" y="106"/>
                    </a:moveTo>
                    <a:lnTo>
                      <a:pt x="152" y="106"/>
                    </a:lnTo>
                    <a:lnTo>
                      <a:pt x="142" y="106"/>
                    </a:lnTo>
                    <a:lnTo>
                      <a:pt x="134" y="110"/>
                    </a:lnTo>
                    <a:lnTo>
                      <a:pt x="126" y="114"/>
                    </a:lnTo>
                    <a:lnTo>
                      <a:pt x="118" y="120"/>
                    </a:lnTo>
                    <a:lnTo>
                      <a:pt x="112" y="126"/>
                    </a:lnTo>
                    <a:lnTo>
                      <a:pt x="108" y="134"/>
                    </a:lnTo>
                    <a:lnTo>
                      <a:pt x="106" y="144"/>
                    </a:lnTo>
                    <a:lnTo>
                      <a:pt x="104" y="154"/>
                    </a:lnTo>
                    <a:lnTo>
                      <a:pt x="104" y="154"/>
                    </a:lnTo>
                    <a:lnTo>
                      <a:pt x="106" y="164"/>
                    </a:lnTo>
                    <a:lnTo>
                      <a:pt x="108" y="172"/>
                    </a:lnTo>
                    <a:lnTo>
                      <a:pt x="112" y="180"/>
                    </a:lnTo>
                    <a:lnTo>
                      <a:pt x="118" y="188"/>
                    </a:lnTo>
                    <a:lnTo>
                      <a:pt x="126" y="192"/>
                    </a:lnTo>
                    <a:lnTo>
                      <a:pt x="134" y="198"/>
                    </a:lnTo>
                    <a:lnTo>
                      <a:pt x="142" y="200"/>
                    </a:lnTo>
                    <a:lnTo>
                      <a:pt x="152" y="202"/>
                    </a:lnTo>
                    <a:lnTo>
                      <a:pt x="152" y="202"/>
                    </a:lnTo>
                    <a:lnTo>
                      <a:pt x="162" y="200"/>
                    </a:lnTo>
                    <a:lnTo>
                      <a:pt x="170" y="198"/>
                    </a:lnTo>
                    <a:lnTo>
                      <a:pt x="178" y="192"/>
                    </a:lnTo>
                    <a:lnTo>
                      <a:pt x="186" y="188"/>
                    </a:lnTo>
                    <a:lnTo>
                      <a:pt x="192" y="180"/>
                    </a:lnTo>
                    <a:lnTo>
                      <a:pt x="196" y="172"/>
                    </a:lnTo>
                    <a:lnTo>
                      <a:pt x="198" y="164"/>
                    </a:lnTo>
                    <a:lnTo>
                      <a:pt x="200" y="154"/>
                    </a:lnTo>
                    <a:lnTo>
                      <a:pt x="200" y="154"/>
                    </a:lnTo>
                    <a:lnTo>
                      <a:pt x="198" y="144"/>
                    </a:lnTo>
                    <a:lnTo>
                      <a:pt x="196" y="134"/>
                    </a:lnTo>
                    <a:lnTo>
                      <a:pt x="192" y="126"/>
                    </a:lnTo>
                    <a:lnTo>
                      <a:pt x="186" y="120"/>
                    </a:lnTo>
                    <a:lnTo>
                      <a:pt x="178" y="114"/>
                    </a:lnTo>
                    <a:lnTo>
                      <a:pt x="170" y="110"/>
                    </a:lnTo>
                    <a:lnTo>
                      <a:pt x="162" y="106"/>
                    </a:lnTo>
                    <a:lnTo>
                      <a:pt x="152" y="106"/>
                    </a:lnTo>
                    <a:lnTo>
                      <a:pt x="152"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21" name="Freeform 8"/>
              <p:cNvSpPr>
                <a:spLocks noEditPoints="1"/>
              </p:cNvSpPr>
              <p:nvPr/>
            </p:nvSpPr>
            <p:spPr bwMode="auto">
              <a:xfrm>
                <a:off x="6245822" y="2850015"/>
                <a:ext cx="185323" cy="185323"/>
              </a:xfrm>
              <a:custGeom>
                <a:avLst/>
                <a:gdLst>
                  <a:gd name="T0" fmla="*/ 154 w 306"/>
                  <a:gd name="T1" fmla="*/ 306 h 306"/>
                  <a:gd name="T2" fmla="*/ 122 w 306"/>
                  <a:gd name="T3" fmla="*/ 302 h 306"/>
                  <a:gd name="T4" fmla="*/ 94 w 306"/>
                  <a:gd name="T5" fmla="*/ 294 h 306"/>
                  <a:gd name="T6" fmla="*/ 68 w 306"/>
                  <a:gd name="T7" fmla="*/ 280 h 306"/>
                  <a:gd name="T8" fmla="*/ 46 w 306"/>
                  <a:gd name="T9" fmla="*/ 262 h 306"/>
                  <a:gd name="T10" fmla="*/ 26 w 306"/>
                  <a:gd name="T11" fmla="*/ 238 h 306"/>
                  <a:gd name="T12" fmla="*/ 12 w 306"/>
                  <a:gd name="T13" fmla="*/ 212 h 306"/>
                  <a:gd name="T14" fmla="*/ 4 w 306"/>
                  <a:gd name="T15" fmla="*/ 184 h 306"/>
                  <a:gd name="T16" fmla="*/ 0 w 306"/>
                  <a:gd name="T17" fmla="*/ 154 h 306"/>
                  <a:gd name="T18" fmla="*/ 2 w 306"/>
                  <a:gd name="T19" fmla="*/ 138 h 306"/>
                  <a:gd name="T20" fmla="*/ 8 w 306"/>
                  <a:gd name="T21" fmla="*/ 108 h 306"/>
                  <a:gd name="T22" fmla="*/ 18 w 306"/>
                  <a:gd name="T23" fmla="*/ 80 h 306"/>
                  <a:gd name="T24" fmla="*/ 36 w 306"/>
                  <a:gd name="T25" fmla="*/ 56 h 306"/>
                  <a:gd name="T26" fmla="*/ 56 w 306"/>
                  <a:gd name="T27" fmla="*/ 36 h 306"/>
                  <a:gd name="T28" fmla="*/ 80 w 306"/>
                  <a:gd name="T29" fmla="*/ 18 h 306"/>
                  <a:gd name="T30" fmla="*/ 108 w 306"/>
                  <a:gd name="T31" fmla="*/ 8 h 306"/>
                  <a:gd name="T32" fmla="*/ 138 w 306"/>
                  <a:gd name="T33" fmla="*/ 2 h 306"/>
                  <a:gd name="T34" fmla="*/ 154 w 306"/>
                  <a:gd name="T35" fmla="*/ 0 h 306"/>
                  <a:gd name="T36" fmla="*/ 184 w 306"/>
                  <a:gd name="T37" fmla="*/ 4 h 306"/>
                  <a:gd name="T38" fmla="*/ 212 w 306"/>
                  <a:gd name="T39" fmla="*/ 12 h 306"/>
                  <a:gd name="T40" fmla="*/ 238 w 306"/>
                  <a:gd name="T41" fmla="*/ 26 h 306"/>
                  <a:gd name="T42" fmla="*/ 260 w 306"/>
                  <a:gd name="T43" fmla="*/ 46 h 306"/>
                  <a:gd name="T44" fmla="*/ 280 w 306"/>
                  <a:gd name="T45" fmla="*/ 68 h 306"/>
                  <a:gd name="T46" fmla="*/ 294 w 306"/>
                  <a:gd name="T47" fmla="*/ 94 h 306"/>
                  <a:gd name="T48" fmla="*/ 302 w 306"/>
                  <a:gd name="T49" fmla="*/ 122 h 306"/>
                  <a:gd name="T50" fmla="*/ 306 w 306"/>
                  <a:gd name="T51" fmla="*/ 154 h 306"/>
                  <a:gd name="T52" fmla="*/ 304 w 306"/>
                  <a:gd name="T53" fmla="*/ 168 h 306"/>
                  <a:gd name="T54" fmla="*/ 298 w 306"/>
                  <a:gd name="T55" fmla="*/ 198 h 306"/>
                  <a:gd name="T56" fmla="*/ 288 w 306"/>
                  <a:gd name="T57" fmla="*/ 226 h 306"/>
                  <a:gd name="T58" fmla="*/ 270 w 306"/>
                  <a:gd name="T59" fmla="*/ 250 h 306"/>
                  <a:gd name="T60" fmla="*/ 250 w 306"/>
                  <a:gd name="T61" fmla="*/ 270 h 306"/>
                  <a:gd name="T62" fmla="*/ 226 w 306"/>
                  <a:gd name="T63" fmla="*/ 288 h 306"/>
                  <a:gd name="T64" fmla="*/ 198 w 306"/>
                  <a:gd name="T65" fmla="*/ 298 h 306"/>
                  <a:gd name="T66" fmla="*/ 168 w 306"/>
                  <a:gd name="T67" fmla="*/ 306 h 306"/>
                  <a:gd name="T68" fmla="*/ 154 w 306"/>
                  <a:gd name="T69" fmla="*/ 306 h 306"/>
                  <a:gd name="T70" fmla="*/ 154 w 306"/>
                  <a:gd name="T71" fmla="*/ 106 h 306"/>
                  <a:gd name="T72" fmla="*/ 134 w 306"/>
                  <a:gd name="T73" fmla="*/ 110 h 306"/>
                  <a:gd name="T74" fmla="*/ 120 w 306"/>
                  <a:gd name="T75" fmla="*/ 120 h 306"/>
                  <a:gd name="T76" fmla="*/ 110 w 306"/>
                  <a:gd name="T77" fmla="*/ 134 h 306"/>
                  <a:gd name="T78" fmla="*/ 106 w 306"/>
                  <a:gd name="T79" fmla="*/ 154 h 306"/>
                  <a:gd name="T80" fmla="*/ 106 w 306"/>
                  <a:gd name="T81" fmla="*/ 162 h 306"/>
                  <a:gd name="T82" fmla="*/ 114 w 306"/>
                  <a:gd name="T83" fmla="*/ 180 h 306"/>
                  <a:gd name="T84" fmla="*/ 126 w 306"/>
                  <a:gd name="T85" fmla="*/ 192 h 306"/>
                  <a:gd name="T86" fmla="*/ 144 w 306"/>
                  <a:gd name="T87" fmla="*/ 200 h 306"/>
                  <a:gd name="T88" fmla="*/ 154 w 306"/>
                  <a:gd name="T89" fmla="*/ 200 h 306"/>
                  <a:gd name="T90" fmla="*/ 172 w 306"/>
                  <a:gd name="T91" fmla="*/ 198 h 306"/>
                  <a:gd name="T92" fmla="*/ 186 w 306"/>
                  <a:gd name="T93" fmla="*/ 186 h 306"/>
                  <a:gd name="T94" fmla="*/ 196 w 306"/>
                  <a:gd name="T95" fmla="*/ 172 h 306"/>
                  <a:gd name="T96" fmla="*/ 200 w 306"/>
                  <a:gd name="T97" fmla="*/ 154 h 306"/>
                  <a:gd name="T98" fmla="*/ 200 w 306"/>
                  <a:gd name="T99" fmla="*/ 144 h 306"/>
                  <a:gd name="T100" fmla="*/ 192 w 306"/>
                  <a:gd name="T101" fmla="*/ 126 h 306"/>
                  <a:gd name="T102" fmla="*/ 180 w 306"/>
                  <a:gd name="T103" fmla="*/ 114 h 306"/>
                  <a:gd name="T104" fmla="*/ 162 w 306"/>
                  <a:gd name="T105" fmla="*/ 106 h 306"/>
                  <a:gd name="T106" fmla="*/ 154 w 306"/>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306">
                    <a:moveTo>
                      <a:pt x="154" y="306"/>
                    </a:moveTo>
                    <a:lnTo>
                      <a:pt x="154" y="306"/>
                    </a:lnTo>
                    <a:lnTo>
                      <a:pt x="138" y="306"/>
                    </a:lnTo>
                    <a:lnTo>
                      <a:pt x="122" y="302"/>
                    </a:lnTo>
                    <a:lnTo>
                      <a:pt x="108" y="298"/>
                    </a:lnTo>
                    <a:lnTo>
                      <a:pt x="94" y="294"/>
                    </a:lnTo>
                    <a:lnTo>
                      <a:pt x="80" y="288"/>
                    </a:lnTo>
                    <a:lnTo>
                      <a:pt x="68" y="280"/>
                    </a:lnTo>
                    <a:lnTo>
                      <a:pt x="56" y="270"/>
                    </a:lnTo>
                    <a:lnTo>
                      <a:pt x="46" y="262"/>
                    </a:lnTo>
                    <a:lnTo>
                      <a:pt x="36" y="250"/>
                    </a:lnTo>
                    <a:lnTo>
                      <a:pt x="26" y="238"/>
                    </a:lnTo>
                    <a:lnTo>
                      <a:pt x="18" y="226"/>
                    </a:lnTo>
                    <a:lnTo>
                      <a:pt x="12" y="212"/>
                    </a:lnTo>
                    <a:lnTo>
                      <a:pt x="8" y="198"/>
                    </a:lnTo>
                    <a:lnTo>
                      <a:pt x="4" y="184"/>
                    </a:lnTo>
                    <a:lnTo>
                      <a:pt x="2" y="168"/>
                    </a:lnTo>
                    <a:lnTo>
                      <a:pt x="0" y="154"/>
                    </a:lnTo>
                    <a:lnTo>
                      <a:pt x="0" y="154"/>
                    </a:lnTo>
                    <a:lnTo>
                      <a:pt x="2" y="138"/>
                    </a:lnTo>
                    <a:lnTo>
                      <a:pt x="4" y="122"/>
                    </a:lnTo>
                    <a:lnTo>
                      <a:pt x="8" y="108"/>
                    </a:lnTo>
                    <a:lnTo>
                      <a:pt x="12" y="94"/>
                    </a:lnTo>
                    <a:lnTo>
                      <a:pt x="18" y="80"/>
                    </a:lnTo>
                    <a:lnTo>
                      <a:pt x="26" y="68"/>
                    </a:lnTo>
                    <a:lnTo>
                      <a:pt x="36" y="56"/>
                    </a:lnTo>
                    <a:lnTo>
                      <a:pt x="46" y="46"/>
                    </a:lnTo>
                    <a:lnTo>
                      <a:pt x="56" y="36"/>
                    </a:lnTo>
                    <a:lnTo>
                      <a:pt x="68" y="26"/>
                    </a:lnTo>
                    <a:lnTo>
                      <a:pt x="80" y="18"/>
                    </a:lnTo>
                    <a:lnTo>
                      <a:pt x="94" y="12"/>
                    </a:lnTo>
                    <a:lnTo>
                      <a:pt x="108" y="8"/>
                    </a:lnTo>
                    <a:lnTo>
                      <a:pt x="122" y="4"/>
                    </a:lnTo>
                    <a:lnTo>
                      <a:pt x="138" y="2"/>
                    </a:lnTo>
                    <a:lnTo>
                      <a:pt x="154" y="0"/>
                    </a:lnTo>
                    <a:lnTo>
                      <a:pt x="154" y="0"/>
                    </a:lnTo>
                    <a:lnTo>
                      <a:pt x="168" y="2"/>
                    </a:lnTo>
                    <a:lnTo>
                      <a:pt x="184" y="4"/>
                    </a:lnTo>
                    <a:lnTo>
                      <a:pt x="198" y="8"/>
                    </a:lnTo>
                    <a:lnTo>
                      <a:pt x="212" y="12"/>
                    </a:lnTo>
                    <a:lnTo>
                      <a:pt x="226" y="18"/>
                    </a:lnTo>
                    <a:lnTo>
                      <a:pt x="238" y="26"/>
                    </a:lnTo>
                    <a:lnTo>
                      <a:pt x="250" y="36"/>
                    </a:lnTo>
                    <a:lnTo>
                      <a:pt x="260" y="46"/>
                    </a:lnTo>
                    <a:lnTo>
                      <a:pt x="270" y="56"/>
                    </a:lnTo>
                    <a:lnTo>
                      <a:pt x="280" y="68"/>
                    </a:lnTo>
                    <a:lnTo>
                      <a:pt x="288" y="80"/>
                    </a:lnTo>
                    <a:lnTo>
                      <a:pt x="294" y="94"/>
                    </a:lnTo>
                    <a:lnTo>
                      <a:pt x="298" y="108"/>
                    </a:lnTo>
                    <a:lnTo>
                      <a:pt x="302" y="122"/>
                    </a:lnTo>
                    <a:lnTo>
                      <a:pt x="304" y="138"/>
                    </a:lnTo>
                    <a:lnTo>
                      <a:pt x="306" y="154"/>
                    </a:lnTo>
                    <a:lnTo>
                      <a:pt x="306" y="154"/>
                    </a:lnTo>
                    <a:lnTo>
                      <a:pt x="304" y="168"/>
                    </a:lnTo>
                    <a:lnTo>
                      <a:pt x="302" y="184"/>
                    </a:lnTo>
                    <a:lnTo>
                      <a:pt x="298" y="198"/>
                    </a:lnTo>
                    <a:lnTo>
                      <a:pt x="294" y="212"/>
                    </a:lnTo>
                    <a:lnTo>
                      <a:pt x="288" y="226"/>
                    </a:lnTo>
                    <a:lnTo>
                      <a:pt x="280" y="238"/>
                    </a:lnTo>
                    <a:lnTo>
                      <a:pt x="270" y="250"/>
                    </a:lnTo>
                    <a:lnTo>
                      <a:pt x="260" y="262"/>
                    </a:lnTo>
                    <a:lnTo>
                      <a:pt x="250" y="270"/>
                    </a:lnTo>
                    <a:lnTo>
                      <a:pt x="238" y="280"/>
                    </a:lnTo>
                    <a:lnTo>
                      <a:pt x="226" y="288"/>
                    </a:lnTo>
                    <a:lnTo>
                      <a:pt x="212" y="294"/>
                    </a:lnTo>
                    <a:lnTo>
                      <a:pt x="198" y="298"/>
                    </a:lnTo>
                    <a:lnTo>
                      <a:pt x="184" y="302"/>
                    </a:lnTo>
                    <a:lnTo>
                      <a:pt x="168" y="306"/>
                    </a:lnTo>
                    <a:lnTo>
                      <a:pt x="154" y="306"/>
                    </a:lnTo>
                    <a:lnTo>
                      <a:pt x="154" y="306"/>
                    </a:lnTo>
                    <a:close/>
                    <a:moveTo>
                      <a:pt x="154" y="106"/>
                    </a:moveTo>
                    <a:lnTo>
                      <a:pt x="154" y="106"/>
                    </a:lnTo>
                    <a:lnTo>
                      <a:pt x="144" y="106"/>
                    </a:lnTo>
                    <a:lnTo>
                      <a:pt x="134" y="110"/>
                    </a:lnTo>
                    <a:lnTo>
                      <a:pt x="126" y="114"/>
                    </a:lnTo>
                    <a:lnTo>
                      <a:pt x="120" y="120"/>
                    </a:lnTo>
                    <a:lnTo>
                      <a:pt x="114" y="126"/>
                    </a:lnTo>
                    <a:lnTo>
                      <a:pt x="110" y="134"/>
                    </a:lnTo>
                    <a:lnTo>
                      <a:pt x="106" y="144"/>
                    </a:lnTo>
                    <a:lnTo>
                      <a:pt x="106" y="154"/>
                    </a:lnTo>
                    <a:lnTo>
                      <a:pt x="106" y="154"/>
                    </a:lnTo>
                    <a:lnTo>
                      <a:pt x="106" y="162"/>
                    </a:lnTo>
                    <a:lnTo>
                      <a:pt x="110" y="172"/>
                    </a:lnTo>
                    <a:lnTo>
                      <a:pt x="114" y="180"/>
                    </a:lnTo>
                    <a:lnTo>
                      <a:pt x="120" y="186"/>
                    </a:lnTo>
                    <a:lnTo>
                      <a:pt x="126" y="192"/>
                    </a:lnTo>
                    <a:lnTo>
                      <a:pt x="134" y="198"/>
                    </a:lnTo>
                    <a:lnTo>
                      <a:pt x="144" y="200"/>
                    </a:lnTo>
                    <a:lnTo>
                      <a:pt x="154" y="200"/>
                    </a:lnTo>
                    <a:lnTo>
                      <a:pt x="154" y="200"/>
                    </a:lnTo>
                    <a:lnTo>
                      <a:pt x="162" y="200"/>
                    </a:lnTo>
                    <a:lnTo>
                      <a:pt x="172" y="198"/>
                    </a:lnTo>
                    <a:lnTo>
                      <a:pt x="180" y="192"/>
                    </a:lnTo>
                    <a:lnTo>
                      <a:pt x="186" y="186"/>
                    </a:lnTo>
                    <a:lnTo>
                      <a:pt x="192" y="180"/>
                    </a:lnTo>
                    <a:lnTo>
                      <a:pt x="196" y="172"/>
                    </a:lnTo>
                    <a:lnTo>
                      <a:pt x="200" y="162"/>
                    </a:lnTo>
                    <a:lnTo>
                      <a:pt x="200" y="154"/>
                    </a:lnTo>
                    <a:lnTo>
                      <a:pt x="200" y="154"/>
                    </a:lnTo>
                    <a:lnTo>
                      <a:pt x="200" y="144"/>
                    </a:lnTo>
                    <a:lnTo>
                      <a:pt x="196" y="134"/>
                    </a:lnTo>
                    <a:lnTo>
                      <a:pt x="192" y="126"/>
                    </a:lnTo>
                    <a:lnTo>
                      <a:pt x="186" y="120"/>
                    </a:lnTo>
                    <a:lnTo>
                      <a:pt x="180" y="114"/>
                    </a:lnTo>
                    <a:lnTo>
                      <a:pt x="172" y="110"/>
                    </a:lnTo>
                    <a:lnTo>
                      <a:pt x="162" y="106"/>
                    </a:lnTo>
                    <a:lnTo>
                      <a:pt x="154" y="106"/>
                    </a:lnTo>
                    <a:lnTo>
                      <a:pt x="154"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22" name="Freeform 9"/>
              <p:cNvSpPr>
                <a:spLocks/>
              </p:cNvSpPr>
              <p:nvPr/>
            </p:nvSpPr>
            <p:spPr bwMode="auto">
              <a:xfrm>
                <a:off x="5875176" y="3006268"/>
                <a:ext cx="190168" cy="102957"/>
              </a:xfrm>
              <a:custGeom>
                <a:avLst/>
                <a:gdLst>
                  <a:gd name="T0" fmla="*/ 262 w 314"/>
                  <a:gd name="T1" fmla="*/ 170 h 170"/>
                  <a:gd name="T2" fmla="*/ 262 w 314"/>
                  <a:gd name="T3" fmla="*/ 170 h 170"/>
                  <a:gd name="T4" fmla="*/ 254 w 314"/>
                  <a:gd name="T5" fmla="*/ 170 h 170"/>
                  <a:gd name="T6" fmla="*/ 246 w 314"/>
                  <a:gd name="T7" fmla="*/ 168 h 170"/>
                  <a:gd name="T8" fmla="*/ 36 w 314"/>
                  <a:gd name="T9" fmla="*/ 104 h 170"/>
                  <a:gd name="T10" fmla="*/ 36 w 314"/>
                  <a:gd name="T11" fmla="*/ 104 h 170"/>
                  <a:gd name="T12" fmla="*/ 26 w 314"/>
                  <a:gd name="T13" fmla="*/ 100 h 170"/>
                  <a:gd name="T14" fmla="*/ 18 w 314"/>
                  <a:gd name="T15" fmla="*/ 94 h 170"/>
                  <a:gd name="T16" fmla="*/ 10 w 314"/>
                  <a:gd name="T17" fmla="*/ 86 h 170"/>
                  <a:gd name="T18" fmla="*/ 6 w 314"/>
                  <a:gd name="T19" fmla="*/ 78 h 170"/>
                  <a:gd name="T20" fmla="*/ 2 w 314"/>
                  <a:gd name="T21" fmla="*/ 68 h 170"/>
                  <a:gd name="T22" fmla="*/ 0 w 314"/>
                  <a:gd name="T23" fmla="*/ 58 h 170"/>
                  <a:gd name="T24" fmla="*/ 0 w 314"/>
                  <a:gd name="T25" fmla="*/ 48 h 170"/>
                  <a:gd name="T26" fmla="*/ 2 w 314"/>
                  <a:gd name="T27" fmla="*/ 38 h 170"/>
                  <a:gd name="T28" fmla="*/ 2 w 314"/>
                  <a:gd name="T29" fmla="*/ 38 h 170"/>
                  <a:gd name="T30" fmla="*/ 6 w 314"/>
                  <a:gd name="T31" fmla="*/ 28 h 170"/>
                  <a:gd name="T32" fmla="*/ 12 w 314"/>
                  <a:gd name="T33" fmla="*/ 20 h 170"/>
                  <a:gd name="T34" fmla="*/ 18 w 314"/>
                  <a:gd name="T35" fmla="*/ 12 h 170"/>
                  <a:gd name="T36" fmla="*/ 28 w 314"/>
                  <a:gd name="T37" fmla="*/ 6 h 170"/>
                  <a:gd name="T38" fmla="*/ 36 w 314"/>
                  <a:gd name="T39" fmla="*/ 2 h 170"/>
                  <a:gd name="T40" fmla="*/ 46 w 314"/>
                  <a:gd name="T41" fmla="*/ 0 h 170"/>
                  <a:gd name="T42" fmla="*/ 56 w 314"/>
                  <a:gd name="T43" fmla="*/ 0 h 170"/>
                  <a:gd name="T44" fmla="*/ 68 w 314"/>
                  <a:gd name="T45" fmla="*/ 4 h 170"/>
                  <a:gd name="T46" fmla="*/ 278 w 314"/>
                  <a:gd name="T47" fmla="*/ 68 h 170"/>
                  <a:gd name="T48" fmla="*/ 278 w 314"/>
                  <a:gd name="T49" fmla="*/ 68 h 170"/>
                  <a:gd name="T50" fmla="*/ 286 w 314"/>
                  <a:gd name="T51" fmla="*/ 72 h 170"/>
                  <a:gd name="T52" fmla="*/ 296 w 314"/>
                  <a:gd name="T53" fmla="*/ 78 h 170"/>
                  <a:gd name="T54" fmla="*/ 302 w 314"/>
                  <a:gd name="T55" fmla="*/ 86 h 170"/>
                  <a:gd name="T56" fmla="*/ 308 w 314"/>
                  <a:gd name="T57" fmla="*/ 94 h 170"/>
                  <a:gd name="T58" fmla="*/ 312 w 314"/>
                  <a:gd name="T59" fmla="*/ 104 h 170"/>
                  <a:gd name="T60" fmla="*/ 314 w 314"/>
                  <a:gd name="T61" fmla="*/ 114 h 170"/>
                  <a:gd name="T62" fmla="*/ 314 w 314"/>
                  <a:gd name="T63" fmla="*/ 124 h 170"/>
                  <a:gd name="T64" fmla="*/ 312 w 314"/>
                  <a:gd name="T65" fmla="*/ 134 h 170"/>
                  <a:gd name="T66" fmla="*/ 312 w 314"/>
                  <a:gd name="T67" fmla="*/ 134 h 170"/>
                  <a:gd name="T68" fmla="*/ 308 w 314"/>
                  <a:gd name="T69" fmla="*/ 142 h 170"/>
                  <a:gd name="T70" fmla="*/ 304 w 314"/>
                  <a:gd name="T71" fmla="*/ 150 h 170"/>
                  <a:gd name="T72" fmla="*/ 298 w 314"/>
                  <a:gd name="T73" fmla="*/ 156 h 170"/>
                  <a:gd name="T74" fmla="*/ 292 w 314"/>
                  <a:gd name="T75" fmla="*/ 160 h 170"/>
                  <a:gd name="T76" fmla="*/ 286 w 314"/>
                  <a:gd name="T77" fmla="*/ 166 h 170"/>
                  <a:gd name="T78" fmla="*/ 278 w 314"/>
                  <a:gd name="T79" fmla="*/ 168 h 170"/>
                  <a:gd name="T80" fmla="*/ 270 w 314"/>
                  <a:gd name="T81" fmla="*/ 170 h 170"/>
                  <a:gd name="T82" fmla="*/ 262 w 314"/>
                  <a:gd name="T83" fmla="*/ 170 h 170"/>
                  <a:gd name="T84" fmla="*/ 262 w 314"/>
                  <a:gd name="T8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170">
                    <a:moveTo>
                      <a:pt x="262" y="170"/>
                    </a:moveTo>
                    <a:lnTo>
                      <a:pt x="262" y="170"/>
                    </a:lnTo>
                    <a:lnTo>
                      <a:pt x="254" y="170"/>
                    </a:lnTo>
                    <a:lnTo>
                      <a:pt x="246" y="168"/>
                    </a:lnTo>
                    <a:lnTo>
                      <a:pt x="36" y="104"/>
                    </a:lnTo>
                    <a:lnTo>
                      <a:pt x="36" y="104"/>
                    </a:lnTo>
                    <a:lnTo>
                      <a:pt x="26" y="100"/>
                    </a:lnTo>
                    <a:lnTo>
                      <a:pt x="18" y="94"/>
                    </a:lnTo>
                    <a:lnTo>
                      <a:pt x="10" y="86"/>
                    </a:lnTo>
                    <a:lnTo>
                      <a:pt x="6" y="78"/>
                    </a:lnTo>
                    <a:lnTo>
                      <a:pt x="2" y="68"/>
                    </a:lnTo>
                    <a:lnTo>
                      <a:pt x="0" y="58"/>
                    </a:lnTo>
                    <a:lnTo>
                      <a:pt x="0" y="48"/>
                    </a:lnTo>
                    <a:lnTo>
                      <a:pt x="2" y="38"/>
                    </a:lnTo>
                    <a:lnTo>
                      <a:pt x="2" y="38"/>
                    </a:lnTo>
                    <a:lnTo>
                      <a:pt x="6" y="28"/>
                    </a:lnTo>
                    <a:lnTo>
                      <a:pt x="12" y="20"/>
                    </a:lnTo>
                    <a:lnTo>
                      <a:pt x="18" y="12"/>
                    </a:lnTo>
                    <a:lnTo>
                      <a:pt x="28" y="6"/>
                    </a:lnTo>
                    <a:lnTo>
                      <a:pt x="36" y="2"/>
                    </a:lnTo>
                    <a:lnTo>
                      <a:pt x="46" y="0"/>
                    </a:lnTo>
                    <a:lnTo>
                      <a:pt x="56" y="0"/>
                    </a:lnTo>
                    <a:lnTo>
                      <a:pt x="68" y="4"/>
                    </a:lnTo>
                    <a:lnTo>
                      <a:pt x="278" y="68"/>
                    </a:lnTo>
                    <a:lnTo>
                      <a:pt x="278" y="68"/>
                    </a:lnTo>
                    <a:lnTo>
                      <a:pt x="286" y="72"/>
                    </a:lnTo>
                    <a:lnTo>
                      <a:pt x="296" y="78"/>
                    </a:lnTo>
                    <a:lnTo>
                      <a:pt x="302" y="86"/>
                    </a:lnTo>
                    <a:lnTo>
                      <a:pt x="308" y="94"/>
                    </a:lnTo>
                    <a:lnTo>
                      <a:pt x="312" y="104"/>
                    </a:lnTo>
                    <a:lnTo>
                      <a:pt x="314" y="114"/>
                    </a:lnTo>
                    <a:lnTo>
                      <a:pt x="314" y="124"/>
                    </a:lnTo>
                    <a:lnTo>
                      <a:pt x="312" y="134"/>
                    </a:lnTo>
                    <a:lnTo>
                      <a:pt x="312" y="134"/>
                    </a:lnTo>
                    <a:lnTo>
                      <a:pt x="308" y="142"/>
                    </a:lnTo>
                    <a:lnTo>
                      <a:pt x="304" y="150"/>
                    </a:lnTo>
                    <a:lnTo>
                      <a:pt x="298" y="156"/>
                    </a:lnTo>
                    <a:lnTo>
                      <a:pt x="292" y="160"/>
                    </a:lnTo>
                    <a:lnTo>
                      <a:pt x="286" y="166"/>
                    </a:lnTo>
                    <a:lnTo>
                      <a:pt x="278" y="168"/>
                    </a:lnTo>
                    <a:lnTo>
                      <a:pt x="270" y="170"/>
                    </a:lnTo>
                    <a:lnTo>
                      <a:pt x="262" y="170"/>
                    </a:lnTo>
                    <a:lnTo>
                      <a:pt x="262" y="170"/>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23" name="Freeform 10"/>
              <p:cNvSpPr>
                <a:spLocks/>
              </p:cNvSpPr>
              <p:nvPr/>
            </p:nvSpPr>
            <p:spPr bwMode="auto">
              <a:xfrm>
                <a:off x="6123485" y="2952972"/>
                <a:ext cx="202281" cy="156253"/>
              </a:xfrm>
              <a:custGeom>
                <a:avLst/>
                <a:gdLst>
                  <a:gd name="T0" fmla="*/ 52 w 334"/>
                  <a:gd name="T1" fmla="*/ 258 h 258"/>
                  <a:gd name="T2" fmla="*/ 52 w 334"/>
                  <a:gd name="T3" fmla="*/ 258 h 258"/>
                  <a:gd name="T4" fmla="*/ 40 w 334"/>
                  <a:gd name="T5" fmla="*/ 258 h 258"/>
                  <a:gd name="T6" fmla="*/ 28 w 334"/>
                  <a:gd name="T7" fmla="*/ 252 h 258"/>
                  <a:gd name="T8" fmla="*/ 16 w 334"/>
                  <a:gd name="T9" fmla="*/ 246 h 258"/>
                  <a:gd name="T10" fmla="*/ 8 w 334"/>
                  <a:gd name="T11" fmla="*/ 236 h 258"/>
                  <a:gd name="T12" fmla="*/ 8 w 334"/>
                  <a:gd name="T13" fmla="*/ 236 h 258"/>
                  <a:gd name="T14" fmla="*/ 4 w 334"/>
                  <a:gd name="T15" fmla="*/ 226 h 258"/>
                  <a:gd name="T16" fmla="*/ 0 w 334"/>
                  <a:gd name="T17" fmla="*/ 216 h 258"/>
                  <a:gd name="T18" fmla="*/ 0 w 334"/>
                  <a:gd name="T19" fmla="*/ 206 h 258"/>
                  <a:gd name="T20" fmla="*/ 0 w 334"/>
                  <a:gd name="T21" fmla="*/ 196 h 258"/>
                  <a:gd name="T22" fmla="*/ 4 w 334"/>
                  <a:gd name="T23" fmla="*/ 186 h 258"/>
                  <a:gd name="T24" fmla="*/ 8 w 334"/>
                  <a:gd name="T25" fmla="*/ 178 h 258"/>
                  <a:gd name="T26" fmla="*/ 14 w 334"/>
                  <a:gd name="T27" fmla="*/ 170 h 258"/>
                  <a:gd name="T28" fmla="*/ 22 w 334"/>
                  <a:gd name="T29" fmla="*/ 162 h 258"/>
                  <a:gd name="T30" fmla="*/ 252 w 334"/>
                  <a:gd name="T31" fmla="*/ 8 h 258"/>
                  <a:gd name="T32" fmla="*/ 252 w 334"/>
                  <a:gd name="T33" fmla="*/ 8 h 258"/>
                  <a:gd name="T34" fmla="*/ 262 w 334"/>
                  <a:gd name="T35" fmla="*/ 4 h 258"/>
                  <a:gd name="T36" fmla="*/ 272 w 334"/>
                  <a:gd name="T37" fmla="*/ 0 h 258"/>
                  <a:gd name="T38" fmla="*/ 282 w 334"/>
                  <a:gd name="T39" fmla="*/ 0 h 258"/>
                  <a:gd name="T40" fmla="*/ 292 w 334"/>
                  <a:gd name="T41" fmla="*/ 0 h 258"/>
                  <a:gd name="T42" fmla="*/ 302 w 334"/>
                  <a:gd name="T43" fmla="*/ 4 h 258"/>
                  <a:gd name="T44" fmla="*/ 310 w 334"/>
                  <a:gd name="T45" fmla="*/ 8 h 258"/>
                  <a:gd name="T46" fmla="*/ 318 w 334"/>
                  <a:gd name="T47" fmla="*/ 14 h 258"/>
                  <a:gd name="T48" fmla="*/ 326 w 334"/>
                  <a:gd name="T49" fmla="*/ 22 h 258"/>
                  <a:gd name="T50" fmla="*/ 326 w 334"/>
                  <a:gd name="T51" fmla="*/ 22 h 258"/>
                  <a:gd name="T52" fmla="*/ 330 w 334"/>
                  <a:gd name="T53" fmla="*/ 32 h 258"/>
                  <a:gd name="T54" fmla="*/ 334 w 334"/>
                  <a:gd name="T55" fmla="*/ 42 h 258"/>
                  <a:gd name="T56" fmla="*/ 334 w 334"/>
                  <a:gd name="T57" fmla="*/ 52 h 258"/>
                  <a:gd name="T58" fmla="*/ 334 w 334"/>
                  <a:gd name="T59" fmla="*/ 62 h 258"/>
                  <a:gd name="T60" fmla="*/ 330 w 334"/>
                  <a:gd name="T61" fmla="*/ 72 h 258"/>
                  <a:gd name="T62" fmla="*/ 326 w 334"/>
                  <a:gd name="T63" fmla="*/ 80 h 258"/>
                  <a:gd name="T64" fmla="*/ 320 w 334"/>
                  <a:gd name="T65" fmla="*/ 88 h 258"/>
                  <a:gd name="T66" fmla="*/ 312 w 334"/>
                  <a:gd name="T67" fmla="*/ 96 h 258"/>
                  <a:gd name="T68" fmla="*/ 82 w 334"/>
                  <a:gd name="T69" fmla="*/ 250 h 258"/>
                  <a:gd name="T70" fmla="*/ 82 w 334"/>
                  <a:gd name="T71" fmla="*/ 250 h 258"/>
                  <a:gd name="T72" fmla="*/ 74 w 334"/>
                  <a:gd name="T73" fmla="*/ 254 h 258"/>
                  <a:gd name="T74" fmla="*/ 66 w 334"/>
                  <a:gd name="T75" fmla="*/ 256 h 258"/>
                  <a:gd name="T76" fmla="*/ 52 w 334"/>
                  <a:gd name="T77" fmla="*/ 258 h 258"/>
                  <a:gd name="T78" fmla="*/ 52 w 334"/>
                  <a:gd name="T7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58">
                    <a:moveTo>
                      <a:pt x="52" y="258"/>
                    </a:moveTo>
                    <a:lnTo>
                      <a:pt x="52" y="258"/>
                    </a:lnTo>
                    <a:lnTo>
                      <a:pt x="40" y="258"/>
                    </a:lnTo>
                    <a:lnTo>
                      <a:pt x="28" y="252"/>
                    </a:lnTo>
                    <a:lnTo>
                      <a:pt x="16" y="246"/>
                    </a:lnTo>
                    <a:lnTo>
                      <a:pt x="8" y="236"/>
                    </a:lnTo>
                    <a:lnTo>
                      <a:pt x="8" y="236"/>
                    </a:lnTo>
                    <a:lnTo>
                      <a:pt x="4" y="226"/>
                    </a:lnTo>
                    <a:lnTo>
                      <a:pt x="0" y="216"/>
                    </a:lnTo>
                    <a:lnTo>
                      <a:pt x="0" y="206"/>
                    </a:lnTo>
                    <a:lnTo>
                      <a:pt x="0" y="196"/>
                    </a:lnTo>
                    <a:lnTo>
                      <a:pt x="4" y="186"/>
                    </a:lnTo>
                    <a:lnTo>
                      <a:pt x="8" y="178"/>
                    </a:lnTo>
                    <a:lnTo>
                      <a:pt x="14" y="170"/>
                    </a:lnTo>
                    <a:lnTo>
                      <a:pt x="22" y="162"/>
                    </a:lnTo>
                    <a:lnTo>
                      <a:pt x="252" y="8"/>
                    </a:lnTo>
                    <a:lnTo>
                      <a:pt x="252" y="8"/>
                    </a:lnTo>
                    <a:lnTo>
                      <a:pt x="262" y="4"/>
                    </a:lnTo>
                    <a:lnTo>
                      <a:pt x="272" y="0"/>
                    </a:lnTo>
                    <a:lnTo>
                      <a:pt x="282" y="0"/>
                    </a:lnTo>
                    <a:lnTo>
                      <a:pt x="292" y="0"/>
                    </a:lnTo>
                    <a:lnTo>
                      <a:pt x="302" y="4"/>
                    </a:lnTo>
                    <a:lnTo>
                      <a:pt x="310" y="8"/>
                    </a:lnTo>
                    <a:lnTo>
                      <a:pt x="318" y="14"/>
                    </a:lnTo>
                    <a:lnTo>
                      <a:pt x="326" y="22"/>
                    </a:lnTo>
                    <a:lnTo>
                      <a:pt x="326" y="22"/>
                    </a:lnTo>
                    <a:lnTo>
                      <a:pt x="330" y="32"/>
                    </a:lnTo>
                    <a:lnTo>
                      <a:pt x="334" y="42"/>
                    </a:lnTo>
                    <a:lnTo>
                      <a:pt x="334" y="52"/>
                    </a:lnTo>
                    <a:lnTo>
                      <a:pt x="334" y="62"/>
                    </a:lnTo>
                    <a:lnTo>
                      <a:pt x="330" y="72"/>
                    </a:lnTo>
                    <a:lnTo>
                      <a:pt x="326" y="80"/>
                    </a:lnTo>
                    <a:lnTo>
                      <a:pt x="320" y="88"/>
                    </a:lnTo>
                    <a:lnTo>
                      <a:pt x="312" y="96"/>
                    </a:lnTo>
                    <a:lnTo>
                      <a:pt x="82" y="250"/>
                    </a:lnTo>
                    <a:lnTo>
                      <a:pt x="82" y="250"/>
                    </a:lnTo>
                    <a:lnTo>
                      <a:pt x="74" y="254"/>
                    </a:lnTo>
                    <a:lnTo>
                      <a:pt x="66" y="256"/>
                    </a:lnTo>
                    <a:lnTo>
                      <a:pt x="52" y="258"/>
                    </a:lnTo>
                    <a:lnTo>
                      <a:pt x="52" y="25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24" name="Freeform 11"/>
              <p:cNvSpPr>
                <a:spLocks/>
              </p:cNvSpPr>
              <p:nvPr/>
            </p:nvSpPr>
            <p:spPr bwMode="auto">
              <a:xfrm>
                <a:off x="5628079" y="3026859"/>
                <a:ext cx="208337" cy="180478"/>
              </a:xfrm>
              <a:custGeom>
                <a:avLst/>
                <a:gdLst>
                  <a:gd name="T0" fmla="*/ 52 w 344"/>
                  <a:gd name="T1" fmla="*/ 298 h 298"/>
                  <a:gd name="T2" fmla="*/ 52 w 344"/>
                  <a:gd name="T3" fmla="*/ 298 h 298"/>
                  <a:gd name="T4" fmla="*/ 42 w 344"/>
                  <a:gd name="T5" fmla="*/ 298 h 298"/>
                  <a:gd name="T6" fmla="*/ 30 w 344"/>
                  <a:gd name="T7" fmla="*/ 294 h 298"/>
                  <a:gd name="T8" fmla="*/ 20 w 344"/>
                  <a:gd name="T9" fmla="*/ 288 h 298"/>
                  <a:gd name="T10" fmla="*/ 12 w 344"/>
                  <a:gd name="T11" fmla="*/ 278 h 298"/>
                  <a:gd name="T12" fmla="*/ 12 w 344"/>
                  <a:gd name="T13" fmla="*/ 278 h 298"/>
                  <a:gd name="T14" fmla="*/ 6 w 344"/>
                  <a:gd name="T15" fmla="*/ 270 h 298"/>
                  <a:gd name="T16" fmla="*/ 2 w 344"/>
                  <a:gd name="T17" fmla="*/ 260 h 298"/>
                  <a:gd name="T18" fmla="*/ 0 w 344"/>
                  <a:gd name="T19" fmla="*/ 250 h 298"/>
                  <a:gd name="T20" fmla="*/ 0 w 344"/>
                  <a:gd name="T21" fmla="*/ 240 h 298"/>
                  <a:gd name="T22" fmla="*/ 2 w 344"/>
                  <a:gd name="T23" fmla="*/ 230 h 298"/>
                  <a:gd name="T24" fmla="*/ 6 w 344"/>
                  <a:gd name="T25" fmla="*/ 220 h 298"/>
                  <a:gd name="T26" fmla="*/ 12 w 344"/>
                  <a:gd name="T27" fmla="*/ 212 h 298"/>
                  <a:gd name="T28" fmla="*/ 20 w 344"/>
                  <a:gd name="T29" fmla="*/ 204 h 298"/>
                  <a:gd name="T30" fmla="*/ 260 w 344"/>
                  <a:gd name="T31" fmla="*/ 10 h 298"/>
                  <a:gd name="T32" fmla="*/ 260 w 344"/>
                  <a:gd name="T33" fmla="*/ 10 h 298"/>
                  <a:gd name="T34" fmla="*/ 268 w 344"/>
                  <a:gd name="T35" fmla="*/ 6 h 298"/>
                  <a:gd name="T36" fmla="*/ 278 w 344"/>
                  <a:gd name="T37" fmla="*/ 2 h 298"/>
                  <a:gd name="T38" fmla="*/ 288 w 344"/>
                  <a:gd name="T39" fmla="*/ 0 h 298"/>
                  <a:gd name="T40" fmla="*/ 298 w 344"/>
                  <a:gd name="T41" fmla="*/ 0 h 298"/>
                  <a:gd name="T42" fmla="*/ 308 w 344"/>
                  <a:gd name="T43" fmla="*/ 2 h 298"/>
                  <a:gd name="T44" fmla="*/ 318 w 344"/>
                  <a:gd name="T45" fmla="*/ 6 h 298"/>
                  <a:gd name="T46" fmla="*/ 326 w 344"/>
                  <a:gd name="T47" fmla="*/ 12 h 298"/>
                  <a:gd name="T48" fmla="*/ 334 w 344"/>
                  <a:gd name="T49" fmla="*/ 18 h 298"/>
                  <a:gd name="T50" fmla="*/ 334 w 344"/>
                  <a:gd name="T51" fmla="*/ 18 h 298"/>
                  <a:gd name="T52" fmla="*/ 340 w 344"/>
                  <a:gd name="T53" fmla="*/ 28 h 298"/>
                  <a:gd name="T54" fmla="*/ 344 w 344"/>
                  <a:gd name="T55" fmla="*/ 38 h 298"/>
                  <a:gd name="T56" fmla="*/ 344 w 344"/>
                  <a:gd name="T57" fmla="*/ 48 h 298"/>
                  <a:gd name="T58" fmla="*/ 344 w 344"/>
                  <a:gd name="T59" fmla="*/ 58 h 298"/>
                  <a:gd name="T60" fmla="*/ 342 w 344"/>
                  <a:gd name="T61" fmla="*/ 68 h 298"/>
                  <a:gd name="T62" fmla="*/ 338 w 344"/>
                  <a:gd name="T63" fmla="*/ 76 h 298"/>
                  <a:gd name="T64" fmla="*/ 334 w 344"/>
                  <a:gd name="T65" fmla="*/ 86 h 298"/>
                  <a:gd name="T66" fmla="*/ 326 w 344"/>
                  <a:gd name="T67" fmla="*/ 92 h 298"/>
                  <a:gd name="T68" fmla="*/ 86 w 344"/>
                  <a:gd name="T69" fmla="*/ 286 h 298"/>
                  <a:gd name="T70" fmla="*/ 86 w 344"/>
                  <a:gd name="T71" fmla="*/ 286 h 298"/>
                  <a:gd name="T72" fmla="*/ 78 w 344"/>
                  <a:gd name="T73" fmla="*/ 292 h 298"/>
                  <a:gd name="T74" fmla="*/ 70 w 344"/>
                  <a:gd name="T75" fmla="*/ 296 h 298"/>
                  <a:gd name="T76" fmla="*/ 62 w 344"/>
                  <a:gd name="T77" fmla="*/ 298 h 298"/>
                  <a:gd name="T78" fmla="*/ 52 w 344"/>
                  <a:gd name="T79" fmla="*/ 298 h 298"/>
                  <a:gd name="T80" fmla="*/ 52 w 344"/>
                  <a:gd name="T8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298">
                    <a:moveTo>
                      <a:pt x="52" y="298"/>
                    </a:moveTo>
                    <a:lnTo>
                      <a:pt x="52" y="298"/>
                    </a:lnTo>
                    <a:lnTo>
                      <a:pt x="42" y="298"/>
                    </a:lnTo>
                    <a:lnTo>
                      <a:pt x="30" y="294"/>
                    </a:lnTo>
                    <a:lnTo>
                      <a:pt x="20" y="288"/>
                    </a:lnTo>
                    <a:lnTo>
                      <a:pt x="12" y="278"/>
                    </a:lnTo>
                    <a:lnTo>
                      <a:pt x="12" y="278"/>
                    </a:lnTo>
                    <a:lnTo>
                      <a:pt x="6" y="270"/>
                    </a:lnTo>
                    <a:lnTo>
                      <a:pt x="2" y="260"/>
                    </a:lnTo>
                    <a:lnTo>
                      <a:pt x="0" y="250"/>
                    </a:lnTo>
                    <a:lnTo>
                      <a:pt x="0" y="240"/>
                    </a:lnTo>
                    <a:lnTo>
                      <a:pt x="2" y="230"/>
                    </a:lnTo>
                    <a:lnTo>
                      <a:pt x="6" y="220"/>
                    </a:lnTo>
                    <a:lnTo>
                      <a:pt x="12" y="212"/>
                    </a:lnTo>
                    <a:lnTo>
                      <a:pt x="20" y="204"/>
                    </a:lnTo>
                    <a:lnTo>
                      <a:pt x="260" y="10"/>
                    </a:lnTo>
                    <a:lnTo>
                      <a:pt x="260" y="10"/>
                    </a:lnTo>
                    <a:lnTo>
                      <a:pt x="268" y="6"/>
                    </a:lnTo>
                    <a:lnTo>
                      <a:pt x="278" y="2"/>
                    </a:lnTo>
                    <a:lnTo>
                      <a:pt x="288" y="0"/>
                    </a:lnTo>
                    <a:lnTo>
                      <a:pt x="298" y="0"/>
                    </a:lnTo>
                    <a:lnTo>
                      <a:pt x="308" y="2"/>
                    </a:lnTo>
                    <a:lnTo>
                      <a:pt x="318" y="6"/>
                    </a:lnTo>
                    <a:lnTo>
                      <a:pt x="326" y="12"/>
                    </a:lnTo>
                    <a:lnTo>
                      <a:pt x="334" y="18"/>
                    </a:lnTo>
                    <a:lnTo>
                      <a:pt x="334" y="18"/>
                    </a:lnTo>
                    <a:lnTo>
                      <a:pt x="340" y="28"/>
                    </a:lnTo>
                    <a:lnTo>
                      <a:pt x="344" y="38"/>
                    </a:lnTo>
                    <a:lnTo>
                      <a:pt x="344" y="48"/>
                    </a:lnTo>
                    <a:lnTo>
                      <a:pt x="344" y="58"/>
                    </a:lnTo>
                    <a:lnTo>
                      <a:pt x="342" y="68"/>
                    </a:lnTo>
                    <a:lnTo>
                      <a:pt x="338" y="76"/>
                    </a:lnTo>
                    <a:lnTo>
                      <a:pt x="334" y="86"/>
                    </a:lnTo>
                    <a:lnTo>
                      <a:pt x="326" y="92"/>
                    </a:lnTo>
                    <a:lnTo>
                      <a:pt x="86" y="286"/>
                    </a:lnTo>
                    <a:lnTo>
                      <a:pt x="86" y="286"/>
                    </a:lnTo>
                    <a:lnTo>
                      <a:pt x="78" y="292"/>
                    </a:lnTo>
                    <a:lnTo>
                      <a:pt x="70" y="296"/>
                    </a:lnTo>
                    <a:lnTo>
                      <a:pt x="62" y="298"/>
                    </a:lnTo>
                    <a:lnTo>
                      <a:pt x="52" y="298"/>
                    </a:lnTo>
                    <a:lnTo>
                      <a:pt x="52" y="29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defTabSz="914225">
                  <a:defRPr/>
                </a:pPr>
                <a:endParaRPr lang="en-US" kern="0">
                  <a:solidFill>
                    <a:srgbClr val="FFFFFF"/>
                  </a:solidFill>
                </a:endParaRPr>
              </a:p>
            </p:txBody>
          </p:sp>
          <p:sp>
            <p:nvSpPr>
              <p:cNvPr id="25" name="Oval 24"/>
              <p:cNvSpPr/>
              <p:nvPr/>
            </p:nvSpPr>
            <p:spPr bwMode="auto">
              <a:xfrm>
                <a:off x="5413104" y="2598477"/>
                <a:ext cx="1326042" cy="1326043"/>
              </a:xfrm>
              <a:prstGeom prst="ellipse">
                <a:avLst/>
              </a:prstGeom>
              <a:noFill/>
              <a:ln w="5715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6" name="Group 25"/>
          <p:cNvGrpSpPr/>
          <p:nvPr userDrawn="1"/>
        </p:nvGrpSpPr>
        <p:grpSpPr>
          <a:xfrm rot="16200000">
            <a:off x="2686558" y="3784724"/>
            <a:ext cx="182438" cy="5555552"/>
            <a:chOff x="9312007" y="34787"/>
            <a:chExt cx="1212906" cy="3143923"/>
          </a:xfrm>
        </p:grpSpPr>
        <p:sp>
          <p:nvSpPr>
            <p:cNvPr id="27" name="Bent Arrow 26"/>
            <p:cNvSpPr/>
            <p:nvPr/>
          </p:nvSpPr>
          <p:spPr bwMode="auto">
            <a:xfrm flipH="1">
              <a:off x="9832459" y="1745357"/>
              <a:ext cx="692454" cy="1433353"/>
            </a:xfrm>
            <a:prstGeom prst="bentArrow">
              <a:avLst>
                <a:gd name="adj1" fmla="val 25000"/>
                <a:gd name="adj2" fmla="val 0"/>
                <a:gd name="adj3" fmla="val 25000"/>
                <a:gd name="adj4" fmla="val 75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8" name="Bent Arrow 27"/>
            <p:cNvSpPr/>
            <p:nvPr/>
          </p:nvSpPr>
          <p:spPr bwMode="auto">
            <a:xfrm rot="10800000" flipH="1">
              <a:off x="9312007" y="34787"/>
              <a:ext cx="805099" cy="1711160"/>
            </a:xfrm>
            <a:prstGeom prst="bentArrow">
              <a:avLst>
                <a:gd name="adj1" fmla="val 25000"/>
                <a:gd name="adj2" fmla="val 0"/>
                <a:gd name="adj3" fmla="val 25000"/>
                <a:gd name="adj4" fmla="val 52871"/>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sp>
        <p:nvSpPr>
          <p:cNvPr id="29" name="Bent Arrow 28"/>
          <p:cNvSpPr/>
          <p:nvPr userDrawn="1"/>
        </p:nvSpPr>
        <p:spPr bwMode="auto">
          <a:xfrm>
            <a:off x="5686283" y="6687742"/>
            <a:ext cx="3820134" cy="163512"/>
          </a:xfrm>
          <a:prstGeom prst="bentArrow">
            <a:avLst>
              <a:gd name="adj1" fmla="val 25000"/>
              <a:gd name="adj2" fmla="val 0"/>
              <a:gd name="adj3" fmla="val 25000"/>
              <a:gd name="adj4" fmla="val 100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0" name="Bent Arrow 39"/>
          <p:cNvSpPr/>
          <p:nvPr userDrawn="1"/>
        </p:nvSpPr>
        <p:spPr bwMode="auto">
          <a:xfrm rot="10800000" flipH="1">
            <a:off x="2049681" y="5710544"/>
            <a:ext cx="7843864" cy="757825"/>
          </a:xfrm>
          <a:prstGeom prst="bentArrow">
            <a:avLst>
              <a:gd name="adj1" fmla="val 25000"/>
              <a:gd name="adj2" fmla="val 0"/>
              <a:gd name="adj3" fmla="val 25000"/>
              <a:gd name="adj4" fmla="val 20518"/>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4" name="Bent Arrow 43"/>
          <p:cNvSpPr/>
          <p:nvPr userDrawn="1"/>
        </p:nvSpPr>
        <p:spPr bwMode="auto">
          <a:xfrm rot="10800000">
            <a:off x="11224378" y="6302645"/>
            <a:ext cx="709317" cy="266055"/>
          </a:xfrm>
          <a:prstGeom prst="bentArrow">
            <a:avLst>
              <a:gd name="adj1" fmla="val 25000"/>
              <a:gd name="adj2" fmla="val 0"/>
              <a:gd name="adj3" fmla="val 25000"/>
              <a:gd name="adj4" fmla="val 100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0" y="5375935"/>
            <a:ext cx="12192000" cy="95735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400">
              <a:solidFill>
                <a:srgbClr val="FFFFFF"/>
              </a:solidFill>
              <a:ea typeface="Segoe UI" pitchFamily="34" charset="0"/>
              <a:cs typeface="Segoe UI" pitchFamily="34" charset="0"/>
            </a:endParaRPr>
          </a:p>
        </p:txBody>
      </p:sp>
      <p:sp>
        <p:nvSpPr>
          <p:cNvPr id="45" name="Bent Arrow 44"/>
          <p:cNvSpPr/>
          <p:nvPr userDrawn="1"/>
        </p:nvSpPr>
        <p:spPr bwMode="auto">
          <a:xfrm rot="16200000">
            <a:off x="11536785" y="6610171"/>
            <a:ext cx="325590" cy="266055"/>
          </a:xfrm>
          <a:prstGeom prst="bentArrow">
            <a:avLst>
              <a:gd name="adj1" fmla="val 25000"/>
              <a:gd name="adj2" fmla="val 0"/>
              <a:gd name="adj3" fmla="val 25000"/>
              <a:gd name="adj4" fmla="val 15819"/>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15"/>
          <p:cNvSpPr>
            <a:spLocks noEditPoints="1"/>
          </p:cNvSpPr>
          <p:nvPr userDrawn="1"/>
        </p:nvSpPr>
        <p:spPr bwMode="auto">
          <a:xfrm>
            <a:off x="4389232" y="6600371"/>
            <a:ext cx="121561" cy="121561"/>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1427" tIns="45713" rIns="91427" bIns="45713" numCol="1" anchor="t" anchorCtr="0" compatLnSpc="1">
            <a:prstTxWarp prst="textNoShape">
              <a:avLst/>
            </a:prstTxWarp>
          </a:bodyPr>
          <a:lstStyle/>
          <a:p>
            <a:pPr defTabSz="914225">
              <a:defRPr/>
            </a:pPr>
            <a:endParaRPr lang="en-US" kern="0">
              <a:solidFill>
                <a:srgbClr val="FFFFFF"/>
              </a:solidFill>
            </a:endParaRPr>
          </a:p>
        </p:txBody>
      </p:sp>
      <p:sp>
        <p:nvSpPr>
          <p:cNvPr id="47" name="Freeform 18"/>
          <p:cNvSpPr>
            <a:spLocks/>
          </p:cNvSpPr>
          <p:nvPr userDrawn="1"/>
        </p:nvSpPr>
        <p:spPr bwMode="auto">
          <a:xfrm>
            <a:off x="4431637" y="6462555"/>
            <a:ext cx="37458" cy="124388"/>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1427" tIns="45713" rIns="91427" bIns="45713" numCol="1" anchor="t" anchorCtr="0" compatLnSpc="1">
            <a:prstTxWarp prst="textNoShape">
              <a:avLst/>
            </a:prstTxWarp>
          </a:bodyPr>
          <a:lstStyle/>
          <a:p>
            <a:pPr defTabSz="914225">
              <a:defRPr/>
            </a:pPr>
            <a:endParaRPr lang="en-US" kern="0">
              <a:solidFill>
                <a:srgbClr val="FFFFFF"/>
              </a:solidFill>
            </a:endParaRPr>
          </a:p>
        </p:txBody>
      </p:sp>
      <p:sp>
        <p:nvSpPr>
          <p:cNvPr id="49" name="Rectangle 48"/>
          <p:cNvSpPr/>
          <p:nvPr userDrawn="1"/>
        </p:nvSpPr>
        <p:spPr bwMode="auto">
          <a:xfrm>
            <a:off x="-217599" y="6858000"/>
            <a:ext cx="12533086" cy="783771"/>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400">
              <a:solidFill>
                <a:srgbClr val="FFFFFF"/>
              </a:solidFill>
              <a:ea typeface="Segoe UI" pitchFamily="34" charset="0"/>
              <a:cs typeface="Segoe UI" pitchFamily="34" charset="0"/>
            </a:endParaRPr>
          </a:p>
        </p:txBody>
      </p:sp>
      <p:sp>
        <p:nvSpPr>
          <p:cNvPr id="52" name="Rectangle 51"/>
          <p:cNvSpPr/>
          <p:nvPr userDrawn="1"/>
        </p:nvSpPr>
        <p:spPr bwMode="auto">
          <a:xfrm>
            <a:off x="-391886" y="6074230"/>
            <a:ext cx="391886" cy="783771"/>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400">
              <a:solidFill>
                <a:srgbClr val="FFFFFF"/>
              </a:solidFill>
              <a:ea typeface="Segoe UI" pitchFamily="34" charset="0"/>
              <a:cs typeface="Segoe UI" pitchFamily="34" charset="0"/>
            </a:endParaRPr>
          </a:p>
        </p:txBody>
      </p:sp>
      <p:sp>
        <p:nvSpPr>
          <p:cNvPr id="53" name="Rectangle 52"/>
          <p:cNvSpPr/>
          <p:nvPr userDrawn="1"/>
        </p:nvSpPr>
        <p:spPr bwMode="auto">
          <a:xfrm>
            <a:off x="0" y="6344998"/>
            <a:ext cx="12192000" cy="513003"/>
          </a:xfrm>
          <a:prstGeom prst="rect">
            <a:avLst/>
          </a:pr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400">
              <a:solidFill>
                <a:srgbClr val="FFFFFF"/>
              </a:solidFill>
              <a:ea typeface="Segoe UI" pitchFamily="34" charset="0"/>
              <a:cs typeface="Segoe UI" pitchFamily="34" charset="0"/>
            </a:endParaRPr>
          </a:p>
        </p:txBody>
      </p:sp>
      <p:pic>
        <p:nvPicPr>
          <p:cNvPr id="41" name="Picture 40"/>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171511" y="6491045"/>
            <a:ext cx="936609" cy="206372"/>
          </a:xfrm>
          <a:prstGeom prst="rect">
            <a:avLst/>
          </a:prstGeom>
        </p:spPr>
      </p:pic>
    </p:spTree>
    <p:extLst>
      <p:ext uri="{BB962C8B-B14F-4D97-AF65-F5344CB8AC3E}">
        <p14:creationId xmlns:p14="http://schemas.microsoft.com/office/powerpoint/2010/main" val="2333382367"/>
      </p:ext>
    </p:extLst>
  </p:cSld>
  <p:clrMapOvr>
    <a:masterClrMapping/>
  </p:clrMapOvr>
  <p:transition>
    <p:fade/>
  </p:transition>
  <p:hf hdr="0" ftr="0" dt="0"/>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a:solidFill>
                <a:prstClr val="white"/>
              </a:solidFill>
              <a:latin typeface="Euphemia"/>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1523999" y="4800600"/>
            <a:ext cx="9144002" cy="1143000"/>
          </a:xfrm>
          <a:prstGeom prst="rect">
            <a:avLst/>
          </a:prstGeom>
        </p:spPr>
        <p:txBody>
          <a:bodyPr anchor="b">
            <a:normAutofit/>
          </a:bodyPr>
          <a:lstStyle>
            <a:lvl1pPr algn="ctr">
              <a:defRPr sz="4800">
                <a:solidFill>
                  <a:schemeClr val="bg1"/>
                </a:solidFill>
              </a:defRPr>
            </a:lvl1pPr>
          </a:lstStyle>
          <a:p>
            <a:r>
              <a:t>Click to edit Master title style</a:t>
            </a:r>
          </a:p>
        </p:txBody>
      </p:sp>
      <p:sp>
        <p:nvSpPr>
          <p:cNvPr id="3" name="Subtitle 2"/>
          <p:cNvSpPr>
            <a:spLocks noGrp="1"/>
          </p:cNvSpPr>
          <p:nvPr>
            <p:ph type="subTitle" idx="1"/>
          </p:nvPr>
        </p:nvSpPr>
        <p:spPr>
          <a:xfrm>
            <a:off x="1522413" y="5943600"/>
            <a:ext cx="9144002" cy="762000"/>
          </a:xfrm>
          <a:prstGeom prst="rect">
            <a:avLst/>
          </a:prstGeo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1233424"/>
          </a:xfrm>
          <a:prstGeom prst="rect">
            <a:avLst/>
          </a:prstGeom>
        </p:spPr>
        <p:txBody>
          <a:bodyPr/>
          <a:lstStyle/>
          <a:p>
            <a:r>
              <a:t>Click to edit Master title style</a:t>
            </a:r>
          </a:p>
        </p:txBody>
      </p:sp>
      <p:sp>
        <p:nvSpPr>
          <p:cNvPr id="3" name="Content Placeholder 2"/>
          <p:cNvSpPr>
            <a:spLocks noGrp="1"/>
          </p:cNvSpPr>
          <p:nvPr>
            <p:ph idx="1"/>
          </p:nvPr>
        </p:nvSpPr>
        <p:spPr>
          <a:xfrm>
            <a:off x="1341120" y="1901952"/>
            <a:ext cx="9509760" cy="4127627"/>
          </a:xfrm>
          <a:prstGeom prst="rect">
            <a:avLst/>
          </a:prstGeom>
        </p:spPr>
        <p:txBody>
          <a:bodyPr/>
          <a:lstStyle>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5" name="Footer Placeholder 4"/>
          <p:cNvSpPr>
            <a:spLocks noGrp="1"/>
          </p:cNvSpPr>
          <p:nvPr>
            <p:ph type="ftr" sz="quarter" idx="11"/>
          </p:nvPr>
        </p:nvSpPr>
        <p:spPr/>
        <p:txBody>
          <a:bodyPr/>
          <a:lstStyle/>
          <a:p>
            <a:endParaRPr>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a:solidFill>
                <a:prstClr val="white"/>
              </a:solidFill>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1524000" y="1143000"/>
            <a:ext cx="9144000" cy="2667000"/>
          </a:xfrm>
          <a:prstGeom prst="rect">
            <a:avLst/>
          </a:prstGeom>
        </p:spPr>
        <p:txBody>
          <a:bodyPr anchor="b">
            <a:normAutofit/>
          </a:bodyPr>
          <a:lstStyle>
            <a:lvl1pPr algn="ctr">
              <a:defRPr sz="5200" b="0"/>
            </a:lvl1pPr>
          </a:lstStyle>
          <a:p>
            <a:r>
              <a:t>Click to edit Master title style</a:t>
            </a:r>
          </a:p>
        </p:txBody>
      </p:sp>
      <p:sp>
        <p:nvSpPr>
          <p:cNvPr id="3" name="Text Placeholder 2"/>
          <p:cNvSpPr>
            <a:spLocks noGrp="1"/>
          </p:cNvSpPr>
          <p:nvPr>
            <p:ph type="body" idx="1"/>
          </p:nvPr>
        </p:nvSpPr>
        <p:spPr>
          <a:xfrm>
            <a:off x="1524000" y="3810000"/>
            <a:ext cx="9144000" cy="1143000"/>
          </a:xfrm>
          <a:prstGeom prst="rect">
            <a:avLst/>
          </a:prstGeo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5" name="Footer Placeholder 4"/>
          <p:cNvSpPr>
            <a:spLocks noGrp="1"/>
          </p:cNvSpPr>
          <p:nvPr>
            <p:ph type="ftr" sz="quarter" idx="11"/>
          </p:nvPr>
        </p:nvSpPr>
        <p:spPr/>
        <p:txBody>
          <a:bodyPr/>
          <a:lstStyle/>
          <a:p>
            <a:endParaRPr>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a:prstGeom prst="rect">
            <a:avLst/>
          </a:prstGeom>
        </p:spPr>
        <p:txBody>
          <a:bodyPr anchor="b">
            <a:normAutofit/>
          </a:bodyPr>
          <a:lstStyle>
            <a:lvl1pPr algn="ctr">
              <a:defRPr sz="5200" b="0">
                <a:solidFill>
                  <a:schemeClr val="tx1"/>
                </a:solidFill>
              </a:defRPr>
            </a:lvl1pPr>
          </a:lstStyle>
          <a:p>
            <a:r>
              <a:t>Click to edit Master title style</a:t>
            </a:r>
          </a:p>
        </p:txBody>
      </p:sp>
      <p:sp>
        <p:nvSpPr>
          <p:cNvPr id="3" name="Text Placeholder 2"/>
          <p:cNvSpPr>
            <a:spLocks noGrp="1"/>
          </p:cNvSpPr>
          <p:nvPr>
            <p:ph type="body" idx="1"/>
          </p:nvPr>
        </p:nvSpPr>
        <p:spPr>
          <a:xfrm>
            <a:off x="1522413" y="3810000"/>
            <a:ext cx="9144000" cy="1143000"/>
          </a:xfrm>
          <a:prstGeom prst="rect">
            <a:avLst/>
          </a:prstGeo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E5E8E8"/>
                </a:solidFill>
              </a:rPr>
              <a:pPr/>
              <a:t>4/12/2019</a:t>
            </a:fld>
            <a:endParaRPr>
              <a:solidFill>
                <a:srgbClr val="E5E8E8"/>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solidFill>
                <a:srgbClr val="E5E8E8"/>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E5E8E8"/>
                </a:solidFill>
              </a:rPr>
              <a:pPr/>
              <a:t>‹#›</a:t>
            </a:fld>
            <a:endParaRPr>
              <a:solidFill>
                <a:srgbClr val="E5E8E8"/>
              </a:solidFill>
            </a:endParaRP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1233424"/>
          </a:xfrm>
          <a:prstGeom prst="rect">
            <a:avLst/>
          </a:prstGeom>
        </p:spPr>
        <p:txBody>
          <a:bodyPr/>
          <a:lstStyle/>
          <a:p>
            <a:r>
              <a:t>Click to edit Master title style</a:t>
            </a:r>
          </a:p>
        </p:txBody>
      </p:sp>
      <p:sp>
        <p:nvSpPr>
          <p:cNvPr id="3" name="Content Placeholder 2"/>
          <p:cNvSpPr>
            <a:spLocks noGrp="1"/>
          </p:cNvSpPr>
          <p:nvPr>
            <p:ph sz="half" idx="1"/>
          </p:nvPr>
        </p:nvSpPr>
        <p:spPr>
          <a:xfrm>
            <a:off x="1341120" y="1901952"/>
            <a:ext cx="4572000" cy="4123944"/>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278880" y="1901952"/>
            <a:ext cx="4572000" cy="4123944"/>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9DD7D43D-6574-4C7B-808D-C6C12215A4D4}" type="datetimeFigureOut">
              <a:rPr lang="en-US">
                <a:solidFill>
                  <a:srgbClr val="E5E8E8"/>
                </a:solidFill>
              </a:rPr>
              <a:pPr/>
              <a:t>4/12/2019</a:t>
            </a:fld>
            <a:endParaRPr>
              <a:solidFill>
                <a:srgbClr val="E5E8E8"/>
              </a:solidFill>
            </a:endParaRPr>
          </a:p>
        </p:txBody>
      </p:sp>
      <p:sp>
        <p:nvSpPr>
          <p:cNvPr id="6" name="Footer Placeholder 5"/>
          <p:cNvSpPr>
            <a:spLocks noGrp="1"/>
          </p:cNvSpPr>
          <p:nvPr>
            <p:ph type="ftr" sz="quarter" idx="11"/>
          </p:nvPr>
        </p:nvSpPr>
        <p:spPr/>
        <p:txBody>
          <a:bodyPr/>
          <a:lstStyle/>
          <a:p>
            <a:endParaRPr>
              <a:solidFill>
                <a:srgbClr val="E5E8E8"/>
              </a:solidFill>
            </a:endParaRPr>
          </a:p>
        </p:txBody>
      </p:sp>
      <p:sp>
        <p:nvSpPr>
          <p:cNvPr id="7" name="Slide Number Placeholder 6"/>
          <p:cNvSpPr>
            <a:spLocks noGrp="1"/>
          </p:cNvSpPr>
          <p:nvPr>
            <p:ph type="sldNum" sz="quarter" idx="12"/>
          </p:nvPr>
        </p:nvSpPr>
        <p:spPr/>
        <p:txBody>
          <a:bodyPr/>
          <a:lstStyle/>
          <a:p>
            <a:fld id="{A0ECE5F2-81AA-4605-B028-6FBA391056AF}"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a:prstGeom prst="rect">
            <a:avLst/>
          </a:prstGeom>
        </p:spPr>
        <p:txBody>
          <a:bodyPr/>
          <a:lstStyle/>
          <a:p>
            <a:r>
              <a:t>Click to edit Master title style</a:t>
            </a:r>
          </a:p>
        </p:txBody>
      </p:sp>
      <p:sp>
        <p:nvSpPr>
          <p:cNvPr id="3" name="Text Placeholder 2"/>
          <p:cNvSpPr>
            <a:spLocks noGrp="1"/>
          </p:cNvSpPr>
          <p:nvPr>
            <p:ph type="body" idx="1"/>
          </p:nvPr>
        </p:nvSpPr>
        <p:spPr>
          <a:xfrm>
            <a:off x="1341120" y="1837464"/>
            <a:ext cx="4572000" cy="766588"/>
          </a:xfrm>
          <a:prstGeom prst="rect">
            <a:avLst/>
          </a:prstGeo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341120" y="2740732"/>
            <a:ext cx="4572000" cy="3288847"/>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278880" y="1837464"/>
            <a:ext cx="4572000" cy="766588"/>
          </a:xfrm>
          <a:prstGeom prst="rect">
            <a:avLst/>
          </a:prstGeo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278880" y="2740732"/>
            <a:ext cx="4572000" cy="3288847"/>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8" name="Footer Placeholder 7"/>
          <p:cNvSpPr>
            <a:spLocks noGrp="1"/>
          </p:cNvSpPr>
          <p:nvPr>
            <p:ph type="ftr" sz="quarter" idx="11"/>
          </p:nvPr>
        </p:nvSpPr>
        <p:spPr/>
        <p:txBody>
          <a:bodyPr/>
          <a:lstStyle/>
          <a:p>
            <a:endParaRPr>
              <a:solidFill>
                <a:srgbClr val="E5E8E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1233424"/>
          </a:xfrm>
          <a:prstGeom prst="rect">
            <a:avLst/>
          </a:prstGeom>
        </p:spPr>
        <p:txBody>
          <a:bodyPr/>
          <a:lstStyle/>
          <a:p>
            <a:r>
              <a:t>Click to edit Master title style</a:t>
            </a:r>
          </a:p>
        </p:txBody>
      </p:sp>
      <p:sp>
        <p:nvSpPr>
          <p:cNvPr id="3" name="Date Placeholder 2"/>
          <p:cNvSpPr>
            <a:spLocks noGrp="1"/>
          </p:cNvSpPr>
          <p:nvPr>
            <p:ph type="dt" sz="half" idx="10"/>
          </p:nvPr>
        </p:nvSpPr>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4" name="Footer Placeholder 3"/>
          <p:cNvSpPr>
            <a:spLocks noGrp="1"/>
          </p:cNvSpPr>
          <p:nvPr>
            <p:ph type="ftr" sz="quarter" idx="11"/>
          </p:nvPr>
        </p:nvSpPr>
        <p:spPr/>
        <p:txBody>
          <a:bodyPr/>
          <a:lstStyle/>
          <a:p>
            <a:endParaRPr>
              <a:solidFill>
                <a:srgbClr val="E5E8E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Walkin">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0205" y="6119147"/>
            <a:ext cx="1253377" cy="268786"/>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b="1380"/>
          <a:stretch/>
        </p:blipFill>
        <p:spPr bwMode="invGray">
          <a:xfrm>
            <a:off x="448213" y="481160"/>
            <a:ext cx="1421436" cy="300619"/>
          </a:xfrm>
          <a:prstGeom prst="rect">
            <a:avLst/>
          </a:prstGeom>
        </p:spPr>
      </p:pic>
    </p:spTree>
    <p:extLst>
      <p:ext uri="{BB962C8B-B14F-4D97-AF65-F5344CB8AC3E}">
        <p14:creationId xmlns:p14="http://schemas.microsoft.com/office/powerpoint/2010/main" val="42883805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23" indent="-281623">
              <a:spcBef>
                <a:spcPts val="1200"/>
              </a:spcBef>
              <a:buClr>
                <a:schemeClr val="tx1"/>
              </a:buClr>
              <a:buFont typeface="Arial" pitchFamily="34" charset="0"/>
              <a:buChar char="•"/>
              <a:defRPr sz="3136"/>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23" indent="-281623">
              <a:spcBef>
                <a:spcPts val="1200"/>
              </a:spcBef>
              <a:buClr>
                <a:schemeClr val="tx1"/>
              </a:buClr>
              <a:buFont typeface="Arial" pitchFamily="34" charset="0"/>
              <a:buChar char="•"/>
              <a:defRPr sz="3136"/>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33508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263050"/>
                </a:solidFill>
              </a:rPr>
              <a:pPr/>
              <a:t>4/12/2019</a:t>
            </a:fld>
            <a:endParaRPr>
              <a:solidFill>
                <a:srgbClr val="263050"/>
              </a:solidFill>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solidFill>
                <a:srgbClr val="263050"/>
              </a:solidFill>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a:solidFill>
                <a:srgbClr val="263050"/>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a:prstGeom prst="rect">
            <a:avLst/>
          </a:prstGeom>
        </p:spPr>
        <p:txBody>
          <a:bodyPr anchor="b">
            <a:normAutofit/>
          </a:bodyPr>
          <a:lstStyle>
            <a:lvl1pPr>
              <a:defRPr sz="3400" b="0"/>
            </a:lvl1pPr>
          </a:lstStyle>
          <a:p>
            <a:r>
              <a:t>Click to edit Master title style</a:t>
            </a:r>
          </a:p>
        </p:txBody>
      </p:sp>
      <p:sp>
        <p:nvSpPr>
          <p:cNvPr id="3" name="Content Placeholder 2"/>
          <p:cNvSpPr>
            <a:spLocks noGrp="1"/>
          </p:cNvSpPr>
          <p:nvPr>
            <p:ph idx="1"/>
          </p:nvPr>
        </p:nvSpPr>
        <p:spPr>
          <a:xfrm>
            <a:off x="4494212" y="685800"/>
            <a:ext cx="7239001" cy="548640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60412" y="4367308"/>
            <a:ext cx="3200400" cy="1622012"/>
          </a:xfrm>
          <a:prstGeom prst="rect">
            <a:avLst/>
          </a:prstGeo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6" name="Footer Placeholder 5"/>
          <p:cNvSpPr>
            <a:spLocks noGrp="1"/>
          </p:cNvSpPr>
          <p:nvPr>
            <p:ph type="ftr" sz="quarter" idx="11"/>
          </p:nvPr>
        </p:nvSpPr>
        <p:spPr/>
        <p:txBody>
          <a:bodyPr/>
          <a:lstStyle/>
          <a:p>
            <a:endParaRPr>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a:solidFill>
                <a:prstClr val="white"/>
              </a:solidFill>
              <a:latin typeface="Euphemia"/>
            </a:endParaRPr>
          </a:p>
        </p:txBody>
      </p:sp>
      <p:sp>
        <p:nvSpPr>
          <p:cNvPr id="2" name="Title 1"/>
          <p:cNvSpPr>
            <a:spLocks noGrp="1"/>
          </p:cNvSpPr>
          <p:nvPr>
            <p:ph type="title"/>
          </p:nvPr>
        </p:nvSpPr>
        <p:spPr>
          <a:xfrm>
            <a:off x="760412" y="2362200"/>
            <a:ext cx="3200400" cy="1990725"/>
          </a:xfrm>
          <a:prstGeom prst="rect">
            <a:avLst/>
          </a:prstGeom>
        </p:spPr>
        <p:txBody>
          <a:bodyPr anchor="b">
            <a:normAutofit/>
          </a:bodyPr>
          <a:lstStyle>
            <a:lvl1pPr>
              <a:defRPr sz="3400" b="0">
                <a:solidFill>
                  <a:schemeClr val="bg1"/>
                </a:solidFill>
              </a:defRPr>
            </a:lvl1pPr>
          </a:lstStyle>
          <a:p>
            <a:r>
              <a:t>Click to edit Master title style</a:t>
            </a:r>
          </a:p>
        </p:txBody>
      </p:sp>
      <p:sp>
        <p:nvSpPr>
          <p:cNvPr id="3" name="Content Placeholder 2"/>
          <p:cNvSpPr>
            <a:spLocks noGrp="1"/>
          </p:cNvSpPr>
          <p:nvPr>
            <p:ph idx="1"/>
          </p:nvPr>
        </p:nvSpPr>
        <p:spPr>
          <a:xfrm>
            <a:off x="5362892" y="685800"/>
            <a:ext cx="6370320" cy="548640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60412" y="4367308"/>
            <a:ext cx="3200400" cy="1622012"/>
          </a:xfrm>
          <a:prstGeom prst="rect">
            <a:avLst/>
          </a:prstGeo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263050"/>
                </a:solidFill>
              </a:rPr>
              <a:pPr/>
              <a:t>4/12/2019</a:t>
            </a:fld>
            <a:endParaRPr>
              <a:solidFill>
                <a:srgbClr val="263050"/>
              </a:solidFill>
            </a:endParaRPr>
          </a:p>
        </p:txBody>
      </p:sp>
      <p:sp>
        <p:nvSpPr>
          <p:cNvPr id="6" name="Footer Placeholder 5"/>
          <p:cNvSpPr>
            <a:spLocks noGrp="1"/>
          </p:cNvSpPr>
          <p:nvPr>
            <p:ph type="ftr" sz="quarter" idx="11"/>
          </p:nvPr>
        </p:nvSpPr>
        <p:spPr/>
        <p:txBody>
          <a:bodyPr/>
          <a:lstStyle/>
          <a:p>
            <a:endParaRPr>
              <a:solidFill>
                <a:srgbClr val="E5E8E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a:solidFill>
                <a:srgbClr val="263050"/>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a:solidFill>
                <a:prstClr val="white"/>
              </a:solidFill>
              <a:latin typeface="Euphemia"/>
            </a:endParaRPr>
          </a:p>
        </p:txBody>
      </p:sp>
      <p:sp>
        <p:nvSpPr>
          <p:cNvPr id="2" name="Title 1"/>
          <p:cNvSpPr>
            <a:spLocks noGrp="1"/>
          </p:cNvSpPr>
          <p:nvPr>
            <p:ph type="title"/>
          </p:nvPr>
        </p:nvSpPr>
        <p:spPr>
          <a:xfrm>
            <a:off x="7923214" y="2362200"/>
            <a:ext cx="3200400" cy="1993392"/>
          </a:xfrm>
          <a:prstGeom prst="rect">
            <a:avLst/>
          </a:prstGeom>
        </p:spPr>
        <p:txBody>
          <a:bodyPr anchor="b">
            <a:normAutofit/>
          </a:bodyPr>
          <a:lstStyle>
            <a:lvl1pPr>
              <a:defRPr sz="3400" b="0">
                <a:solidFill>
                  <a:schemeClr val="bg1"/>
                </a:solidFill>
              </a:defRPr>
            </a:lvl1pPr>
          </a:lstStyle>
          <a:p>
            <a:r>
              <a:t>Click to edit Master title style</a:t>
            </a:r>
          </a:p>
        </p:txBody>
      </p:sp>
      <p:sp>
        <p:nvSpPr>
          <p:cNvPr id="3" name="Picture Placeholder 2"/>
          <p:cNvSpPr>
            <a:spLocks noGrp="1"/>
          </p:cNvSpPr>
          <p:nvPr>
            <p:ph type="pic" idx="1"/>
          </p:nvPr>
        </p:nvSpPr>
        <p:spPr>
          <a:xfrm>
            <a:off x="0" y="0"/>
            <a:ext cx="7315200" cy="6858000"/>
          </a:xfrm>
          <a:prstGeom prst="rect">
            <a:avLst/>
          </a:prstGeo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7923214" y="4355592"/>
            <a:ext cx="3200400" cy="1644614"/>
          </a:xfrm>
          <a:prstGeom prst="rect">
            <a:avLst/>
          </a:prstGeo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6" name="Footer Placeholder 5"/>
          <p:cNvSpPr>
            <a:spLocks noGrp="1"/>
          </p:cNvSpPr>
          <p:nvPr>
            <p:ph type="ftr" sz="quarter" idx="11"/>
          </p:nvPr>
        </p:nvSpPr>
        <p:spPr/>
        <p:txBody>
          <a:bodyPr/>
          <a:lstStyle/>
          <a:p>
            <a:endParaRPr>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1233424"/>
          </a:xfrm>
          <a:prstGeom prst="rect">
            <a:avLst/>
          </a:prstGeom>
        </p:spPr>
        <p:txBody>
          <a:bodyPr/>
          <a:lstStyle/>
          <a:p>
            <a:r>
              <a:t>Click to edit Master title style</a:t>
            </a:r>
          </a:p>
        </p:txBody>
      </p:sp>
      <p:sp>
        <p:nvSpPr>
          <p:cNvPr id="3" name="Vertical Text Placeholder 2"/>
          <p:cNvSpPr>
            <a:spLocks noGrp="1"/>
          </p:cNvSpPr>
          <p:nvPr>
            <p:ph type="body" orient="vert" idx="1"/>
          </p:nvPr>
        </p:nvSpPr>
        <p:spPr>
          <a:xfrm>
            <a:off x="1341120" y="1901952"/>
            <a:ext cx="9509760" cy="4127627"/>
          </a:xfrm>
          <a:prstGeom prst="rect">
            <a:avLst/>
          </a:prstGeo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5" name="Footer Placeholder 4"/>
          <p:cNvSpPr>
            <a:spLocks noGrp="1"/>
          </p:cNvSpPr>
          <p:nvPr>
            <p:ph type="ftr" sz="quarter" idx="11"/>
          </p:nvPr>
        </p:nvSpPr>
        <p:spPr/>
        <p:txBody>
          <a:bodyPr/>
          <a:lstStyle/>
          <a:p>
            <a:endParaRPr>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a:prstGeom prst="rect">
            <a:avLst/>
          </a:prstGeom>
        </p:spPr>
        <p:txBody>
          <a:bodyPr vert="eaVert"/>
          <a:lstStyle/>
          <a:p>
            <a:r>
              <a:t>Click to edit Master title style</a:t>
            </a:r>
          </a:p>
        </p:txBody>
      </p:sp>
      <p:sp>
        <p:nvSpPr>
          <p:cNvPr id="3" name="Vertical Text Placeholder 2"/>
          <p:cNvSpPr>
            <a:spLocks noGrp="1"/>
          </p:cNvSpPr>
          <p:nvPr>
            <p:ph type="body" orient="vert" idx="1"/>
          </p:nvPr>
        </p:nvSpPr>
        <p:spPr>
          <a:xfrm>
            <a:off x="838200" y="274638"/>
            <a:ext cx="7734300" cy="5897562"/>
          </a:xfrm>
          <a:prstGeom prst="rect">
            <a:avLst/>
          </a:prstGeo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5" name="Footer Placeholder 4"/>
          <p:cNvSpPr>
            <a:spLocks noGrp="1"/>
          </p:cNvSpPr>
          <p:nvPr>
            <p:ph type="ftr" sz="quarter" idx="11"/>
          </p:nvPr>
        </p:nvSpPr>
        <p:spPr/>
        <p:txBody>
          <a:bodyPr/>
          <a:lstStyle/>
          <a:p>
            <a:endParaRPr>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830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a:solidFill>
                <a:prstClr val="white"/>
              </a:solidFill>
              <a:latin typeface="Euphemia"/>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1523999" y="4800600"/>
            <a:ext cx="9144002" cy="1143000"/>
          </a:xfrm>
          <a:prstGeom prst="rect">
            <a:avLst/>
          </a:prstGeom>
        </p:spPr>
        <p:txBody>
          <a:bodyPr anchor="b">
            <a:normAutofit/>
          </a:bodyPr>
          <a:lstStyle>
            <a:lvl1pPr algn="ctr">
              <a:defRPr sz="4800">
                <a:solidFill>
                  <a:schemeClr val="bg1"/>
                </a:solidFill>
              </a:defRPr>
            </a:lvl1pPr>
          </a:lstStyle>
          <a:p>
            <a:r>
              <a:t>Click to edit Master title style</a:t>
            </a:r>
          </a:p>
        </p:txBody>
      </p:sp>
      <p:sp>
        <p:nvSpPr>
          <p:cNvPr id="3" name="Subtitle 2"/>
          <p:cNvSpPr>
            <a:spLocks noGrp="1"/>
          </p:cNvSpPr>
          <p:nvPr>
            <p:ph type="subTitle" idx="1"/>
          </p:nvPr>
        </p:nvSpPr>
        <p:spPr>
          <a:xfrm>
            <a:off x="1522413" y="5943600"/>
            <a:ext cx="9144002" cy="762000"/>
          </a:xfrm>
          <a:prstGeom prst="rect">
            <a:avLst/>
          </a:prstGeo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1233424"/>
          </a:xfrm>
          <a:prstGeom prst="rect">
            <a:avLst/>
          </a:prstGeom>
        </p:spPr>
        <p:txBody>
          <a:bodyPr/>
          <a:lstStyle/>
          <a:p>
            <a:r>
              <a:t>Click to edit Master title style</a:t>
            </a:r>
          </a:p>
        </p:txBody>
      </p:sp>
      <p:sp>
        <p:nvSpPr>
          <p:cNvPr id="3" name="Content Placeholder 2"/>
          <p:cNvSpPr>
            <a:spLocks noGrp="1"/>
          </p:cNvSpPr>
          <p:nvPr>
            <p:ph idx="1"/>
          </p:nvPr>
        </p:nvSpPr>
        <p:spPr>
          <a:xfrm>
            <a:off x="1341120" y="1901952"/>
            <a:ext cx="9509760" cy="4127627"/>
          </a:xfrm>
          <a:prstGeom prst="rect">
            <a:avLst/>
          </a:prstGeom>
        </p:spPr>
        <p:txBody>
          <a:bodyPr/>
          <a:lstStyle>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a:solidFill>
                <a:srgbClr val="E5E8E8"/>
              </a:solidFill>
            </a:endParaRPr>
          </a:p>
        </p:txBody>
      </p:sp>
      <p:sp>
        <p:nvSpPr>
          <p:cNvPr id="6" name="Slide Number Placeholder 5"/>
          <p:cNvSpPr>
            <a:spLocks noGrp="1"/>
          </p:cNvSpPr>
          <p:nvPr>
            <p:ph type="sldNum" sz="quarter" idx="12"/>
          </p:nvPr>
        </p:nvSpPr>
        <p:spPr>
          <a:xfrm>
            <a:off x="10210800" y="6601968"/>
            <a:ext cx="640080" cy="237744"/>
          </a:xfrm>
          <a:prstGeom prst="rect">
            <a:avLst/>
          </a:prstGeom>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a:solidFill>
                <a:prstClr val="white"/>
              </a:solidFill>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1524000" y="1143000"/>
            <a:ext cx="9144000" cy="2667000"/>
          </a:xfrm>
          <a:prstGeom prst="rect">
            <a:avLst/>
          </a:prstGeom>
        </p:spPr>
        <p:txBody>
          <a:bodyPr anchor="b">
            <a:normAutofit/>
          </a:bodyPr>
          <a:lstStyle>
            <a:lvl1pPr algn="ctr">
              <a:defRPr sz="5200" b="0"/>
            </a:lvl1pPr>
          </a:lstStyle>
          <a:p>
            <a:r>
              <a:t>Click to edit Master title style</a:t>
            </a:r>
          </a:p>
        </p:txBody>
      </p:sp>
      <p:sp>
        <p:nvSpPr>
          <p:cNvPr id="3" name="Text Placeholder 2"/>
          <p:cNvSpPr>
            <a:spLocks noGrp="1"/>
          </p:cNvSpPr>
          <p:nvPr>
            <p:ph type="body" idx="1"/>
          </p:nvPr>
        </p:nvSpPr>
        <p:spPr>
          <a:xfrm>
            <a:off x="1524000" y="3810000"/>
            <a:ext cx="9144000" cy="1143000"/>
          </a:xfrm>
          <a:prstGeom prst="rect">
            <a:avLst/>
          </a:prstGeo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a:solidFill>
                <a:srgbClr val="E5E8E8"/>
              </a:solidFill>
            </a:endParaRPr>
          </a:p>
        </p:txBody>
      </p:sp>
      <p:sp>
        <p:nvSpPr>
          <p:cNvPr id="6" name="Slide Number Placeholder 5"/>
          <p:cNvSpPr>
            <a:spLocks noGrp="1"/>
          </p:cNvSpPr>
          <p:nvPr>
            <p:ph type="sldNum" sz="quarter" idx="12"/>
          </p:nvPr>
        </p:nvSpPr>
        <p:spPr>
          <a:xfrm>
            <a:off x="10210800" y="6601968"/>
            <a:ext cx="640080" cy="237744"/>
          </a:xfrm>
          <a:prstGeom prst="rect">
            <a:avLst/>
          </a:prstGeom>
        </p:spPr>
        <p:txBody>
          <a:bodyPr/>
          <a:lstStyle/>
          <a:p>
            <a:fld id="{CA8D9AD5-F248-4919-864A-CFD76CC027D6}" type="slidenum">
              <a:rPr>
                <a:solidFill>
                  <a:srgbClr val="E5E8E8"/>
                </a:solidFill>
              </a:rPr>
              <a:pPr/>
              <a:t>‹#›</a:t>
            </a:fld>
            <a:endParaRPr>
              <a:solidFill>
                <a:srgbClr val="E5E8E8"/>
              </a:solidFill>
            </a:endParaRPr>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573500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a:prstGeom prst="rect">
            <a:avLst/>
          </a:prstGeom>
        </p:spPr>
        <p:txBody>
          <a:bodyPr anchor="b">
            <a:normAutofit/>
          </a:bodyPr>
          <a:lstStyle>
            <a:lvl1pPr algn="ctr">
              <a:defRPr sz="5200" b="0">
                <a:solidFill>
                  <a:schemeClr val="tx1"/>
                </a:solidFill>
              </a:defRPr>
            </a:lvl1pPr>
          </a:lstStyle>
          <a:p>
            <a:r>
              <a:t>Click to edit Master title style</a:t>
            </a:r>
          </a:p>
        </p:txBody>
      </p:sp>
      <p:sp>
        <p:nvSpPr>
          <p:cNvPr id="3" name="Text Placeholder 2"/>
          <p:cNvSpPr>
            <a:spLocks noGrp="1"/>
          </p:cNvSpPr>
          <p:nvPr>
            <p:ph type="body" idx="1"/>
          </p:nvPr>
        </p:nvSpPr>
        <p:spPr>
          <a:xfrm>
            <a:off x="1522413" y="3810000"/>
            <a:ext cx="9144000" cy="1143000"/>
          </a:xfrm>
          <a:prstGeom prst="rect">
            <a:avLst/>
          </a:prstGeo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a:xfrm>
            <a:off x="8875776" y="6601968"/>
            <a:ext cx="960120" cy="237744"/>
          </a:xfrm>
          <a:prstGeom prst="rect">
            <a:avLst/>
          </a:prstGeom>
        </p:spPr>
        <p:txBody>
          <a:bodyPr/>
          <a:lstStyle>
            <a:lvl1pPr>
              <a:defRPr>
                <a:solidFill>
                  <a:schemeClr val="tx2"/>
                </a:solidFill>
              </a:defRPr>
            </a:lvl1pPr>
          </a:lstStyle>
          <a:p>
            <a:fld id="{9E583DDF-CA54-461A-A486-592D2374C532}" type="datetimeFigureOut">
              <a:rPr lang="en-US">
                <a:solidFill>
                  <a:srgbClr val="E5E8E8"/>
                </a:solidFill>
              </a:rPr>
              <a:pPr/>
              <a:t>4/12/2019</a:t>
            </a:fld>
            <a:endParaRPr>
              <a:solidFill>
                <a:srgbClr val="E5E8E8"/>
              </a:solidFill>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lvl1pPr>
              <a:defRPr>
                <a:solidFill>
                  <a:schemeClr val="tx2"/>
                </a:solidFill>
              </a:defRPr>
            </a:lvl1pPr>
          </a:lstStyle>
          <a:p>
            <a:endParaRPr>
              <a:solidFill>
                <a:srgbClr val="E5E8E8"/>
              </a:solidFill>
            </a:endParaRPr>
          </a:p>
        </p:txBody>
      </p:sp>
      <p:sp>
        <p:nvSpPr>
          <p:cNvPr id="6" name="Slide Number Placeholder 5"/>
          <p:cNvSpPr>
            <a:spLocks noGrp="1"/>
          </p:cNvSpPr>
          <p:nvPr>
            <p:ph type="sldNum" sz="quarter" idx="12"/>
          </p:nvPr>
        </p:nvSpPr>
        <p:spPr>
          <a:xfrm>
            <a:off x="10210800" y="6601968"/>
            <a:ext cx="640080" cy="237744"/>
          </a:xfrm>
          <a:prstGeom prst="rect">
            <a:avLst/>
          </a:prstGeom>
        </p:spPr>
        <p:txBody>
          <a:bodyPr/>
          <a:lstStyle>
            <a:lvl1pPr>
              <a:defRPr>
                <a:solidFill>
                  <a:schemeClr val="tx2"/>
                </a:solidFill>
              </a:defRPr>
            </a:lvl1pPr>
          </a:lstStyle>
          <a:p>
            <a:fld id="{CA8D9AD5-F248-4919-864A-CFD76CC027D6}" type="slidenum">
              <a:rPr>
                <a:solidFill>
                  <a:srgbClr val="E5E8E8"/>
                </a:solidFill>
              </a:rPr>
              <a:pPr/>
              <a:t>‹#›</a:t>
            </a:fld>
            <a:endParaRPr>
              <a:solidFill>
                <a:srgbClr val="E5E8E8"/>
              </a:solidFill>
            </a:endParaRP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1233424"/>
          </a:xfrm>
          <a:prstGeom prst="rect">
            <a:avLst/>
          </a:prstGeom>
        </p:spPr>
        <p:txBody>
          <a:bodyPr/>
          <a:lstStyle/>
          <a:p>
            <a:r>
              <a:t>Click to edit Master title style</a:t>
            </a:r>
          </a:p>
        </p:txBody>
      </p:sp>
      <p:sp>
        <p:nvSpPr>
          <p:cNvPr id="3" name="Content Placeholder 2"/>
          <p:cNvSpPr>
            <a:spLocks noGrp="1"/>
          </p:cNvSpPr>
          <p:nvPr>
            <p:ph sz="half" idx="1"/>
          </p:nvPr>
        </p:nvSpPr>
        <p:spPr>
          <a:xfrm>
            <a:off x="1341120" y="1901952"/>
            <a:ext cx="4572000" cy="4123944"/>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278880" y="1901952"/>
            <a:ext cx="4572000" cy="4123944"/>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a:xfrm>
            <a:off x="8875776" y="6601968"/>
            <a:ext cx="960120" cy="237744"/>
          </a:xfrm>
          <a:prstGeom prst="rect">
            <a:avLst/>
          </a:prstGeom>
        </p:spPr>
        <p:txBody>
          <a:bodyPr/>
          <a:lstStyle/>
          <a:p>
            <a:fld id="{9DD7D43D-6574-4C7B-808D-C6C12215A4D4}" type="datetimeFigureOut">
              <a:rPr lang="en-US">
                <a:solidFill>
                  <a:srgbClr val="E5E8E8"/>
                </a:solidFill>
              </a:rPr>
              <a:pPr/>
              <a:t>4/12/2019</a:t>
            </a:fld>
            <a:endParaRPr>
              <a:solidFill>
                <a:srgbClr val="E5E8E8"/>
              </a:solidFill>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endParaRPr>
              <a:solidFill>
                <a:srgbClr val="E5E8E8"/>
              </a:solidFill>
            </a:endParaRPr>
          </a:p>
        </p:txBody>
      </p:sp>
      <p:sp>
        <p:nvSpPr>
          <p:cNvPr id="7" name="Slide Number Placeholder 6"/>
          <p:cNvSpPr>
            <a:spLocks noGrp="1"/>
          </p:cNvSpPr>
          <p:nvPr>
            <p:ph type="sldNum" sz="quarter" idx="12"/>
          </p:nvPr>
        </p:nvSpPr>
        <p:spPr>
          <a:xfrm>
            <a:off x="10210800" y="6601968"/>
            <a:ext cx="640080" cy="237744"/>
          </a:xfrm>
          <a:prstGeom prst="rect">
            <a:avLst/>
          </a:prstGeom>
        </p:spPr>
        <p:txBody>
          <a:bodyPr/>
          <a:lstStyle/>
          <a:p>
            <a:fld id="{A0ECE5F2-81AA-4605-B028-6FBA391056AF}"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a:prstGeom prst="rect">
            <a:avLst/>
          </a:prstGeom>
        </p:spPr>
        <p:txBody>
          <a:bodyPr/>
          <a:lstStyle/>
          <a:p>
            <a:r>
              <a:t>Click to edit Master title style</a:t>
            </a:r>
          </a:p>
        </p:txBody>
      </p:sp>
      <p:sp>
        <p:nvSpPr>
          <p:cNvPr id="3" name="Text Placeholder 2"/>
          <p:cNvSpPr>
            <a:spLocks noGrp="1"/>
          </p:cNvSpPr>
          <p:nvPr>
            <p:ph type="body" idx="1"/>
          </p:nvPr>
        </p:nvSpPr>
        <p:spPr>
          <a:xfrm>
            <a:off x="1341120" y="1837464"/>
            <a:ext cx="4572000" cy="766588"/>
          </a:xfrm>
          <a:prstGeom prst="rect">
            <a:avLst/>
          </a:prstGeo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341120" y="2740732"/>
            <a:ext cx="4572000" cy="3288847"/>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278880" y="1837464"/>
            <a:ext cx="4572000" cy="766588"/>
          </a:xfrm>
          <a:prstGeom prst="rect">
            <a:avLst/>
          </a:prstGeo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278880" y="2740732"/>
            <a:ext cx="4572000" cy="3288847"/>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8" name="Footer Placeholder 7"/>
          <p:cNvSpPr>
            <a:spLocks noGrp="1"/>
          </p:cNvSpPr>
          <p:nvPr>
            <p:ph type="ftr" sz="quarter" idx="11"/>
          </p:nvPr>
        </p:nvSpPr>
        <p:spPr>
          <a:xfrm>
            <a:off x="1341120" y="6601968"/>
            <a:ext cx="7159752" cy="237744"/>
          </a:xfrm>
          <a:prstGeom prst="rect">
            <a:avLst/>
          </a:prstGeom>
        </p:spPr>
        <p:txBody>
          <a:bodyPr/>
          <a:lstStyle/>
          <a:p>
            <a:endParaRPr>
              <a:solidFill>
                <a:srgbClr val="E5E8E8"/>
              </a:solidFill>
            </a:endParaRPr>
          </a:p>
        </p:txBody>
      </p:sp>
      <p:sp>
        <p:nvSpPr>
          <p:cNvPr id="9" name="Slide Number Placeholder 8"/>
          <p:cNvSpPr>
            <a:spLocks noGrp="1"/>
          </p:cNvSpPr>
          <p:nvPr>
            <p:ph type="sldNum" sz="quarter" idx="12"/>
          </p:nvPr>
        </p:nvSpPr>
        <p:spPr>
          <a:xfrm>
            <a:off x="10210800" y="6601968"/>
            <a:ext cx="640080" cy="237744"/>
          </a:xfrm>
          <a:prstGeom prst="rect">
            <a:avLst/>
          </a:prstGeom>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1233424"/>
          </a:xfrm>
          <a:prstGeom prst="rect">
            <a:avLst/>
          </a:prstGeom>
        </p:spPr>
        <p:txBody>
          <a:bodyPr/>
          <a:lstStyle/>
          <a:p>
            <a:r>
              <a:t>Click to edit Master title style</a:t>
            </a:r>
          </a:p>
        </p:txBody>
      </p:sp>
      <p:sp>
        <p:nvSpPr>
          <p:cNvPr id="3" name="Date Placeholder 2"/>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4" name="Footer Placeholder 3"/>
          <p:cNvSpPr>
            <a:spLocks noGrp="1"/>
          </p:cNvSpPr>
          <p:nvPr>
            <p:ph type="ftr" sz="quarter" idx="11"/>
          </p:nvPr>
        </p:nvSpPr>
        <p:spPr>
          <a:xfrm>
            <a:off x="1341120" y="6601968"/>
            <a:ext cx="7159752" cy="237744"/>
          </a:xfrm>
          <a:prstGeom prst="rect">
            <a:avLst/>
          </a:prstGeom>
        </p:spPr>
        <p:txBody>
          <a:bodyPr/>
          <a:lstStyle/>
          <a:p>
            <a:endParaRPr>
              <a:solidFill>
                <a:srgbClr val="E5E8E8"/>
              </a:solidFill>
            </a:endParaRPr>
          </a:p>
        </p:txBody>
      </p:sp>
      <p:sp>
        <p:nvSpPr>
          <p:cNvPr id="5" name="Slide Number Placeholder 4"/>
          <p:cNvSpPr>
            <a:spLocks noGrp="1"/>
          </p:cNvSpPr>
          <p:nvPr>
            <p:ph type="sldNum" sz="quarter" idx="12"/>
          </p:nvPr>
        </p:nvSpPr>
        <p:spPr>
          <a:xfrm>
            <a:off x="10210800" y="6601968"/>
            <a:ext cx="640080" cy="237744"/>
          </a:xfrm>
          <a:prstGeom prst="rect">
            <a:avLst/>
          </a:prstGeom>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75776" y="6601968"/>
            <a:ext cx="960120" cy="237744"/>
          </a:xfrm>
          <a:prstGeom prst="rect">
            <a:avLst/>
          </a:prstGeom>
        </p:spPr>
        <p:txBody>
          <a:bodyPr/>
          <a:lstStyle>
            <a:lvl1pPr>
              <a:defRPr>
                <a:solidFill>
                  <a:schemeClr val="tx2"/>
                </a:solidFill>
              </a:defRPr>
            </a:lvl1pPr>
          </a:lstStyle>
          <a:p>
            <a:fld id="{9E583DDF-CA54-461A-A486-592D2374C532}" type="datetimeFigureOut">
              <a:rPr lang="en-US">
                <a:solidFill>
                  <a:srgbClr val="263050"/>
                </a:solidFill>
              </a:rPr>
              <a:pPr/>
              <a:t>4/12/2019</a:t>
            </a:fld>
            <a:endParaRPr>
              <a:solidFill>
                <a:srgbClr val="263050"/>
              </a:solidFill>
            </a:endParaRPr>
          </a:p>
        </p:txBody>
      </p:sp>
      <p:sp>
        <p:nvSpPr>
          <p:cNvPr id="3" name="Footer Placeholder 2"/>
          <p:cNvSpPr>
            <a:spLocks noGrp="1"/>
          </p:cNvSpPr>
          <p:nvPr>
            <p:ph type="ftr" sz="quarter" idx="11"/>
          </p:nvPr>
        </p:nvSpPr>
        <p:spPr>
          <a:xfrm>
            <a:off x="1341120" y="6601968"/>
            <a:ext cx="7159752" cy="237744"/>
          </a:xfrm>
          <a:prstGeom prst="rect">
            <a:avLst/>
          </a:prstGeom>
        </p:spPr>
        <p:txBody>
          <a:bodyPr/>
          <a:lstStyle>
            <a:lvl1pPr>
              <a:defRPr>
                <a:solidFill>
                  <a:schemeClr val="tx2"/>
                </a:solidFill>
              </a:defRPr>
            </a:lvl1pPr>
          </a:lstStyle>
          <a:p>
            <a:endParaRPr>
              <a:solidFill>
                <a:srgbClr val="263050"/>
              </a:solidFill>
            </a:endParaRPr>
          </a:p>
        </p:txBody>
      </p:sp>
      <p:sp>
        <p:nvSpPr>
          <p:cNvPr id="4" name="Slide Number Placeholder 3"/>
          <p:cNvSpPr>
            <a:spLocks noGrp="1"/>
          </p:cNvSpPr>
          <p:nvPr>
            <p:ph type="sldNum" sz="quarter" idx="12"/>
          </p:nvPr>
        </p:nvSpPr>
        <p:spPr>
          <a:xfrm>
            <a:off x="10210800" y="6601968"/>
            <a:ext cx="640080" cy="237744"/>
          </a:xfrm>
          <a:prstGeom prst="rect">
            <a:avLst/>
          </a:prstGeom>
        </p:spPr>
        <p:txBody>
          <a:bodyPr/>
          <a:lstStyle>
            <a:lvl1pPr>
              <a:defRPr>
                <a:solidFill>
                  <a:schemeClr val="tx2"/>
                </a:solidFill>
              </a:defRPr>
            </a:lvl1pPr>
          </a:lstStyle>
          <a:p>
            <a:fld id="{CA8D9AD5-F248-4919-864A-CFD76CC027D6}" type="slidenum">
              <a:rPr>
                <a:solidFill>
                  <a:srgbClr val="263050"/>
                </a:solidFill>
              </a:rPr>
              <a:pPr/>
              <a:t>‹#›</a:t>
            </a:fld>
            <a:endParaRPr>
              <a:solidFill>
                <a:srgbClr val="263050"/>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a:prstGeom prst="rect">
            <a:avLst/>
          </a:prstGeom>
        </p:spPr>
        <p:txBody>
          <a:bodyPr anchor="b">
            <a:normAutofit/>
          </a:bodyPr>
          <a:lstStyle>
            <a:lvl1pPr>
              <a:defRPr sz="3400" b="0"/>
            </a:lvl1pPr>
          </a:lstStyle>
          <a:p>
            <a:r>
              <a:t>Click to edit Master title style</a:t>
            </a:r>
          </a:p>
        </p:txBody>
      </p:sp>
      <p:sp>
        <p:nvSpPr>
          <p:cNvPr id="3" name="Content Placeholder 2"/>
          <p:cNvSpPr>
            <a:spLocks noGrp="1"/>
          </p:cNvSpPr>
          <p:nvPr>
            <p:ph idx="1"/>
          </p:nvPr>
        </p:nvSpPr>
        <p:spPr>
          <a:xfrm>
            <a:off x="4494212" y="685800"/>
            <a:ext cx="7239001" cy="548640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60412" y="4367308"/>
            <a:ext cx="3200400" cy="1622012"/>
          </a:xfrm>
          <a:prstGeom prst="rect">
            <a:avLst/>
          </a:prstGeo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endParaRPr>
              <a:solidFill>
                <a:srgbClr val="E5E8E8"/>
              </a:solidFill>
            </a:endParaRPr>
          </a:p>
        </p:txBody>
      </p:sp>
      <p:sp>
        <p:nvSpPr>
          <p:cNvPr id="7" name="Slide Number Placeholder 6"/>
          <p:cNvSpPr>
            <a:spLocks noGrp="1"/>
          </p:cNvSpPr>
          <p:nvPr>
            <p:ph type="sldNum" sz="quarter" idx="12"/>
          </p:nvPr>
        </p:nvSpPr>
        <p:spPr>
          <a:xfrm>
            <a:off x="10210800" y="6601968"/>
            <a:ext cx="640080" cy="237744"/>
          </a:xfrm>
          <a:prstGeom prst="rect">
            <a:avLst/>
          </a:prstGeom>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a:solidFill>
                <a:prstClr val="white"/>
              </a:solidFill>
              <a:latin typeface="Euphemia"/>
            </a:endParaRPr>
          </a:p>
        </p:txBody>
      </p:sp>
      <p:sp>
        <p:nvSpPr>
          <p:cNvPr id="2" name="Title 1"/>
          <p:cNvSpPr>
            <a:spLocks noGrp="1"/>
          </p:cNvSpPr>
          <p:nvPr>
            <p:ph type="title"/>
          </p:nvPr>
        </p:nvSpPr>
        <p:spPr>
          <a:xfrm>
            <a:off x="760412" y="2362200"/>
            <a:ext cx="3200400" cy="1990725"/>
          </a:xfrm>
          <a:prstGeom prst="rect">
            <a:avLst/>
          </a:prstGeom>
        </p:spPr>
        <p:txBody>
          <a:bodyPr anchor="b">
            <a:normAutofit/>
          </a:bodyPr>
          <a:lstStyle>
            <a:lvl1pPr>
              <a:defRPr sz="3400" b="0">
                <a:solidFill>
                  <a:schemeClr val="bg1"/>
                </a:solidFill>
              </a:defRPr>
            </a:lvl1pPr>
          </a:lstStyle>
          <a:p>
            <a:r>
              <a:t>Click to edit Master title style</a:t>
            </a:r>
          </a:p>
        </p:txBody>
      </p:sp>
      <p:sp>
        <p:nvSpPr>
          <p:cNvPr id="3" name="Content Placeholder 2"/>
          <p:cNvSpPr>
            <a:spLocks noGrp="1"/>
          </p:cNvSpPr>
          <p:nvPr>
            <p:ph idx="1"/>
          </p:nvPr>
        </p:nvSpPr>
        <p:spPr>
          <a:xfrm>
            <a:off x="5362892" y="685800"/>
            <a:ext cx="6370320" cy="548640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60412" y="4367308"/>
            <a:ext cx="3200400" cy="1622012"/>
          </a:xfrm>
          <a:prstGeom prst="rect">
            <a:avLst/>
          </a:prstGeo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a:xfrm>
            <a:off x="8875776" y="6601968"/>
            <a:ext cx="960120" cy="237744"/>
          </a:xfrm>
          <a:prstGeom prst="rect">
            <a:avLst/>
          </a:prstGeom>
        </p:spPr>
        <p:txBody>
          <a:bodyPr/>
          <a:lstStyle>
            <a:lvl1pPr>
              <a:defRPr>
                <a:solidFill>
                  <a:schemeClr val="tx2"/>
                </a:solidFill>
              </a:defRPr>
            </a:lvl1pPr>
          </a:lstStyle>
          <a:p>
            <a:fld id="{9E583DDF-CA54-461A-A486-592D2374C532}" type="datetimeFigureOut">
              <a:rPr lang="en-US">
                <a:solidFill>
                  <a:srgbClr val="263050"/>
                </a:solidFill>
              </a:rPr>
              <a:pPr/>
              <a:t>4/12/2019</a:t>
            </a:fld>
            <a:endParaRPr>
              <a:solidFill>
                <a:srgbClr val="263050"/>
              </a:solidFill>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endParaRPr>
              <a:solidFill>
                <a:srgbClr val="E5E8E8"/>
              </a:solidFill>
            </a:endParaRPr>
          </a:p>
        </p:txBody>
      </p:sp>
      <p:sp>
        <p:nvSpPr>
          <p:cNvPr id="7" name="Slide Number Placeholder 6"/>
          <p:cNvSpPr>
            <a:spLocks noGrp="1"/>
          </p:cNvSpPr>
          <p:nvPr>
            <p:ph type="sldNum" sz="quarter" idx="12"/>
          </p:nvPr>
        </p:nvSpPr>
        <p:spPr>
          <a:xfrm>
            <a:off x="10210800" y="6601968"/>
            <a:ext cx="640080" cy="237744"/>
          </a:xfrm>
          <a:prstGeom prst="rect">
            <a:avLst/>
          </a:prstGeom>
        </p:spPr>
        <p:txBody>
          <a:bodyPr/>
          <a:lstStyle>
            <a:lvl1pPr>
              <a:defRPr>
                <a:solidFill>
                  <a:schemeClr val="tx2"/>
                </a:solidFill>
              </a:defRPr>
            </a:lvl1pPr>
          </a:lstStyle>
          <a:p>
            <a:fld id="{CA8D9AD5-F248-4919-864A-CFD76CC027D6}" type="slidenum">
              <a:rPr>
                <a:solidFill>
                  <a:srgbClr val="263050"/>
                </a:solidFill>
              </a:rPr>
              <a:pPr/>
              <a:t>‹#›</a:t>
            </a:fld>
            <a:endParaRPr>
              <a:solidFill>
                <a:srgbClr val="263050"/>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a:solidFill>
                <a:prstClr val="white"/>
              </a:solidFill>
              <a:latin typeface="Euphemia"/>
            </a:endParaRPr>
          </a:p>
        </p:txBody>
      </p:sp>
      <p:sp>
        <p:nvSpPr>
          <p:cNvPr id="2" name="Title 1"/>
          <p:cNvSpPr>
            <a:spLocks noGrp="1"/>
          </p:cNvSpPr>
          <p:nvPr>
            <p:ph type="title"/>
          </p:nvPr>
        </p:nvSpPr>
        <p:spPr>
          <a:xfrm>
            <a:off x="7923214" y="2362200"/>
            <a:ext cx="3200400" cy="1993392"/>
          </a:xfrm>
          <a:prstGeom prst="rect">
            <a:avLst/>
          </a:prstGeom>
        </p:spPr>
        <p:txBody>
          <a:bodyPr anchor="b">
            <a:normAutofit/>
          </a:bodyPr>
          <a:lstStyle>
            <a:lvl1pPr>
              <a:defRPr sz="3400" b="0">
                <a:solidFill>
                  <a:schemeClr val="bg1"/>
                </a:solidFill>
              </a:defRPr>
            </a:lvl1pPr>
          </a:lstStyle>
          <a:p>
            <a:r>
              <a:t>Click to edit Master title style</a:t>
            </a:r>
          </a:p>
        </p:txBody>
      </p:sp>
      <p:sp>
        <p:nvSpPr>
          <p:cNvPr id="3" name="Picture Placeholder 2"/>
          <p:cNvSpPr>
            <a:spLocks noGrp="1"/>
          </p:cNvSpPr>
          <p:nvPr>
            <p:ph type="pic" idx="1"/>
          </p:nvPr>
        </p:nvSpPr>
        <p:spPr>
          <a:xfrm>
            <a:off x="0" y="0"/>
            <a:ext cx="7315200" cy="6858000"/>
          </a:xfrm>
          <a:prstGeom prst="rect">
            <a:avLst/>
          </a:prstGeo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7923214" y="4355592"/>
            <a:ext cx="3200400" cy="1644614"/>
          </a:xfrm>
          <a:prstGeom prst="rect">
            <a:avLst/>
          </a:prstGeo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endParaRPr>
              <a:solidFill>
                <a:srgbClr val="E5E8E8"/>
              </a:solidFill>
            </a:endParaRPr>
          </a:p>
        </p:txBody>
      </p:sp>
      <p:sp>
        <p:nvSpPr>
          <p:cNvPr id="7" name="Slide Number Placeholder 6"/>
          <p:cNvSpPr>
            <a:spLocks noGrp="1"/>
          </p:cNvSpPr>
          <p:nvPr>
            <p:ph type="sldNum" sz="quarter" idx="12"/>
          </p:nvPr>
        </p:nvSpPr>
        <p:spPr>
          <a:xfrm>
            <a:off x="10210800" y="6601968"/>
            <a:ext cx="640080" cy="237744"/>
          </a:xfrm>
          <a:prstGeom prst="rect">
            <a:avLst/>
          </a:prstGeom>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1233424"/>
          </a:xfrm>
          <a:prstGeom prst="rect">
            <a:avLst/>
          </a:prstGeom>
        </p:spPr>
        <p:txBody>
          <a:bodyPr/>
          <a:lstStyle/>
          <a:p>
            <a:r>
              <a:t>Click to edit Master title style</a:t>
            </a:r>
          </a:p>
        </p:txBody>
      </p:sp>
      <p:sp>
        <p:nvSpPr>
          <p:cNvPr id="3" name="Vertical Text Placeholder 2"/>
          <p:cNvSpPr>
            <a:spLocks noGrp="1"/>
          </p:cNvSpPr>
          <p:nvPr>
            <p:ph type="body" orient="vert" idx="1"/>
          </p:nvPr>
        </p:nvSpPr>
        <p:spPr>
          <a:xfrm>
            <a:off x="1341120" y="1901952"/>
            <a:ext cx="9509760" cy="4127627"/>
          </a:xfrm>
          <a:prstGeom prst="rect">
            <a:avLst/>
          </a:prstGeo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a:solidFill>
                <a:srgbClr val="E5E8E8"/>
              </a:solidFill>
            </a:endParaRPr>
          </a:p>
        </p:txBody>
      </p:sp>
      <p:sp>
        <p:nvSpPr>
          <p:cNvPr id="6" name="Slide Number Placeholder 5"/>
          <p:cNvSpPr>
            <a:spLocks noGrp="1"/>
          </p:cNvSpPr>
          <p:nvPr>
            <p:ph type="sldNum" sz="quarter" idx="12"/>
          </p:nvPr>
        </p:nvSpPr>
        <p:spPr>
          <a:xfrm>
            <a:off x="10210800" y="6601968"/>
            <a:ext cx="640080" cy="237744"/>
          </a:xfrm>
          <a:prstGeom prst="rect">
            <a:avLst/>
          </a:prstGeom>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a:prstGeom prst="rect">
            <a:avLst/>
          </a:prstGeom>
        </p:spPr>
        <p:txBody>
          <a:bodyPr vert="eaVert"/>
          <a:lstStyle/>
          <a:p>
            <a:r>
              <a:t>Click to edit Master title style</a:t>
            </a:r>
          </a:p>
        </p:txBody>
      </p:sp>
      <p:sp>
        <p:nvSpPr>
          <p:cNvPr id="3" name="Vertical Text Placeholder 2"/>
          <p:cNvSpPr>
            <a:spLocks noGrp="1"/>
          </p:cNvSpPr>
          <p:nvPr>
            <p:ph type="body" orient="vert" idx="1"/>
          </p:nvPr>
        </p:nvSpPr>
        <p:spPr>
          <a:xfrm>
            <a:off x="838200" y="274638"/>
            <a:ext cx="7734300" cy="5897562"/>
          </a:xfrm>
          <a:prstGeom prst="rect">
            <a:avLst/>
          </a:prstGeo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solidFill>
                  <a:srgbClr val="E5E8E8"/>
                </a:solidFill>
              </a:rPr>
              <a:pPr/>
              <a:t>4/12/2019</a:t>
            </a:fld>
            <a:endParaRPr>
              <a:solidFill>
                <a:srgbClr val="E5E8E8"/>
              </a:solidFill>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a:solidFill>
                <a:srgbClr val="E5E8E8"/>
              </a:solidFill>
            </a:endParaRPr>
          </a:p>
        </p:txBody>
      </p:sp>
      <p:sp>
        <p:nvSpPr>
          <p:cNvPr id="6" name="Slide Number Placeholder 5"/>
          <p:cNvSpPr>
            <a:spLocks noGrp="1"/>
          </p:cNvSpPr>
          <p:nvPr>
            <p:ph type="sldNum" sz="quarter" idx="12"/>
          </p:nvPr>
        </p:nvSpPr>
        <p:spPr>
          <a:xfrm>
            <a:off x="10210800" y="6601968"/>
            <a:ext cx="640080" cy="237744"/>
          </a:xfrm>
          <a:prstGeom prst="rect">
            <a:avLst/>
          </a:prstGeom>
        </p:spPr>
        <p:txBody>
          <a:bodyPr/>
          <a:lstStyle/>
          <a:p>
            <a:fld id="{CA8D9AD5-F248-4919-864A-CFD76CC027D6}" type="slidenum">
              <a:rPr>
                <a:solidFill>
                  <a:srgbClr val="E5E8E8"/>
                </a:solidFill>
              </a:rPr>
              <a:pPr/>
              <a:t>‹#›</a:t>
            </a:fld>
            <a:endParaRPr>
              <a:solidFill>
                <a:srgbClr val="E5E8E8"/>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7"/>
            <a:ext cx="8067822" cy="1158793"/>
          </a:xfrm>
          <a:noFill/>
        </p:spPr>
        <p:txBody>
          <a:bodyPr wrap="square" tIns="91440" bIns="91440" anchor="t" anchorCtr="0">
            <a:spAutoFit/>
          </a:bodyPr>
          <a:lstStyle>
            <a:lvl1pPr>
              <a:defRPr sz="7056" spc="-98"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0869171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13_Blank_2">
    <p:bg>
      <p:bgPr>
        <a:solidFill>
          <a:schemeClr val="accent1"/>
        </a:solidFill>
        <a:effectLst/>
      </p:bgPr>
    </p:bg>
    <p:spTree>
      <p:nvGrpSpPr>
        <p:cNvPr id="1" name=""/>
        <p:cNvGrpSpPr/>
        <p:nvPr/>
      </p:nvGrpSpPr>
      <p:grpSpPr>
        <a:xfrm>
          <a:off x="0" y="0"/>
          <a:ext cx="0" cy="0"/>
          <a:chOff x="0" y="0"/>
          <a:chExt cx="0" cy="0"/>
        </a:xfrm>
      </p:grpSpPr>
      <p:sp>
        <p:nvSpPr>
          <p:cNvPr id="5" name="Slide Number Placeholder 12"/>
          <p:cNvSpPr>
            <a:spLocks noGrp="1"/>
          </p:cNvSpPr>
          <p:nvPr>
            <p:ph type="sldNum" sz="quarter" idx="4"/>
          </p:nvPr>
        </p:nvSpPr>
        <p:spPr>
          <a:xfrm>
            <a:off x="9180574" y="6248511"/>
            <a:ext cx="2742188" cy="364224"/>
          </a:xfrm>
          <a:prstGeom prst="rect">
            <a:avLst/>
          </a:prstGeom>
        </p:spPr>
        <p:txBody>
          <a:bodyPr vert="horz" lIns="91440" tIns="45720" rIns="146304" bIns="45720" rtlCol="0" anchor="ctr"/>
          <a:lstStyle>
            <a:lvl1pPr marL="0" algn="r" defTabSz="914367" rtl="0" eaLnBrk="1" latinLnBrk="0" hangingPunct="1">
              <a:lnSpc>
                <a:spcPct val="90000"/>
              </a:lnSpc>
              <a:spcAft>
                <a:spcPts val="588"/>
              </a:spcAft>
              <a:defRPr lang="en-US" sz="1961" kern="1200" smtClean="0">
                <a:gradFill>
                  <a:gsLst>
                    <a:gs pos="2917">
                      <a:schemeClr val="bg1"/>
                    </a:gs>
                    <a:gs pos="100000">
                      <a:schemeClr val="bg1"/>
                    </a:gs>
                  </a:gsLst>
                  <a:lin ang="5400000" scaled="0"/>
                </a:gradFill>
                <a:latin typeface="Segoe UI Light" panose="020B0502040204020203" pitchFamily="34" charset="0"/>
                <a:ea typeface="+mn-ea"/>
                <a:cs typeface="Segoe UI Light" panose="020B0502040204020203" pitchFamily="34" charset="0"/>
              </a:defRPr>
            </a:lvl1pPr>
          </a:lstStyle>
          <a:p>
            <a:fld id="{461BA605-C888-4326-8417-118ADDBFD3D5}" type="slidenum">
              <a:rPr>
                <a:gradFill>
                  <a:gsLst>
                    <a:gs pos="2917">
                      <a:prstClr val="white"/>
                    </a:gs>
                    <a:gs pos="100000">
                      <a:prstClr val="white"/>
                    </a:gs>
                  </a:gsLst>
                  <a:lin ang="5400000" scaled="0"/>
                </a:gradFill>
              </a:rPr>
              <a:pPr/>
              <a:t>‹#›</a:t>
            </a:fld>
            <a:endParaRPr dirty="0">
              <a:gradFill>
                <a:gsLst>
                  <a:gs pos="2917">
                    <a:prstClr val="white"/>
                  </a:gs>
                  <a:gs pos="100000">
                    <a:prstClr val="white"/>
                  </a:gs>
                </a:gsLst>
                <a:lin ang="5400000" scaled="0"/>
              </a:gradFill>
            </a:endParaRPr>
          </a:p>
        </p:txBody>
      </p:sp>
    </p:spTree>
    <p:extLst>
      <p:ext uri="{BB962C8B-B14F-4D97-AF65-F5344CB8AC3E}">
        <p14:creationId xmlns:p14="http://schemas.microsoft.com/office/powerpoint/2010/main" val="15668302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445246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1217195"/>
            <a:ext cx="5378548" cy="1973570"/>
          </a:xfrm>
        </p:spPr>
        <p:txBody>
          <a:bodyPr>
            <a:spAutoFit/>
          </a:bodyPr>
          <a:lstStyle>
            <a:lvl1pPr>
              <a:defRPr sz="6469" baseline="0">
                <a:gradFill>
                  <a:gsLst>
                    <a:gs pos="1250">
                      <a:schemeClr val="tx1"/>
                    </a:gs>
                    <a:gs pos="100000">
                      <a:schemeClr val="tx1"/>
                    </a:gs>
                  </a:gsLst>
                  <a:lin ang="5400000" scaled="0"/>
                </a:gradFill>
              </a:defRPr>
            </a:lvl1pPr>
          </a:lstStyle>
          <a:p>
            <a:r>
              <a:rPr lang="en-US" dirty="0"/>
              <a:t>50/50 photo layout</a:t>
            </a:r>
          </a:p>
        </p:txBody>
      </p:sp>
    </p:spTree>
    <p:extLst>
      <p:ext uri="{BB962C8B-B14F-4D97-AF65-F5344CB8AC3E}">
        <p14:creationId xmlns:p14="http://schemas.microsoft.com/office/powerpoint/2010/main" val="38969461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_Dar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8407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93600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9362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ctr" anchorCtr="0" forceAA="0" compatLnSpc="1">
            <a:prstTxWarp prst="textNoShape">
              <a:avLst/>
            </a:prstTxWarp>
            <a:noAutofit/>
          </a:bodyPr>
          <a:lstStyle/>
          <a:p>
            <a:pPr algn="ctr" defTabSz="913927"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3"/>
            <a:ext cx="11653522" cy="1956973"/>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6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7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3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0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856114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7619905" y="6171617"/>
            <a:ext cx="4302856" cy="395317"/>
          </a:xfrm>
          <a:prstGeom prst="rect">
            <a:avLst/>
          </a:prstGeom>
          <a:noFill/>
          <a:ln w="12700">
            <a:noFill/>
            <a:miter lim="800000"/>
            <a:headEnd type="none" w="sm" len="sm"/>
            <a:tailEnd type="none" w="sm" len="sm"/>
          </a:ln>
          <a:effectLst/>
        </p:spPr>
        <p:txBody>
          <a:bodyPr vert="horz" wrap="square" lIns="179259" tIns="143407" rIns="179259" bIns="143407" numCol="1" anchor="t" anchorCtr="0" compatLnSpc="1">
            <a:prstTxWarp prst="textNoShape">
              <a:avLst/>
            </a:prstTxWarp>
            <a:spAutoFit/>
          </a:bodyPr>
          <a:lstStyle/>
          <a:p>
            <a:pPr algn="r" defTabSz="913748" eaLnBrk="0" hangingPunct="0"/>
            <a:r>
              <a:rPr lang="en-US" sz="686" dirty="0">
                <a:gradFill>
                  <a:gsLst>
                    <a:gs pos="0">
                      <a:srgbClr val="FFFFFF"/>
                    </a:gs>
                    <a:gs pos="100000">
                      <a:srgbClr val="FFFFFF"/>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21672882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Walkin">
    <p:bg>
      <p:bgPr>
        <a:solidFill>
          <a:schemeClr val="accent1"/>
        </a:solidFill>
        <a:effectLst/>
      </p:bgPr>
    </p:bg>
    <p:spTree>
      <p:nvGrpSpPr>
        <p:cNvPr id="1" name=""/>
        <p:cNvGrpSpPr/>
        <p:nvPr/>
      </p:nvGrpSpPr>
      <p:grpSpPr>
        <a:xfrm>
          <a:off x="0" y="0"/>
          <a:ext cx="0" cy="0"/>
          <a:chOff x="0" y="0"/>
          <a:chExt cx="0" cy="0"/>
        </a:xfrm>
      </p:grpSpPr>
      <p:pic>
        <p:nvPicPr>
          <p:cNvPr id="19" name="Picture 18"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0205" y="6119147"/>
            <a:ext cx="1253377" cy="268786"/>
          </a:xfrm>
          <a:prstGeom prst="rect">
            <a:avLst/>
          </a:prstGeom>
        </p:spPr>
      </p:pic>
    </p:spTree>
    <p:extLst>
      <p:ext uri="{BB962C8B-B14F-4D97-AF65-F5344CB8AC3E}">
        <p14:creationId xmlns:p14="http://schemas.microsoft.com/office/powerpoint/2010/main" val="10452896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8"/>
            <a:ext cx="11653523" cy="2396047"/>
          </a:xfrm>
          <a:prstGeom prst="rect">
            <a:avLst/>
          </a:prstGeom>
        </p:spPr>
        <p:txBody>
          <a:bodyPr/>
          <a:lstStyle>
            <a:lvl1pPr marL="284735" indent="-284735">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34" indent="-275401">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69" indent="-284735">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23" indent="-224054">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76" indent="-224054">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439977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9409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Notes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565265"/>
          </a:xfrm>
          <a:prstGeom prst="rect">
            <a:avLst/>
          </a:prstGeom>
          <a:solidFill>
            <a:srgbClr val="FFFF00"/>
          </a:solidFill>
        </p:spPr>
        <p:txBody>
          <a:bodyPr lIns="71054" tIns="35523" rIns="71054" bIns="35523" anchor="ctr"/>
          <a:lstStyle>
            <a:lvl1pPr algn="l">
              <a:defRPr sz="4000" b="1">
                <a:solidFill>
                  <a:schemeClr val="tx1"/>
                </a:solidFill>
                <a:latin typeface="+mn-lt"/>
              </a:defRPr>
            </a:lvl1pPr>
          </a:lstStyle>
          <a:p>
            <a:r>
              <a:rPr lang="en-US" dirty="0"/>
              <a:t>Enter Slide Title</a:t>
            </a:r>
          </a:p>
        </p:txBody>
      </p:sp>
      <p:sp>
        <p:nvSpPr>
          <p:cNvPr id="4" name="Text Placeholder 3"/>
          <p:cNvSpPr>
            <a:spLocks noGrp="1"/>
          </p:cNvSpPr>
          <p:nvPr>
            <p:ph type="body" sz="quarter" idx="10" hasCustomPrompt="1"/>
          </p:nvPr>
        </p:nvSpPr>
        <p:spPr>
          <a:xfrm>
            <a:off x="0" y="565265"/>
            <a:ext cx="12192000" cy="1942380"/>
          </a:xfrm>
          <a:prstGeom prst="rect">
            <a:avLst/>
          </a:prstGeom>
          <a:solidFill>
            <a:schemeClr val="tx1"/>
          </a:solidFill>
        </p:spPr>
        <p:txBody>
          <a:bodyPr lIns="71054" tIns="35523" rIns="71054" bIns="35523"/>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2840866" indent="-315649">
              <a:buFont typeface="Arial" pitchFamily="34" charset="0"/>
              <a:buChar char="•"/>
              <a:defRPr>
                <a:solidFill>
                  <a:schemeClr val="bg1"/>
                </a:solidFill>
              </a:defRPr>
            </a:lvl5pPr>
          </a:lstStyle>
          <a:p>
            <a:pPr lvl="0"/>
            <a:r>
              <a:rPr lang="en-US" dirty="0"/>
              <a:t>Enter Notes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1" hasCustomPrompt="1"/>
          </p:nvPr>
        </p:nvSpPr>
        <p:spPr>
          <a:xfrm>
            <a:off x="6096032" y="6354482"/>
            <a:ext cx="6095999" cy="533213"/>
          </a:xfrm>
          <a:prstGeom prst="rect">
            <a:avLst/>
          </a:prstGeom>
          <a:solidFill>
            <a:srgbClr val="FFFF00"/>
          </a:solidFill>
        </p:spPr>
        <p:txBody>
          <a:bodyPr lIns="71054" tIns="35523" rIns="71054" bIns="35523" anchor="ctr"/>
          <a:lstStyle>
            <a:lvl1pPr marL="0" indent="0" algn="r">
              <a:buNone/>
              <a:defRPr sz="3331">
                <a:solidFill>
                  <a:schemeClr val="tx1"/>
                </a:solidFill>
              </a:defRPr>
            </a:lvl1pPr>
          </a:lstStyle>
          <a:p>
            <a:pPr lvl="0"/>
            <a:r>
              <a:rPr lang="en-US" dirty="0"/>
              <a:t>Next Slide Title:</a:t>
            </a:r>
          </a:p>
        </p:txBody>
      </p:sp>
      <p:sp>
        <p:nvSpPr>
          <p:cNvPr id="2" name="Rectangle 1"/>
          <p:cNvSpPr/>
          <p:nvPr userDrawn="1"/>
        </p:nvSpPr>
        <p:spPr>
          <a:xfrm>
            <a:off x="0" y="6384174"/>
            <a:ext cx="6096000" cy="4738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Tree>
    <p:extLst>
      <p:ext uri="{BB962C8B-B14F-4D97-AF65-F5344CB8AC3E}">
        <p14:creationId xmlns:p14="http://schemas.microsoft.com/office/powerpoint/2010/main" val="2364380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left,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5865813" cy="1333500"/>
          </a:xfrm>
        </p:spPr>
        <p:txBody>
          <a:bodyPr rIns="137160" anchor="t" anchorCtr="0"/>
          <a:lstStyle/>
          <a:p>
            <a:r>
              <a:rPr lang="en-US"/>
              <a:t>Click to edit Master title style</a:t>
            </a:r>
            <a:endParaRPr lang="en-US" dirty="0"/>
          </a:p>
        </p:txBody>
      </p:sp>
      <p:sp>
        <p:nvSpPr>
          <p:cNvPr id="3" name="Footer Placeholder 2"/>
          <p:cNvSpPr>
            <a:spLocks noGrp="1"/>
          </p:cNvSpPr>
          <p:nvPr>
            <p:ph type="ftr" sz="quarter" idx="10"/>
          </p:nvPr>
        </p:nvSpPr>
        <p:spPr>
          <a:xfrm>
            <a:off x="228600" y="6553201"/>
            <a:ext cx="5865814" cy="304800"/>
          </a:xfrm>
        </p:spPr>
        <p:txBody>
          <a:bodyPr/>
          <a:lstStyle/>
          <a:p>
            <a:pPr defTabSz="1088078"/>
            <a:endParaRPr lang="en-US" dirty="0">
              <a:solidFill>
                <a:srgbClr val="505050"/>
              </a:solidFill>
            </a:endParaRPr>
          </a:p>
        </p:txBody>
      </p:sp>
      <p:sp>
        <p:nvSpPr>
          <p:cNvPr id="4" name="Slide Number Placeholder 3"/>
          <p:cNvSpPr>
            <a:spLocks noGrp="1"/>
          </p:cNvSpPr>
          <p:nvPr>
            <p:ph type="sldNum" sz="quarter" idx="11"/>
          </p:nvPr>
        </p:nvSpPr>
        <p:spPr/>
        <p:txBody>
          <a:bodyPr/>
          <a:lstStyle/>
          <a:p>
            <a:pPr defTabSz="1088078"/>
            <a:fld id="{FAADACFB-7C71-4E89-89D2-7BBA40B7BFA9}" type="slidenum">
              <a:rPr lang="en-US" smtClean="0">
                <a:solidFill>
                  <a:srgbClr val="505050"/>
                </a:solidFill>
              </a:rPr>
              <a:pPr defTabSz="1088078"/>
              <a:t>‹#›</a:t>
            </a:fld>
            <a:endParaRPr lang="en-US" dirty="0">
              <a:solidFill>
                <a:srgbClr val="505050"/>
              </a:solidFill>
            </a:endParaRPr>
          </a:p>
        </p:txBody>
      </p:sp>
      <p:sp>
        <p:nvSpPr>
          <p:cNvPr id="6" name="Picture Placeholder 5"/>
          <p:cNvSpPr>
            <a:spLocks noGrp="1"/>
          </p:cNvSpPr>
          <p:nvPr>
            <p:ph type="pic" sz="quarter" idx="12"/>
          </p:nvPr>
        </p:nvSpPr>
        <p:spPr>
          <a:xfrm>
            <a:off x="6094413" y="0"/>
            <a:ext cx="6097587" cy="6858000"/>
          </a:xfrm>
        </p:spPr>
        <p:txBody>
          <a:bodyPr/>
          <a:lstStyle/>
          <a:p>
            <a:r>
              <a:rPr lang="en-US" dirty="0"/>
              <a:t>Click icon to add picture</a:t>
            </a:r>
          </a:p>
        </p:txBody>
      </p:sp>
      <p:sp>
        <p:nvSpPr>
          <p:cNvPr id="8" name="Text Placeholder 7"/>
          <p:cNvSpPr>
            <a:spLocks noGrp="1"/>
          </p:cNvSpPr>
          <p:nvPr>
            <p:ph type="body" sz="quarter" idx="13"/>
          </p:nvPr>
        </p:nvSpPr>
        <p:spPr>
          <a:xfrm>
            <a:off x="228599" y="1600200"/>
            <a:ext cx="5408613" cy="4876800"/>
          </a:xfrm>
        </p:spPr>
        <p:txBody>
          <a:bodyPr r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228649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left, content righ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1088078"/>
            <a:fld id="{FAADACFB-7C71-4E89-89D2-7BBA40B7BFA9}" type="slidenum">
              <a:rPr lang="en-US" smtClean="0">
                <a:solidFill>
                  <a:srgbClr val="505050"/>
                </a:solidFill>
              </a:rPr>
              <a:pPr defTabSz="1088078"/>
              <a:t>‹#›</a:t>
            </a:fld>
            <a:endParaRPr lang="en-US" dirty="0">
              <a:solidFill>
                <a:srgbClr val="505050"/>
              </a:solidFill>
            </a:endParaRPr>
          </a:p>
        </p:txBody>
      </p:sp>
      <p:sp>
        <p:nvSpPr>
          <p:cNvPr id="3" name="Footer Placeholder 2"/>
          <p:cNvSpPr>
            <a:spLocks noGrp="1"/>
          </p:cNvSpPr>
          <p:nvPr>
            <p:ph type="ftr" sz="quarter" idx="10"/>
          </p:nvPr>
        </p:nvSpPr>
        <p:spPr>
          <a:xfrm>
            <a:off x="228600" y="6553200"/>
            <a:ext cx="5865814" cy="304801"/>
          </a:xfrm>
        </p:spPr>
        <p:txBody>
          <a:bodyPr/>
          <a:lstStyle/>
          <a:p>
            <a:pPr defTabSz="1088078"/>
            <a:endParaRPr lang="en-US" dirty="0">
              <a:solidFill>
                <a:srgbClr val="505050"/>
              </a:solidFill>
            </a:endParaRPr>
          </a:p>
        </p:txBody>
      </p:sp>
      <p:sp>
        <p:nvSpPr>
          <p:cNvPr id="6" name="Picture Placeholder 5"/>
          <p:cNvSpPr>
            <a:spLocks noGrp="1"/>
          </p:cNvSpPr>
          <p:nvPr>
            <p:ph type="pic" sz="quarter" idx="12"/>
          </p:nvPr>
        </p:nvSpPr>
        <p:spPr>
          <a:xfrm>
            <a:off x="0" y="0"/>
            <a:ext cx="6097587" cy="6858000"/>
          </a:xfrm>
        </p:spPr>
        <p:txBody>
          <a:bodyPr/>
          <a:lstStyle/>
          <a:p>
            <a:r>
              <a:rPr lang="en-US" dirty="0"/>
              <a:t>Click icon to add picture</a:t>
            </a:r>
          </a:p>
        </p:txBody>
      </p:sp>
      <p:sp>
        <p:nvSpPr>
          <p:cNvPr id="2" name="Title 1"/>
          <p:cNvSpPr>
            <a:spLocks noGrp="1"/>
          </p:cNvSpPr>
          <p:nvPr>
            <p:ph type="title"/>
          </p:nvPr>
        </p:nvSpPr>
        <p:spPr>
          <a:xfrm>
            <a:off x="6556633" y="266700"/>
            <a:ext cx="5368668" cy="1333500"/>
          </a:xfrm>
        </p:spPr>
        <p:txBody>
          <a:bodyPr anchor="t" anchorCtr="0"/>
          <a:lstStyle/>
          <a:p>
            <a:r>
              <a:rPr lang="en-US"/>
              <a:t>Click to edit Master title style</a:t>
            </a:r>
            <a:endParaRPr lang="en-US" dirty="0"/>
          </a:p>
        </p:txBody>
      </p:sp>
      <p:sp>
        <p:nvSpPr>
          <p:cNvPr id="8" name="Text Placeholder 7"/>
          <p:cNvSpPr>
            <a:spLocks noGrp="1"/>
          </p:cNvSpPr>
          <p:nvPr>
            <p:ph type="body" sz="quarter" idx="13"/>
          </p:nvPr>
        </p:nvSpPr>
        <p:spPr>
          <a:xfrm>
            <a:off x="6551613" y="1600200"/>
            <a:ext cx="5373688" cy="495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652587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NDUSTRY Section Divider slid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6097587" cy="6858000"/>
          </a:xfrm>
        </p:spPr>
        <p:txBody>
          <a:bodyPr/>
          <a:lstStyle/>
          <a:p>
            <a:r>
              <a:rPr lang="en-US" dirty="0"/>
              <a:t>Click icon to add picture</a:t>
            </a:r>
          </a:p>
        </p:txBody>
      </p:sp>
      <p:sp>
        <p:nvSpPr>
          <p:cNvPr id="4" name="Slide Number Placeholder 3"/>
          <p:cNvSpPr>
            <a:spLocks noGrp="1"/>
          </p:cNvSpPr>
          <p:nvPr>
            <p:ph type="sldNum" sz="quarter" idx="11"/>
          </p:nvPr>
        </p:nvSpPr>
        <p:spPr/>
        <p:txBody>
          <a:bodyPr/>
          <a:lstStyle/>
          <a:p>
            <a:pPr defTabSz="1088078"/>
            <a:fld id="{FAADACFB-7C71-4E89-89D2-7BBA40B7BFA9}" type="slidenum">
              <a:rPr lang="en-US" smtClean="0">
                <a:solidFill>
                  <a:srgbClr val="505050"/>
                </a:solidFill>
              </a:rPr>
              <a:pPr defTabSz="1088078"/>
              <a:t>‹#›</a:t>
            </a:fld>
            <a:endParaRPr lang="en-US" dirty="0">
              <a:solidFill>
                <a:srgbClr val="505050"/>
              </a:solidFill>
            </a:endParaRPr>
          </a:p>
        </p:txBody>
      </p:sp>
      <p:sp>
        <p:nvSpPr>
          <p:cNvPr id="3" name="Footer Placeholder 2"/>
          <p:cNvSpPr>
            <a:spLocks noGrp="1"/>
          </p:cNvSpPr>
          <p:nvPr>
            <p:ph type="ftr" sz="quarter" idx="10"/>
          </p:nvPr>
        </p:nvSpPr>
        <p:spPr>
          <a:xfrm>
            <a:off x="228600" y="6553200"/>
            <a:ext cx="5865814" cy="304801"/>
          </a:xfrm>
        </p:spPr>
        <p:txBody>
          <a:bodyPr/>
          <a:lstStyle/>
          <a:p>
            <a:pPr defTabSz="1088078"/>
            <a:endParaRPr lang="en-US" dirty="0">
              <a:solidFill>
                <a:srgbClr val="505050"/>
              </a:solidFill>
            </a:endParaRPr>
          </a:p>
        </p:txBody>
      </p:sp>
      <p:sp>
        <p:nvSpPr>
          <p:cNvPr id="2" name="Title 1"/>
          <p:cNvSpPr>
            <a:spLocks noGrp="1"/>
          </p:cNvSpPr>
          <p:nvPr>
            <p:ph type="title"/>
          </p:nvPr>
        </p:nvSpPr>
        <p:spPr>
          <a:xfrm>
            <a:off x="0" y="0"/>
            <a:ext cx="5919537" cy="6858000"/>
          </a:xfrm>
          <a:gradFill>
            <a:gsLst>
              <a:gs pos="0">
                <a:schemeClr val="bg2">
                  <a:alpha val="0"/>
                </a:schemeClr>
              </a:gs>
              <a:gs pos="100000">
                <a:schemeClr val="bg2">
                  <a:alpha val="25000"/>
                </a:schemeClr>
              </a:gs>
            </a:gsLst>
            <a:lin ang="10800000" scaled="1"/>
          </a:gradFill>
        </p:spPr>
        <p:txBody>
          <a:bodyPr lIns="274320" bIns="274320" anchor="b" anchorCtr="0"/>
          <a:lstStyle>
            <a:lvl1pPr>
              <a:defRPr>
                <a:solidFill>
                  <a:schemeClr val="bg1"/>
                </a:solidFill>
              </a:defRPr>
            </a:lvl1pPr>
          </a:lstStyle>
          <a:p>
            <a:r>
              <a:rPr lang="en-US"/>
              <a:t>Click to edit Master title style</a:t>
            </a:r>
            <a:endParaRPr lang="en-US" dirty="0"/>
          </a:p>
        </p:txBody>
      </p:sp>
      <p:sp>
        <p:nvSpPr>
          <p:cNvPr id="8" name="Text Placeholder 7"/>
          <p:cNvSpPr>
            <a:spLocks noGrp="1"/>
          </p:cNvSpPr>
          <p:nvPr>
            <p:ph type="body" sz="quarter" idx="13"/>
          </p:nvPr>
        </p:nvSpPr>
        <p:spPr>
          <a:xfrm>
            <a:off x="6551613" y="609600"/>
            <a:ext cx="5373688" cy="594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06435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28600" y="1600200"/>
            <a:ext cx="11812548" cy="4577051"/>
          </a:xfrm>
        </p:spPr>
        <p:txBody>
          <a:bodyPr lIns="137160" rIns="137160" b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228601" y="6553200"/>
            <a:ext cx="11201400" cy="304801"/>
          </a:xfrm>
        </p:spPr>
        <p:txBody>
          <a:bodyPr/>
          <a:lstStyle/>
          <a:p>
            <a:endParaRPr lang="en-US" dirty="0">
              <a:solidFill>
                <a:srgbClr val="505050"/>
              </a:solidFill>
            </a:endParaRPr>
          </a:p>
        </p:txBody>
      </p:sp>
    </p:spTree>
    <p:extLst>
      <p:ext uri="{BB962C8B-B14F-4D97-AF65-F5344CB8AC3E}">
        <p14:creationId xmlns:p14="http://schemas.microsoft.com/office/powerpoint/2010/main" val="350154596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a:t>Click to edit Master title style</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228601" y="6553200"/>
            <a:ext cx="11201400" cy="304801"/>
          </a:xfrm>
        </p:spPr>
        <p:txBody>
          <a:bodyPr/>
          <a:lstStyle/>
          <a:p>
            <a:endParaRPr lang="en-US" dirty="0">
              <a:solidFill>
                <a:srgbClr val="505050"/>
              </a:solidFill>
            </a:endParaRPr>
          </a:p>
        </p:txBody>
      </p:sp>
    </p:spTree>
    <p:extLst>
      <p:ext uri="{BB962C8B-B14F-4D97-AF65-F5344CB8AC3E}">
        <p14:creationId xmlns:p14="http://schemas.microsoft.com/office/powerpoint/2010/main" val="169912874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a:off x="228601" y="6553200"/>
            <a:ext cx="11201400" cy="304801"/>
          </a:xfrm>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61174599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oAutofit/>
          </a:bodyPr>
          <a:lstStyle>
            <a:lvl1pPr>
              <a:defRPr/>
            </a:lvl1pPr>
          </a:lstStyle>
          <a:p>
            <a:r>
              <a:rPr lang="en-US"/>
              <a:t>Click to edit Master title style</a:t>
            </a:r>
            <a:endParaRPr lang="en-US" dirty="0"/>
          </a:p>
        </p:txBody>
      </p:sp>
      <p:sp>
        <p:nvSpPr>
          <p:cNvPr id="4" name="Text Placeholder 3"/>
          <p:cNvSpPr>
            <a:spLocks noGrp="1"/>
          </p:cNvSpPr>
          <p:nvPr>
            <p:ph type="body" sz="quarter" idx="15" hasCustomPrompt="1"/>
          </p:nvPr>
        </p:nvSpPr>
        <p:spPr>
          <a:xfrm>
            <a:off x="228600" y="1600200"/>
            <a:ext cx="11812548" cy="4495800"/>
          </a:xfrm>
          <a:prstGeom prst="rect">
            <a:avLst/>
          </a:prstGeom>
        </p:spPr>
        <p:txBody>
          <a:bodyPr lIns="137160" rIns="137160" bIns="137160"/>
          <a:lstStyle>
            <a:lvl1pPr marL="0" indent="0">
              <a:buNone/>
              <a:defRPr>
                <a:solidFill>
                  <a:schemeClr val="tx1"/>
                </a:solidFill>
                <a:latin typeface="Courier New" pitchFamily="49" charset="0"/>
                <a:cs typeface="Courier New" pitchFamily="49" charset="0"/>
              </a:defRPr>
            </a:lvl1pPr>
            <a:lvl2pPr marL="281668" indent="0">
              <a:buNone/>
              <a:defRPr>
                <a:solidFill>
                  <a:schemeClr val="tx1"/>
                </a:solidFill>
                <a:latin typeface="Courier New" pitchFamily="49" charset="0"/>
                <a:cs typeface="Courier New" pitchFamily="49" charset="0"/>
              </a:defRPr>
            </a:lvl2pPr>
            <a:lvl3pPr marL="588461" indent="0">
              <a:buNone/>
              <a:defRPr>
                <a:solidFill>
                  <a:schemeClr val="tx1"/>
                </a:solidFill>
                <a:latin typeface="Courier New" pitchFamily="49" charset="0"/>
                <a:cs typeface="Courier New" pitchFamily="49" charset="0"/>
              </a:defRPr>
            </a:lvl3pPr>
            <a:lvl4pPr marL="870129" indent="0">
              <a:buNone/>
              <a:defRPr>
                <a:solidFill>
                  <a:schemeClr val="tx1"/>
                </a:solidFill>
                <a:latin typeface="Courier New" pitchFamily="49" charset="0"/>
                <a:cs typeface="Courier New" pitchFamily="49" charset="0"/>
              </a:defRPr>
            </a:lvl4pPr>
            <a:lvl5pPr marL="1105512" indent="0">
              <a:buNone/>
              <a:defRPr>
                <a:solidFill>
                  <a:schemeClr val="tx1"/>
                </a:solidFill>
                <a:latin typeface="Courier New" pitchFamily="49" charset="0"/>
                <a:cs typeface="Courier New" pitchFamily="49" charset="0"/>
              </a:defRPr>
            </a:lvl5pPr>
          </a:lstStyle>
          <a:p>
            <a:pPr lvl="0"/>
            <a:r>
              <a:rPr lang="en-US" dirty="0"/>
              <a:t>Click to add developer code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6"/>
          </p:nvPr>
        </p:nvSpPr>
        <p:spPr>
          <a:xfrm>
            <a:off x="228601" y="6553199"/>
            <a:ext cx="11201400" cy="304801"/>
          </a:xfrm>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42696773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0205" y="6119147"/>
            <a:ext cx="1253377" cy="268786"/>
          </a:xfrm>
          <a:prstGeom prst="rect">
            <a:avLst/>
          </a:prstGeom>
        </p:spPr>
      </p:pic>
      <p:sp>
        <p:nvSpPr>
          <p:cNvPr id="18"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2" spc="-98"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69303" y="3878574"/>
            <a:ext cx="7171337" cy="1792326"/>
          </a:xfrm>
          <a:noFill/>
        </p:spPr>
        <p:txBody>
          <a:bodyPr lIns="146304" tIns="109728" rIns="146304" bIns="109728">
            <a:noAutofit/>
          </a:bodyPr>
          <a:lstStyle>
            <a:lvl1pPr marL="0" indent="0">
              <a:spcBef>
                <a:spcPts val="0"/>
              </a:spcBef>
              <a:buNone/>
              <a:defRPr sz="3135"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5626630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lstStyle/>
          <a:p>
            <a:r>
              <a:rPr lang="en-US"/>
              <a:t>Click to edit Master title style</a:t>
            </a:r>
            <a:endParaRPr lang="en-US" dirty="0"/>
          </a:p>
        </p:txBody>
      </p:sp>
      <p:sp>
        <p:nvSpPr>
          <p:cNvPr id="6" name="Footer Placeholder 5"/>
          <p:cNvSpPr>
            <a:spLocks noGrp="1"/>
          </p:cNvSpPr>
          <p:nvPr>
            <p:ph type="ftr" sz="quarter" idx="11"/>
          </p:nvPr>
        </p:nvSpPr>
        <p:spPr>
          <a:xfrm>
            <a:off x="228601" y="6553200"/>
            <a:ext cx="11201400" cy="304801"/>
          </a:xfrm>
        </p:spPr>
        <p:txBody>
          <a:bodyPr/>
          <a:lstStyle/>
          <a:p>
            <a:endParaRPr lang="en-US" dirty="0">
              <a:solidFill>
                <a:srgbClr val="737373"/>
              </a:solidFill>
            </a:endParaRPr>
          </a:p>
        </p:txBody>
      </p:sp>
      <p:sp>
        <p:nvSpPr>
          <p:cNvPr id="7" name="Slide Number Placeholder 6"/>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dirty="0">
              <a:solidFill>
                <a:srgbClr val="737373"/>
              </a:solidFill>
            </a:endParaRPr>
          </a:p>
        </p:txBody>
      </p:sp>
      <p:sp>
        <p:nvSpPr>
          <p:cNvPr id="9" name="Content Placeholder 8"/>
          <p:cNvSpPr>
            <a:spLocks noGrp="1"/>
          </p:cNvSpPr>
          <p:nvPr>
            <p:ph sz="quarter" idx="13"/>
          </p:nvPr>
        </p:nvSpPr>
        <p:spPr>
          <a:xfrm>
            <a:off x="228598" y="1597152"/>
            <a:ext cx="3840480" cy="4572000"/>
          </a:xfrm>
        </p:spPr>
        <p:txBody>
          <a:bodyPr lIns="137160" rIns="137160" b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8"/>
          <p:cNvSpPr>
            <a:spLocks noGrp="1"/>
          </p:cNvSpPr>
          <p:nvPr>
            <p:ph sz="quarter" idx="14"/>
          </p:nvPr>
        </p:nvSpPr>
        <p:spPr>
          <a:xfrm>
            <a:off x="4150024" y="1597152"/>
            <a:ext cx="3843119" cy="4572000"/>
          </a:xfrm>
        </p:spPr>
        <p:txBody>
          <a:bodyPr lIns="137160" rIns="137160" b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p:cNvSpPr>
            <a:spLocks noGrp="1"/>
          </p:cNvSpPr>
          <p:nvPr>
            <p:ph sz="quarter" idx="15"/>
          </p:nvPr>
        </p:nvSpPr>
        <p:spPr>
          <a:xfrm>
            <a:off x="8074089" y="1597152"/>
            <a:ext cx="3840480" cy="4572000"/>
          </a:xfrm>
        </p:spPr>
        <p:txBody>
          <a:bodyPr lIns="137160" rIns="137160" b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866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hree column_2">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37160" tIns="91440" rIns="137160" bIns="137160" rtlCol="0" anchor="t">
            <a:normAutofit/>
          </a:bodyPr>
          <a:lstStyle>
            <a:lvl1pPr>
              <a:defRPr lang="en-US" dirty="0"/>
            </a:lvl1pPr>
          </a:lstStyle>
          <a:p>
            <a:pPr lvl="0"/>
            <a:r>
              <a:rPr lang="en-US"/>
              <a:t>Click to edit Master title style</a:t>
            </a:r>
            <a:endParaRPr lang="en-US" dirty="0"/>
          </a:p>
        </p:txBody>
      </p:sp>
      <p:sp>
        <p:nvSpPr>
          <p:cNvPr id="6" name="Footer Placeholder 5"/>
          <p:cNvSpPr>
            <a:spLocks noGrp="1"/>
          </p:cNvSpPr>
          <p:nvPr>
            <p:ph type="ftr" sz="quarter" idx="11"/>
          </p:nvPr>
        </p:nvSpPr>
        <p:spPr>
          <a:xfrm>
            <a:off x="228601" y="6553200"/>
            <a:ext cx="11201400" cy="304801"/>
          </a:xfrm>
        </p:spPr>
        <p:txBody>
          <a:bodyPr/>
          <a:lstStyle/>
          <a:p>
            <a:endParaRPr lang="en-US" dirty="0">
              <a:solidFill>
                <a:srgbClr val="737373"/>
              </a:solidFill>
            </a:endParaRPr>
          </a:p>
        </p:txBody>
      </p:sp>
      <p:sp>
        <p:nvSpPr>
          <p:cNvPr id="7" name="Slide Number Placeholder 6"/>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dirty="0">
              <a:solidFill>
                <a:srgbClr val="737373"/>
              </a:solidFill>
            </a:endParaRPr>
          </a:p>
        </p:txBody>
      </p:sp>
      <p:sp>
        <p:nvSpPr>
          <p:cNvPr id="9" name="Content Placeholder 8"/>
          <p:cNvSpPr>
            <a:spLocks noGrp="1"/>
          </p:cNvSpPr>
          <p:nvPr>
            <p:ph sz="quarter" idx="13"/>
          </p:nvPr>
        </p:nvSpPr>
        <p:spPr>
          <a:xfrm>
            <a:off x="228600"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8"/>
          <p:cNvSpPr>
            <a:spLocks noGrp="1"/>
          </p:cNvSpPr>
          <p:nvPr>
            <p:ph sz="quarter" idx="14"/>
          </p:nvPr>
        </p:nvSpPr>
        <p:spPr>
          <a:xfrm>
            <a:off x="4151344"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p:cNvSpPr>
            <a:spLocks noGrp="1"/>
          </p:cNvSpPr>
          <p:nvPr>
            <p:ph sz="quarter" idx="15"/>
          </p:nvPr>
        </p:nvSpPr>
        <p:spPr>
          <a:xfrm>
            <a:off x="8074089"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16"/>
          </p:nvPr>
        </p:nvSpPr>
        <p:spPr>
          <a:xfrm>
            <a:off x="228600" y="4851400"/>
            <a:ext cx="3840480" cy="1322832"/>
          </a:xfrm>
        </p:spPr>
        <p:txBody>
          <a:bodyPr lIns="137160" rIns="137160" bIns="137160"/>
          <a:lstStyle>
            <a:lvl1pPr>
              <a:lnSpc>
                <a:spcPct val="100000"/>
              </a:lnSpc>
              <a:spcAft>
                <a:spcPts val="1200"/>
              </a:spcAft>
              <a:defRPr sz="2400"/>
            </a:lvl1pPr>
          </a:lstStyle>
          <a:p>
            <a:pPr lvl="0"/>
            <a:r>
              <a:rPr lang="en-US"/>
              <a:t>Edit Master text styles</a:t>
            </a:r>
          </a:p>
        </p:txBody>
      </p:sp>
      <p:sp>
        <p:nvSpPr>
          <p:cNvPr id="17" name="Content Placeholder 8"/>
          <p:cNvSpPr>
            <a:spLocks noGrp="1"/>
          </p:cNvSpPr>
          <p:nvPr>
            <p:ph sz="quarter" idx="17"/>
          </p:nvPr>
        </p:nvSpPr>
        <p:spPr>
          <a:xfrm>
            <a:off x="4151344" y="4851400"/>
            <a:ext cx="3840480" cy="1322832"/>
          </a:xfrm>
        </p:spPr>
        <p:txBody>
          <a:bodyPr lIns="137160" rIns="137160" bIns="137160"/>
          <a:lstStyle>
            <a:lvl1pPr>
              <a:lnSpc>
                <a:spcPct val="100000"/>
              </a:lnSpc>
              <a:spcAft>
                <a:spcPts val="1200"/>
              </a:spcAft>
              <a:defRPr sz="2400"/>
            </a:lvl1pPr>
          </a:lstStyle>
          <a:p>
            <a:pPr lvl="0"/>
            <a:r>
              <a:rPr lang="en-US"/>
              <a:t>Edit Master text styles</a:t>
            </a:r>
          </a:p>
        </p:txBody>
      </p:sp>
      <p:sp>
        <p:nvSpPr>
          <p:cNvPr id="18" name="Content Placeholder 8"/>
          <p:cNvSpPr>
            <a:spLocks noGrp="1"/>
          </p:cNvSpPr>
          <p:nvPr>
            <p:ph sz="quarter" idx="18"/>
          </p:nvPr>
        </p:nvSpPr>
        <p:spPr>
          <a:xfrm>
            <a:off x="8074089" y="4851400"/>
            <a:ext cx="3840480" cy="1322832"/>
          </a:xfrm>
        </p:spPr>
        <p:txBody>
          <a:bodyPr lIns="137160" rIns="137160" bIns="137160"/>
          <a:lstStyle>
            <a:lvl1pPr>
              <a:lnSpc>
                <a:spcPct val="100000"/>
              </a:lnSpc>
              <a:spcAft>
                <a:spcPts val="1200"/>
              </a:spcAft>
              <a:defRPr sz="2400"/>
            </a:lvl1pPr>
          </a:lstStyle>
          <a:p>
            <a:pPr lvl="0"/>
            <a:r>
              <a:rPr lang="en-US"/>
              <a:t>Edit Master text styles</a:t>
            </a:r>
          </a:p>
        </p:txBody>
      </p:sp>
    </p:spTree>
    <p:extLst>
      <p:ext uri="{BB962C8B-B14F-4D97-AF65-F5344CB8AC3E}">
        <p14:creationId xmlns:p14="http://schemas.microsoft.com/office/powerpoint/2010/main" val="10084053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hree column_3">
    <p:spTree>
      <p:nvGrpSpPr>
        <p:cNvPr id="1" name=""/>
        <p:cNvGrpSpPr/>
        <p:nvPr/>
      </p:nvGrpSpPr>
      <p:grpSpPr>
        <a:xfrm>
          <a:off x="0" y="0"/>
          <a:ext cx="0" cy="0"/>
          <a:chOff x="0" y="0"/>
          <a:chExt cx="0" cy="0"/>
        </a:xfrm>
      </p:grpSpPr>
      <p:sp>
        <p:nvSpPr>
          <p:cNvPr id="15" name="Content Placeholder 8"/>
          <p:cNvSpPr>
            <a:spLocks noGrp="1"/>
          </p:cNvSpPr>
          <p:nvPr>
            <p:ph sz="quarter" idx="14"/>
          </p:nvPr>
        </p:nvSpPr>
        <p:spPr>
          <a:xfrm>
            <a:off x="4060823" y="1597152"/>
            <a:ext cx="4075135" cy="4072128"/>
          </a:xfrm>
        </p:spPr>
        <p:txBody>
          <a:bodyPr lIns="137160" tIns="91440" rIns="137160" bIns="137160"/>
          <a:lstStyle/>
          <a:p>
            <a:pPr lvl="0"/>
            <a:r>
              <a:rPr lang="en-US"/>
              <a:t>Edit Master text styles</a:t>
            </a:r>
          </a:p>
        </p:txBody>
      </p:sp>
      <p:sp>
        <p:nvSpPr>
          <p:cNvPr id="9" name="Content Placeholder 8"/>
          <p:cNvSpPr>
            <a:spLocks noGrp="1"/>
          </p:cNvSpPr>
          <p:nvPr>
            <p:ph sz="quarter" idx="13"/>
          </p:nvPr>
        </p:nvSpPr>
        <p:spPr>
          <a:xfrm>
            <a:off x="1" y="1597152"/>
            <a:ext cx="4063999" cy="4072128"/>
          </a:xfrm>
        </p:spPr>
        <p:txBody>
          <a:bodyPr lIns="137160" tIns="91440" rIns="137160" bIns="137160"/>
          <a:lstStyle/>
          <a:p>
            <a:pPr lvl="0"/>
            <a:r>
              <a:rPr lang="en-US"/>
              <a:t>Edit Master text styles</a:t>
            </a:r>
          </a:p>
        </p:txBody>
      </p:sp>
      <p:sp>
        <p:nvSpPr>
          <p:cNvPr id="2" name="Title 1"/>
          <p:cNvSpPr>
            <a:spLocks noGrp="1"/>
          </p:cNvSpPr>
          <p:nvPr>
            <p:ph type="title"/>
          </p:nvPr>
        </p:nvSpPr>
        <p:spPr/>
        <p:txBody>
          <a:bodyPr lIns="137160" tIns="91440" rIns="137160" bIns="137160"/>
          <a:lstStyle/>
          <a:p>
            <a:r>
              <a:rPr lang="en-US"/>
              <a:t>Click to edit Master title style</a:t>
            </a:r>
            <a:endParaRPr lang="en-US" dirty="0"/>
          </a:p>
        </p:txBody>
      </p:sp>
      <p:sp>
        <p:nvSpPr>
          <p:cNvPr id="6" name="Footer Placeholder 5"/>
          <p:cNvSpPr>
            <a:spLocks noGrp="1"/>
          </p:cNvSpPr>
          <p:nvPr>
            <p:ph type="ftr" sz="quarter" idx="11"/>
          </p:nvPr>
        </p:nvSpPr>
        <p:spPr>
          <a:xfrm>
            <a:off x="228601" y="6553200"/>
            <a:ext cx="11201400" cy="304801"/>
          </a:xfrm>
        </p:spPr>
        <p:txBody>
          <a:bodyPr/>
          <a:lstStyle/>
          <a:p>
            <a:endParaRPr lang="en-US" dirty="0">
              <a:solidFill>
                <a:srgbClr val="737373"/>
              </a:solidFill>
            </a:endParaRPr>
          </a:p>
        </p:txBody>
      </p:sp>
      <p:sp>
        <p:nvSpPr>
          <p:cNvPr id="7" name="Slide Number Placeholder 6"/>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dirty="0">
              <a:solidFill>
                <a:srgbClr val="737373"/>
              </a:solidFill>
            </a:endParaRPr>
          </a:p>
        </p:txBody>
      </p:sp>
      <p:sp>
        <p:nvSpPr>
          <p:cNvPr id="16" name="Content Placeholder 8"/>
          <p:cNvSpPr>
            <a:spLocks noGrp="1"/>
          </p:cNvSpPr>
          <p:nvPr>
            <p:ph sz="quarter" idx="15"/>
          </p:nvPr>
        </p:nvSpPr>
        <p:spPr>
          <a:xfrm>
            <a:off x="8128001" y="1597152"/>
            <a:ext cx="4061884" cy="4072128"/>
          </a:xfrm>
        </p:spPr>
        <p:txBody>
          <a:bodyPr lIns="137160" tIns="91440" rIns="137160" bIns="137160"/>
          <a:lstStyle/>
          <a:p>
            <a:pPr lvl="0"/>
            <a:r>
              <a:rPr lang="en-US"/>
              <a:t>Edit Master text styles</a:t>
            </a:r>
          </a:p>
        </p:txBody>
      </p:sp>
      <p:sp>
        <p:nvSpPr>
          <p:cNvPr id="4" name="Text Placeholder 3"/>
          <p:cNvSpPr>
            <a:spLocks noGrp="1"/>
          </p:cNvSpPr>
          <p:nvPr>
            <p:ph type="body" sz="quarter" idx="16"/>
          </p:nvPr>
        </p:nvSpPr>
        <p:spPr>
          <a:xfrm>
            <a:off x="10086765" y="3566160"/>
            <a:ext cx="2103120" cy="2103120"/>
          </a:xfrm>
          <a:solidFill>
            <a:schemeClr val="tx2"/>
          </a:solidFill>
        </p:spPr>
        <p:txBody>
          <a:bodyPr lIns="137160" tIns="91440" rIns="137160" bIns="137160">
            <a:normAutofit/>
          </a:bodyPr>
          <a:lstStyle>
            <a:lvl1pPr>
              <a:lnSpc>
                <a:spcPct val="85000"/>
              </a:lnSpc>
              <a:spcAft>
                <a:spcPts val="0"/>
              </a:spcAft>
              <a:defRPr sz="4000" b="1">
                <a:solidFill>
                  <a:schemeClr val="bg1"/>
                </a:solidFill>
                <a:latin typeface="+mn-lt"/>
              </a:defRPr>
            </a:lvl1pPr>
            <a:lvl2pPr>
              <a:defRPr b="1">
                <a:solidFill>
                  <a:schemeClr val="bg1"/>
                </a:solidFill>
                <a:latin typeface="Segoe UI Semibold" panose="020B0702040204020203" pitchFamily="34" charset="0"/>
              </a:defRPr>
            </a:lvl2pPr>
            <a:lvl3pPr>
              <a:defRPr b="1">
                <a:solidFill>
                  <a:schemeClr val="bg1"/>
                </a:solidFill>
                <a:latin typeface="Segoe UI Semibold" panose="020B0702040204020203" pitchFamily="34" charset="0"/>
              </a:defRPr>
            </a:lvl3pPr>
            <a:lvl4pPr>
              <a:defRPr b="1">
                <a:solidFill>
                  <a:schemeClr val="bg1"/>
                </a:solidFill>
                <a:latin typeface="Segoe UI Semibold" panose="020B0702040204020203" pitchFamily="34" charset="0"/>
              </a:defRPr>
            </a:lvl4pPr>
            <a:lvl5pPr>
              <a:defRPr b="1">
                <a:solidFill>
                  <a:schemeClr val="bg1"/>
                </a:solidFill>
                <a:latin typeface="Segoe UI Semibold" panose="020B0702040204020203" pitchFamily="34" charset="0"/>
              </a:defRPr>
            </a:lvl5pPr>
          </a:lstStyle>
          <a:p>
            <a:pPr lvl="0"/>
            <a:r>
              <a:rPr lang="en-US"/>
              <a:t>Edit Master text styles</a:t>
            </a:r>
          </a:p>
        </p:txBody>
      </p:sp>
      <p:sp>
        <p:nvSpPr>
          <p:cNvPr id="19" name="Text Placeholder 3"/>
          <p:cNvSpPr>
            <a:spLocks noGrp="1"/>
          </p:cNvSpPr>
          <p:nvPr>
            <p:ph type="body" sz="quarter" idx="17"/>
          </p:nvPr>
        </p:nvSpPr>
        <p:spPr>
          <a:xfrm>
            <a:off x="6032838" y="3566160"/>
            <a:ext cx="2103120" cy="2103120"/>
          </a:xfrm>
          <a:solidFill>
            <a:schemeClr val="tx2"/>
          </a:solidFill>
        </p:spPr>
        <p:txBody>
          <a:bodyPr lIns="137160" tIns="91440" rIns="137160" bIns="137160">
            <a:normAutofit/>
          </a:bodyPr>
          <a:lstStyle>
            <a:lvl1pPr>
              <a:lnSpc>
                <a:spcPct val="85000"/>
              </a:lnSpc>
              <a:spcAft>
                <a:spcPts val="0"/>
              </a:spcAft>
              <a:defRPr sz="4000" b="1">
                <a:solidFill>
                  <a:schemeClr val="bg1"/>
                </a:solidFill>
                <a:latin typeface="+mn-lt"/>
              </a:defRPr>
            </a:lvl1pPr>
            <a:lvl2pPr>
              <a:defRPr b="1">
                <a:solidFill>
                  <a:schemeClr val="bg1"/>
                </a:solidFill>
                <a:latin typeface="Segoe UI Semibold" panose="020B0702040204020203" pitchFamily="34" charset="0"/>
              </a:defRPr>
            </a:lvl2pPr>
            <a:lvl3pPr>
              <a:defRPr b="1">
                <a:solidFill>
                  <a:schemeClr val="bg1"/>
                </a:solidFill>
                <a:latin typeface="Segoe UI Semibold" panose="020B0702040204020203" pitchFamily="34" charset="0"/>
              </a:defRPr>
            </a:lvl3pPr>
            <a:lvl4pPr>
              <a:defRPr b="1">
                <a:solidFill>
                  <a:schemeClr val="bg1"/>
                </a:solidFill>
                <a:latin typeface="Segoe UI Semibold" panose="020B0702040204020203" pitchFamily="34" charset="0"/>
              </a:defRPr>
            </a:lvl4pPr>
            <a:lvl5pPr>
              <a:defRPr b="1">
                <a:solidFill>
                  <a:schemeClr val="bg1"/>
                </a:solidFill>
                <a:latin typeface="Segoe UI Semibold" panose="020B0702040204020203" pitchFamily="34" charset="0"/>
              </a:defRPr>
            </a:lvl5pPr>
          </a:lstStyle>
          <a:p>
            <a:pPr lvl="0"/>
            <a:r>
              <a:rPr lang="en-US"/>
              <a:t>Edit Master text styles</a:t>
            </a:r>
          </a:p>
        </p:txBody>
      </p:sp>
      <p:sp>
        <p:nvSpPr>
          <p:cNvPr id="20" name="Text Placeholder 3"/>
          <p:cNvSpPr>
            <a:spLocks noGrp="1"/>
          </p:cNvSpPr>
          <p:nvPr>
            <p:ph type="body" sz="quarter" idx="18"/>
          </p:nvPr>
        </p:nvSpPr>
        <p:spPr>
          <a:xfrm>
            <a:off x="1960880" y="3566160"/>
            <a:ext cx="2103120" cy="2103120"/>
          </a:xfrm>
          <a:solidFill>
            <a:schemeClr val="tx2"/>
          </a:solidFill>
          <a:ln>
            <a:noFill/>
          </a:ln>
        </p:spPr>
        <p:txBody>
          <a:bodyPr lIns="137160" tIns="91440" rIns="137160" bIns="137160">
            <a:normAutofit/>
          </a:bodyPr>
          <a:lstStyle>
            <a:lvl1pPr>
              <a:lnSpc>
                <a:spcPct val="85000"/>
              </a:lnSpc>
              <a:spcAft>
                <a:spcPts val="0"/>
              </a:spcAft>
              <a:defRPr sz="4000" b="1">
                <a:solidFill>
                  <a:schemeClr val="bg1"/>
                </a:solidFill>
                <a:latin typeface="+mn-lt"/>
              </a:defRPr>
            </a:lvl1pPr>
            <a:lvl2pPr>
              <a:defRPr b="1">
                <a:solidFill>
                  <a:schemeClr val="bg1"/>
                </a:solidFill>
                <a:latin typeface="Segoe UI Semibold" panose="020B0702040204020203" pitchFamily="34" charset="0"/>
              </a:defRPr>
            </a:lvl2pPr>
            <a:lvl3pPr>
              <a:defRPr b="1">
                <a:solidFill>
                  <a:schemeClr val="bg1"/>
                </a:solidFill>
                <a:latin typeface="Segoe UI Semibold" panose="020B0702040204020203" pitchFamily="34" charset="0"/>
              </a:defRPr>
            </a:lvl3pPr>
            <a:lvl4pPr>
              <a:defRPr b="1">
                <a:solidFill>
                  <a:schemeClr val="bg1"/>
                </a:solidFill>
                <a:latin typeface="Segoe UI Semibold" panose="020B0702040204020203" pitchFamily="34" charset="0"/>
              </a:defRPr>
            </a:lvl4pPr>
            <a:lvl5pPr>
              <a:defRPr b="1">
                <a:solidFill>
                  <a:schemeClr val="bg1"/>
                </a:solidFill>
                <a:latin typeface="Segoe UI Semibold" panose="020B0702040204020203" pitchFamily="34" charset="0"/>
              </a:defRPr>
            </a:lvl5pPr>
          </a:lstStyle>
          <a:p>
            <a:pPr lvl="0"/>
            <a:r>
              <a:rPr lang="en-US"/>
              <a:t>Edit Master text styles</a:t>
            </a:r>
          </a:p>
        </p:txBody>
      </p:sp>
    </p:spTree>
    <p:extLst>
      <p:ext uri="{BB962C8B-B14F-4D97-AF65-F5344CB8AC3E}">
        <p14:creationId xmlns:p14="http://schemas.microsoft.com/office/powerpoint/2010/main" val="138334331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hree column_4">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lstStyle/>
          <a:p>
            <a:r>
              <a:rPr lang="en-US"/>
              <a:t>Click to edit Master title style</a:t>
            </a:r>
            <a:endParaRPr lang="en-US" dirty="0"/>
          </a:p>
        </p:txBody>
      </p:sp>
      <p:sp>
        <p:nvSpPr>
          <p:cNvPr id="3" name="Content Placeholder 2"/>
          <p:cNvSpPr>
            <a:spLocks noGrp="1"/>
          </p:cNvSpPr>
          <p:nvPr>
            <p:ph idx="1"/>
          </p:nvPr>
        </p:nvSpPr>
        <p:spPr>
          <a:xfrm>
            <a:off x="228600" y="1600200"/>
            <a:ext cx="8712200" cy="1625600"/>
          </a:xfrm>
        </p:spPr>
        <p:txBody>
          <a:bodyPr lIns="137160" rIns="137160" bIns="137160">
            <a:normAutofit/>
          </a:bodyPr>
          <a:lstStyle>
            <a:lvl1pPr>
              <a:defRPr sz="2000"/>
            </a:lvl1pPr>
            <a:lvl2pPr>
              <a:defRPr sz="1600"/>
            </a:lvl2pPr>
            <a:lvl3pPr>
              <a:defRPr sz="1400"/>
            </a:lvl3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228601" y="6553201"/>
            <a:ext cx="11201400" cy="304800"/>
          </a:xfrm>
        </p:spPr>
        <p:txBody>
          <a:bodyPr/>
          <a:lstStyle>
            <a:lvl1pPr>
              <a:defRPr dirty="0"/>
            </a:lvl1pPr>
          </a:lstStyle>
          <a:p>
            <a:endParaRPr lang="en-US">
              <a:solidFill>
                <a:srgbClr val="505050"/>
              </a:solidFill>
            </a:endParaRPr>
          </a:p>
        </p:txBody>
      </p:sp>
      <p:sp>
        <p:nvSpPr>
          <p:cNvPr id="6" name="Slide Number Placeholder 5"/>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dirty="0">
              <a:solidFill>
                <a:srgbClr val="737373"/>
              </a:solidFill>
            </a:endParaRPr>
          </a:p>
        </p:txBody>
      </p:sp>
      <p:sp>
        <p:nvSpPr>
          <p:cNvPr id="11" name="Content Placeholder 8"/>
          <p:cNvSpPr>
            <a:spLocks noGrp="1"/>
          </p:cNvSpPr>
          <p:nvPr>
            <p:ph sz="quarter" idx="13"/>
          </p:nvPr>
        </p:nvSpPr>
        <p:spPr>
          <a:xfrm>
            <a:off x="228599" y="3429000"/>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4"/>
          </p:nvPr>
        </p:nvSpPr>
        <p:spPr>
          <a:xfrm>
            <a:off x="4156709" y="3429000"/>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15"/>
          </p:nvPr>
        </p:nvSpPr>
        <p:spPr>
          <a:xfrm>
            <a:off x="8084820" y="3429000"/>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081434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599" y="266700"/>
            <a:ext cx="11963401" cy="647700"/>
          </a:xfrm>
        </p:spPr>
        <p:txBody>
          <a:bodyPr vert="horz" lIns="137160" tIns="91440" rIns="137160" bIns="137160" rtlCol="0" anchor="t"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228599" y="1622121"/>
            <a:ext cx="5806440" cy="4572000"/>
          </a:xfrm>
        </p:spPr>
        <p:txBody>
          <a:bodyPr lIns="137160" tIns="91440" rIns="137160" bIns="137160"/>
          <a:lstStyle>
            <a:lvl1pPr>
              <a:lnSpc>
                <a:spcPct val="100000"/>
              </a:lnSpc>
              <a:defRPr sz="2400"/>
            </a:lvl1pPr>
            <a:lvl2pPr>
              <a:lnSpc>
                <a:spcPct val="100000"/>
              </a:lnSpc>
              <a:defRPr sz="2400"/>
            </a:lvl2pPr>
            <a:lvl3pPr>
              <a:lnSpc>
                <a:spcPct val="100000"/>
              </a:lnSpc>
              <a:defRPr sz="1867"/>
            </a:lvl3pPr>
            <a:lvl4pPr>
              <a:lnSpc>
                <a:spcPct val="100000"/>
              </a:lnSpc>
              <a:defRPr sz="1867"/>
            </a:lvl4pPr>
            <a:lvl5pPr>
              <a:lnSpc>
                <a:spcPct val="100000"/>
              </a:lnSpc>
              <a:defRPr sz="14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08527" y="1622122"/>
            <a:ext cx="5806440" cy="4571999"/>
          </a:xfrm>
        </p:spPr>
        <p:txBody>
          <a:bodyPr lIns="137160" tIns="91440" rIns="137160" bIns="137160"/>
          <a:lstStyle>
            <a:lvl1pPr>
              <a:lnSpc>
                <a:spcPct val="100000"/>
              </a:lnSpc>
              <a:defRPr sz="2400"/>
            </a:lvl1pPr>
            <a:lvl2pPr>
              <a:lnSpc>
                <a:spcPct val="100000"/>
              </a:lnSpc>
              <a:defRPr sz="2400"/>
            </a:lvl2pPr>
            <a:lvl3pPr>
              <a:lnSpc>
                <a:spcPct val="100000"/>
              </a:lnSpc>
              <a:defRPr sz="1867"/>
            </a:lvl3pPr>
            <a:lvl4pPr>
              <a:lnSpc>
                <a:spcPct val="100000"/>
              </a:lnSpc>
              <a:defRPr sz="1867"/>
            </a:lvl4pPr>
            <a:lvl5pPr>
              <a:lnSpc>
                <a:spcPct val="100000"/>
              </a:lnSpc>
              <a:defRPr sz="14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28599" y="6553200"/>
            <a:ext cx="11201401" cy="304801"/>
          </a:xfrm>
        </p:spPr>
        <p:txBody>
          <a:bodyPr/>
          <a:lstStyle/>
          <a:p>
            <a:endParaRPr lang="en-US" dirty="0">
              <a:solidFill>
                <a:srgbClr val="737373"/>
              </a:solidFill>
            </a:endParaRPr>
          </a:p>
        </p:txBody>
      </p:sp>
      <p:sp>
        <p:nvSpPr>
          <p:cNvPr id="7" name="Slide Number Placeholder 6"/>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dirty="0">
              <a:solidFill>
                <a:srgbClr val="737373"/>
              </a:solidFill>
            </a:endParaRPr>
          </a:p>
        </p:txBody>
      </p:sp>
    </p:spTree>
    <p:extLst>
      <p:ext uri="{BB962C8B-B14F-4D97-AF65-F5344CB8AC3E}">
        <p14:creationId xmlns:p14="http://schemas.microsoft.com/office/powerpoint/2010/main" val="126126639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emo_embedde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2469118" cy="2612424"/>
          </a:xfrm>
        </p:spPr>
        <p:txBody>
          <a:bodyPr anchor="t"/>
          <a:lstStyle/>
          <a:p>
            <a:r>
              <a:rPr lang="en-US"/>
              <a:t>Click to edit Master title style</a:t>
            </a:r>
            <a:endParaRPr lang="en-US" dirty="0"/>
          </a:p>
        </p:txBody>
      </p:sp>
      <p:pic>
        <p:nvPicPr>
          <p:cNvPr id="11" name="Content Placeholder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7717" y="584200"/>
            <a:ext cx="9113283" cy="5689600"/>
          </a:xfrm>
          <a:prstGeom prst="rect">
            <a:avLst/>
          </a:prstGeom>
        </p:spPr>
      </p:pic>
      <p:sp>
        <p:nvSpPr>
          <p:cNvPr id="13" name="Media Placeholder 8"/>
          <p:cNvSpPr>
            <a:spLocks noGrp="1"/>
          </p:cNvSpPr>
          <p:nvPr>
            <p:ph type="media" sz="quarter" idx="11" hasCustomPrompt="1"/>
          </p:nvPr>
        </p:nvSpPr>
        <p:spPr>
          <a:xfrm>
            <a:off x="3268663" y="1135892"/>
            <a:ext cx="7956550" cy="4510087"/>
          </a:xfrm>
        </p:spPr>
        <p:txBody>
          <a:bodyPr/>
          <a:lstStyle>
            <a:lvl1pPr>
              <a:defRPr baseline="0"/>
            </a:lvl1pPr>
          </a:lstStyle>
          <a:p>
            <a:r>
              <a:rPr lang="en-US" dirty="0"/>
              <a:t>Click to insert demo video</a:t>
            </a:r>
          </a:p>
        </p:txBody>
      </p:sp>
      <p:pic>
        <p:nvPicPr>
          <p:cNvPr id="5" name="Content Placeholder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7717" y="584200"/>
            <a:ext cx="9113283" cy="5689600"/>
          </a:xfrm>
          <a:prstGeom prst="rect">
            <a:avLst/>
          </a:prstGeom>
        </p:spPr>
      </p:pic>
      <p:pic>
        <p:nvPicPr>
          <p:cNvPr id="6" name="Content Placeholder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7717" y="584200"/>
            <a:ext cx="9113283" cy="5689600"/>
          </a:xfrm>
          <a:prstGeom prst="rect">
            <a:avLst/>
          </a:prstGeom>
        </p:spPr>
      </p:pic>
    </p:spTree>
    <p:extLst>
      <p:ext uri="{BB962C8B-B14F-4D97-AF65-F5344CB8AC3E}">
        <p14:creationId xmlns:p14="http://schemas.microsoft.com/office/powerpoint/2010/main" val="108239718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emo_linke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8610600" cy="1028700"/>
          </a:xfrm>
        </p:spPr>
        <p:txBody>
          <a:bodyPr anchor="t"/>
          <a:lstStyle/>
          <a:p>
            <a:r>
              <a:rPr lang="en-US"/>
              <a:t>Click to edit Master title style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9200" y="584200"/>
            <a:ext cx="2844800" cy="1774600"/>
          </a:xfrm>
          <a:prstGeom prst="rect">
            <a:avLst/>
          </a:prstGeom>
        </p:spPr>
      </p:pic>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9200" y="4581561"/>
            <a:ext cx="2844800" cy="1774600"/>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9200" y="2575104"/>
            <a:ext cx="2844800" cy="1774600"/>
          </a:xfrm>
          <a:prstGeom prst="rect">
            <a:avLst/>
          </a:prstGeom>
        </p:spPr>
      </p:pic>
      <p:pic>
        <p:nvPicPr>
          <p:cNvPr id="8" name="Content Placeholder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209800"/>
            <a:ext cx="7969039" cy="4648200"/>
          </a:xfrm>
          <a:prstGeom prst="rect">
            <a:avLst/>
          </a:prstGeom>
        </p:spPr>
      </p:pic>
      <p:sp>
        <p:nvSpPr>
          <p:cNvPr id="10" name="Picture Placeholder 9"/>
          <p:cNvSpPr>
            <a:spLocks noGrp="1"/>
          </p:cNvSpPr>
          <p:nvPr>
            <p:ph type="pic" sz="quarter" idx="10" hasCustomPrompt="1"/>
          </p:nvPr>
        </p:nvSpPr>
        <p:spPr>
          <a:xfrm>
            <a:off x="1" y="2750820"/>
            <a:ext cx="7391400" cy="4107180"/>
          </a:xfrm>
        </p:spPr>
        <p:txBody>
          <a:bodyPr/>
          <a:lstStyle>
            <a:lvl1pPr>
              <a:defRPr/>
            </a:lvl1pPr>
          </a:lstStyle>
          <a:p>
            <a:r>
              <a:rPr lang="en-US" dirty="0"/>
              <a:t>Click to add screenshot</a:t>
            </a:r>
          </a:p>
        </p:txBody>
      </p:sp>
      <p:sp>
        <p:nvSpPr>
          <p:cNvPr id="12" name="Picture Placeholder 11"/>
          <p:cNvSpPr>
            <a:spLocks noGrp="1"/>
          </p:cNvSpPr>
          <p:nvPr>
            <p:ph type="pic" sz="quarter" idx="11" hasCustomPrompt="1"/>
          </p:nvPr>
        </p:nvSpPr>
        <p:spPr>
          <a:xfrm>
            <a:off x="9010650" y="757113"/>
            <a:ext cx="2495550" cy="1404924"/>
          </a:xfrm>
        </p:spPr>
        <p:txBody>
          <a:bodyPr/>
          <a:lstStyle>
            <a:lvl1pPr>
              <a:defRPr/>
            </a:lvl1pPr>
          </a:lstStyle>
          <a:p>
            <a:r>
              <a:rPr lang="en-US" dirty="0"/>
              <a:t>Click to add screenshot</a:t>
            </a:r>
          </a:p>
        </p:txBody>
      </p:sp>
      <p:sp>
        <p:nvSpPr>
          <p:cNvPr id="14" name="Picture Placeholder 13"/>
          <p:cNvSpPr>
            <a:spLocks noGrp="1"/>
          </p:cNvSpPr>
          <p:nvPr>
            <p:ph type="pic" sz="quarter" idx="12" hasCustomPrompt="1"/>
          </p:nvPr>
        </p:nvSpPr>
        <p:spPr>
          <a:xfrm>
            <a:off x="9010650" y="2751138"/>
            <a:ext cx="2495550" cy="1401762"/>
          </a:xfrm>
        </p:spPr>
        <p:txBody>
          <a:bodyPr/>
          <a:lstStyle>
            <a:lvl1pPr>
              <a:defRPr baseline="0"/>
            </a:lvl1pPr>
          </a:lstStyle>
          <a:p>
            <a:r>
              <a:rPr lang="en-US" dirty="0"/>
              <a:t>Click to add screenshot</a:t>
            </a:r>
          </a:p>
        </p:txBody>
      </p:sp>
      <p:sp>
        <p:nvSpPr>
          <p:cNvPr id="16" name="Picture Placeholder 15"/>
          <p:cNvSpPr>
            <a:spLocks noGrp="1"/>
          </p:cNvSpPr>
          <p:nvPr>
            <p:ph type="pic" sz="quarter" idx="13" hasCustomPrompt="1"/>
          </p:nvPr>
        </p:nvSpPr>
        <p:spPr>
          <a:xfrm>
            <a:off x="9010650" y="4745831"/>
            <a:ext cx="2495550" cy="1412082"/>
          </a:xfrm>
        </p:spPr>
        <p:txBody>
          <a:bodyPr/>
          <a:lstStyle>
            <a:lvl1pPr>
              <a:defRPr/>
            </a:lvl1pPr>
          </a:lstStyle>
          <a:p>
            <a:r>
              <a:rPr lang="en-US" dirty="0"/>
              <a:t>Click to add screenshot</a:t>
            </a: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9200" y="584200"/>
            <a:ext cx="2844800" cy="1774600"/>
          </a:xfrm>
          <a:prstGeom prst="rect">
            <a:avLst/>
          </a:prstGeom>
        </p:spPr>
      </p:pic>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9200" y="4581561"/>
            <a:ext cx="2844800" cy="1774600"/>
          </a:xfrm>
          <a:prstGeom prst="rect">
            <a:avLst/>
          </a:prstGeom>
        </p:spPr>
      </p:pic>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9200" y="2575104"/>
            <a:ext cx="2844800" cy="1774600"/>
          </a:xfrm>
          <a:prstGeom prst="rect">
            <a:avLst/>
          </a:prstGeom>
        </p:spPr>
      </p:pic>
      <p:pic>
        <p:nvPicPr>
          <p:cNvPr id="17" name="Content Placeholder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209800"/>
            <a:ext cx="7969039" cy="4648200"/>
          </a:xfrm>
          <a:prstGeom prst="rect">
            <a:avLst/>
          </a:prstGeom>
        </p:spPr>
      </p:pic>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9200" y="584200"/>
            <a:ext cx="2844800" cy="1774600"/>
          </a:xfrm>
          <a:prstGeom prst="rect">
            <a:avLst/>
          </a:prstGeom>
        </p:spPr>
      </p:pic>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9200" y="4581561"/>
            <a:ext cx="2844800" cy="1774600"/>
          </a:xfrm>
          <a:prstGeom prst="rect">
            <a:avLst/>
          </a:prstGeom>
        </p:spPr>
      </p:pic>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9200" y="2575104"/>
            <a:ext cx="2844800" cy="1774600"/>
          </a:xfrm>
          <a:prstGeom prst="rect">
            <a:avLst/>
          </a:prstGeom>
        </p:spPr>
      </p:pic>
      <p:pic>
        <p:nvPicPr>
          <p:cNvPr id="21" name="Content Placeholder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209800"/>
            <a:ext cx="7969039" cy="4648200"/>
          </a:xfrm>
          <a:prstGeom prst="rect">
            <a:avLst/>
          </a:prstGeom>
        </p:spPr>
      </p:pic>
    </p:spTree>
    <p:extLst>
      <p:ext uri="{BB962C8B-B14F-4D97-AF65-F5344CB8AC3E}">
        <p14:creationId xmlns:p14="http://schemas.microsoft.com/office/powerpoint/2010/main" val="147245848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8000"/>
          </a:xfrm>
        </p:spPr>
        <p:txBody>
          <a:bodyPr/>
          <a:lstStyle/>
          <a:p>
            <a:r>
              <a:rPr lang="en-US" dirty="0"/>
              <a:t>Click icon to add picture</a:t>
            </a:r>
          </a:p>
        </p:txBody>
      </p:sp>
      <p:sp>
        <p:nvSpPr>
          <p:cNvPr id="15" name="Text Placeholder 14"/>
          <p:cNvSpPr>
            <a:spLocks noGrp="1"/>
          </p:cNvSpPr>
          <p:nvPr>
            <p:ph type="body" sz="quarter" idx="12" hasCustomPrompt="1"/>
          </p:nvPr>
        </p:nvSpPr>
        <p:spPr>
          <a:xfrm>
            <a:off x="4722813" y="2788917"/>
            <a:ext cx="2743200" cy="914400"/>
          </a:xfrm>
        </p:spPr>
        <p:txBody>
          <a:bodyPr>
            <a:normAutofit/>
          </a:bodyPr>
          <a:lstStyle>
            <a:lvl1pPr marL="0" marR="0" indent="0" algn="ctr" defTabSz="914400" rtl="0" eaLnBrk="1" fontAlgn="auto" latinLnBrk="0" hangingPunct="1">
              <a:lnSpc>
                <a:spcPct val="100000"/>
              </a:lnSpc>
              <a:spcBef>
                <a:spcPts val="0"/>
              </a:spcBef>
              <a:spcAft>
                <a:spcPts val="0"/>
              </a:spcAft>
              <a:buClrTx/>
              <a:buSzTx/>
              <a:buFont typeface="Wingdings" pitchFamily="2" charset="2"/>
              <a:buNone/>
              <a:tabLst/>
              <a:defRPr lang="en-US" sz="6000" b="0" kern="1200" spc="0" baseline="0">
                <a:latin typeface="+mj-lt"/>
                <a:ea typeface="Segoe UI Semibold" panose="020B0702040204020203" pitchFamily="34" charset="0"/>
                <a:cs typeface="Segoe UI Semibold" panose="020B07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4400" b="1" kern="1200" spc="0" baseline="0" dirty="0">
                <a:solidFill>
                  <a:schemeClr val="bg1"/>
                </a:solidFill>
                <a:latin typeface="+mn-lt"/>
                <a:ea typeface="Segoe UI Semibold" panose="020B0702040204020203" pitchFamily="34" charset="0"/>
                <a:cs typeface="Segoe UI Semibold" panose="020B0702040204020203" pitchFamily="34" charset="0"/>
              </a:rPr>
              <a:t>VIDEO</a:t>
            </a:r>
          </a:p>
        </p:txBody>
      </p:sp>
    </p:spTree>
    <p:extLst>
      <p:ext uri="{BB962C8B-B14F-4D97-AF65-F5344CB8AC3E}">
        <p14:creationId xmlns:p14="http://schemas.microsoft.com/office/powerpoint/2010/main" val="2685102165"/>
      </p:ext>
    </p:extLst>
  </p:cSld>
  <p:clrMapOvr>
    <a:masterClrMapping/>
  </p:clrMapOvr>
  <p:transition>
    <p:fade/>
  </p:transition>
  <p:extLst mod="1">
    <p:ext uri="{DCECCB84-F9BA-43D5-87BE-67443E8EF086}">
      <p15:sldGuideLst xmlns:p15="http://schemas.microsoft.com/office/powerpoint/2012/main" xmlns="">
        <p15:guide id="1" pos="2975">
          <p15:clr>
            <a:srgbClr val="5ACBF0"/>
          </p15:clr>
        </p15:guide>
        <p15:guide id="2" pos="3551">
          <p15:clr>
            <a:srgbClr val="5ACBF0"/>
          </p15:clr>
        </p15:guide>
        <p15:guide id="3"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Title w/black overla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293" y="-1006"/>
            <a:ext cx="6625448" cy="68617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 name="connsiteX0" fmla="*/ 0 w 10000"/>
              <a:gd name="connsiteY0" fmla="*/ 10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10 h 10010"/>
              <a:gd name="connsiteX0" fmla="*/ 0 w 10000"/>
              <a:gd name="connsiteY0" fmla="*/ 21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21 h 10010"/>
              <a:gd name="connsiteX0" fmla="*/ 286 w 9997"/>
              <a:gd name="connsiteY0" fmla="*/ 216 h 10010"/>
              <a:gd name="connsiteX1" fmla="*/ 5299 w 9997"/>
              <a:gd name="connsiteY1" fmla="*/ 0 h 10010"/>
              <a:gd name="connsiteX2" fmla="*/ 9997 w 9997"/>
              <a:gd name="connsiteY2" fmla="*/ 10010 h 10010"/>
              <a:gd name="connsiteX3" fmla="*/ 1 w 9997"/>
              <a:gd name="connsiteY3" fmla="*/ 10010 h 10010"/>
              <a:gd name="connsiteX4" fmla="*/ 286 w 9997"/>
              <a:gd name="connsiteY4" fmla="*/ 216 h 10010"/>
              <a:gd name="connsiteX0" fmla="*/ 0 w 10007"/>
              <a:gd name="connsiteY0" fmla="*/ 29 h 10000"/>
              <a:gd name="connsiteX1" fmla="*/ 5308 w 10007"/>
              <a:gd name="connsiteY1" fmla="*/ 0 h 10000"/>
              <a:gd name="connsiteX2" fmla="*/ 10007 w 10007"/>
              <a:gd name="connsiteY2" fmla="*/ 10000 h 10000"/>
              <a:gd name="connsiteX3" fmla="*/ 8 w 10007"/>
              <a:gd name="connsiteY3" fmla="*/ 10000 h 10000"/>
              <a:gd name="connsiteX4" fmla="*/ 0 w 10007"/>
              <a:gd name="connsiteY4" fmla="*/ 29 h 10000"/>
              <a:gd name="connsiteX0" fmla="*/ 0 w 10007"/>
              <a:gd name="connsiteY0" fmla="*/ 0 h 9971"/>
              <a:gd name="connsiteX1" fmla="*/ 5316 w 10007"/>
              <a:gd name="connsiteY1" fmla="*/ 5 h 9971"/>
              <a:gd name="connsiteX2" fmla="*/ 10007 w 10007"/>
              <a:gd name="connsiteY2" fmla="*/ 9971 h 9971"/>
              <a:gd name="connsiteX3" fmla="*/ 8 w 10007"/>
              <a:gd name="connsiteY3" fmla="*/ 9971 h 9971"/>
              <a:gd name="connsiteX4" fmla="*/ 0 w 10007"/>
              <a:gd name="connsiteY4" fmla="*/ 0 h 9971"/>
              <a:gd name="connsiteX0" fmla="*/ 0 w 10000"/>
              <a:gd name="connsiteY0" fmla="*/ 3 h 10003"/>
              <a:gd name="connsiteX1" fmla="*/ 5292 w 10000"/>
              <a:gd name="connsiteY1" fmla="*/ 0 h 10003"/>
              <a:gd name="connsiteX2" fmla="*/ 10000 w 10000"/>
              <a:gd name="connsiteY2" fmla="*/ 10003 h 10003"/>
              <a:gd name="connsiteX3" fmla="*/ 8 w 10000"/>
              <a:gd name="connsiteY3" fmla="*/ 10003 h 10003"/>
              <a:gd name="connsiteX4" fmla="*/ 0 w 10000"/>
              <a:gd name="connsiteY4" fmla="*/ 3 h 10003"/>
              <a:gd name="connsiteX0" fmla="*/ 84 w 9993"/>
              <a:gd name="connsiteY0" fmla="*/ 114 h 10003"/>
              <a:gd name="connsiteX1" fmla="*/ 5285 w 9993"/>
              <a:gd name="connsiteY1" fmla="*/ 0 h 10003"/>
              <a:gd name="connsiteX2" fmla="*/ 9993 w 9993"/>
              <a:gd name="connsiteY2" fmla="*/ 10003 h 10003"/>
              <a:gd name="connsiteX3" fmla="*/ 1 w 9993"/>
              <a:gd name="connsiteY3" fmla="*/ 10003 h 10003"/>
              <a:gd name="connsiteX4" fmla="*/ 84 w 9993"/>
              <a:gd name="connsiteY4" fmla="*/ 114 h 10003"/>
              <a:gd name="connsiteX0" fmla="*/ 0 w 10003"/>
              <a:gd name="connsiteY0" fmla="*/ 3 h 10000"/>
              <a:gd name="connsiteX1" fmla="*/ 5292 w 10003"/>
              <a:gd name="connsiteY1" fmla="*/ 0 h 10000"/>
              <a:gd name="connsiteX2" fmla="*/ 10003 w 10003"/>
              <a:gd name="connsiteY2" fmla="*/ 10000 h 10000"/>
              <a:gd name="connsiteX3" fmla="*/ 4 w 10003"/>
              <a:gd name="connsiteY3" fmla="*/ 10000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0 w 10003"/>
              <a:gd name="connsiteY3" fmla="*/ 9996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67 w 10003"/>
              <a:gd name="connsiteY3" fmla="*/ 9920 h 10000"/>
              <a:gd name="connsiteX4" fmla="*/ 0 w 10003"/>
              <a:gd name="connsiteY4" fmla="*/ 3 h 10000"/>
              <a:gd name="connsiteX0" fmla="*/ 8 w 10011"/>
              <a:gd name="connsiteY0" fmla="*/ 3 h 10004"/>
              <a:gd name="connsiteX1" fmla="*/ 5300 w 10011"/>
              <a:gd name="connsiteY1" fmla="*/ 0 h 10004"/>
              <a:gd name="connsiteX2" fmla="*/ 10011 w 10011"/>
              <a:gd name="connsiteY2" fmla="*/ 10000 h 10004"/>
              <a:gd name="connsiteX3" fmla="*/ 0 w 10011"/>
              <a:gd name="connsiteY3" fmla="*/ 10004 h 10004"/>
              <a:gd name="connsiteX4" fmla="*/ 8 w 10011"/>
              <a:gd name="connsiteY4" fmla="*/ 3 h 10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0004">
                <a:moveTo>
                  <a:pt x="8" y="3"/>
                </a:moveTo>
                <a:lnTo>
                  <a:pt x="5300" y="0"/>
                </a:lnTo>
                <a:lnTo>
                  <a:pt x="10011" y="10000"/>
                </a:lnTo>
                <a:lnTo>
                  <a:pt x="0" y="10004"/>
                </a:lnTo>
                <a:cubicBezTo>
                  <a:pt x="-1" y="6665"/>
                  <a:pt x="9" y="3341"/>
                  <a:pt x="8" y="3"/>
                </a:cubicBezTo>
                <a:close/>
              </a:path>
            </a:pathLst>
          </a:custGeom>
          <a:solidFill>
            <a:srgbClr val="000000">
              <a:alpha val="70000"/>
            </a:srgbClr>
          </a:solidFill>
        </p:spPr>
        <p:txBody>
          <a:bodyPr lIns="365760" tIns="137160" rIns="137160" bIns="1097280" anchor="b" anchorCtr="0">
            <a:noAutofit/>
          </a:bodyPr>
          <a:lstStyle>
            <a:lvl1pPr>
              <a:defRPr sz="6000" spc="-100" baseline="0">
                <a:solidFill>
                  <a:schemeClr val="bg1"/>
                </a:solidFill>
              </a:defRPr>
            </a:lvl1pPr>
          </a:lstStyle>
          <a:p>
            <a:r>
              <a:rPr lang="en-US" dirty="0"/>
              <a:t>Section title</a:t>
            </a:r>
          </a:p>
        </p:txBody>
      </p:sp>
      <p:sp>
        <p:nvSpPr>
          <p:cNvPr id="5" name="Picture Placeholder 4"/>
          <p:cNvSpPr>
            <a:spLocks noGrp="1"/>
          </p:cNvSpPr>
          <p:nvPr>
            <p:ph type="pic" sz="quarter" idx="10" hasCustomPrompt="1"/>
          </p:nvPr>
        </p:nvSpPr>
        <p:spPr>
          <a:xfrm>
            <a:off x="0" y="-4824"/>
            <a:ext cx="12192000" cy="6858000"/>
          </a:xfrm>
        </p:spPr>
        <p:txBody>
          <a:bodyPr/>
          <a:lstStyle>
            <a:lvl1pPr>
              <a:defRPr baseline="0">
                <a:solidFill>
                  <a:schemeClr val="bg1"/>
                </a:solidFill>
              </a:defRPr>
            </a:lvl1pPr>
          </a:lstStyle>
          <a:p>
            <a:r>
              <a:rPr lang="en-US" dirty="0"/>
              <a:t>Click on icon to</a:t>
            </a:r>
            <a:br>
              <a:rPr lang="en-US" dirty="0"/>
            </a:br>
            <a:r>
              <a:rPr lang="en-US" dirty="0"/>
              <a:t>insert picture then</a:t>
            </a:r>
            <a:br>
              <a:rPr lang="en-US" dirty="0"/>
            </a:br>
            <a:r>
              <a:rPr lang="en-US" dirty="0"/>
              <a:t>send to back</a:t>
            </a:r>
          </a:p>
        </p:txBody>
      </p:sp>
    </p:spTree>
    <p:extLst>
      <p:ext uri="{BB962C8B-B14F-4D97-AF65-F5344CB8AC3E}">
        <p14:creationId xmlns:p14="http://schemas.microsoft.com/office/powerpoint/2010/main" val="312296612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Section Title w/black overlay">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4824"/>
            <a:ext cx="12192000" cy="6858000"/>
          </a:xfrm>
        </p:spPr>
        <p:txBody>
          <a:bodyPr/>
          <a:lstStyle>
            <a:lvl1pPr>
              <a:defRPr baseline="0">
                <a:solidFill>
                  <a:schemeClr val="bg1"/>
                </a:solidFill>
              </a:defRPr>
            </a:lvl1pPr>
          </a:lstStyle>
          <a:p>
            <a:r>
              <a:rPr lang="en-US" dirty="0"/>
              <a:t>Click on icon to</a:t>
            </a:r>
            <a:br>
              <a:rPr lang="en-US" dirty="0"/>
            </a:br>
            <a:r>
              <a:rPr lang="en-US" dirty="0"/>
              <a:t>insert picture then</a:t>
            </a:r>
            <a:br>
              <a:rPr lang="en-US" dirty="0"/>
            </a:br>
            <a:r>
              <a:rPr lang="en-US" dirty="0"/>
              <a:t>send to back</a:t>
            </a:r>
          </a:p>
        </p:txBody>
      </p:sp>
      <p:sp>
        <p:nvSpPr>
          <p:cNvPr id="6" name="Rectangle 5"/>
          <p:cNvSpPr/>
          <p:nvPr/>
        </p:nvSpPr>
        <p:spPr>
          <a:xfrm>
            <a:off x="6849979" y="-4824"/>
            <a:ext cx="5342021" cy="6862824"/>
          </a:xfrm>
          <a:prstGeom prst="rect">
            <a:avLst/>
          </a:prstGeom>
          <a:gradFill flip="none" rotWithShape="1">
            <a:gsLst>
              <a:gs pos="0">
                <a:schemeClr val="bg2">
                  <a:alpha val="0"/>
                </a:schemeClr>
              </a:gs>
              <a:gs pos="100000">
                <a:schemeClr val="bg2">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solidFill>
                <a:prstClr val="white"/>
              </a:solidFill>
            </a:endParaRPr>
          </a:p>
        </p:txBody>
      </p:sp>
      <p:sp>
        <p:nvSpPr>
          <p:cNvPr id="4" name="Title 1"/>
          <p:cNvSpPr>
            <a:spLocks noGrp="1"/>
          </p:cNvSpPr>
          <p:nvPr>
            <p:ph type="title" hasCustomPrompt="1"/>
          </p:nvPr>
        </p:nvSpPr>
        <p:spPr>
          <a:xfrm>
            <a:off x="-5293" y="-1006"/>
            <a:ext cx="4625419" cy="68617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 name="connsiteX0" fmla="*/ 0 w 10000"/>
              <a:gd name="connsiteY0" fmla="*/ 10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10 h 10010"/>
              <a:gd name="connsiteX0" fmla="*/ 0 w 10000"/>
              <a:gd name="connsiteY0" fmla="*/ 21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21 h 10010"/>
              <a:gd name="connsiteX0" fmla="*/ 286 w 9997"/>
              <a:gd name="connsiteY0" fmla="*/ 216 h 10010"/>
              <a:gd name="connsiteX1" fmla="*/ 5299 w 9997"/>
              <a:gd name="connsiteY1" fmla="*/ 0 h 10010"/>
              <a:gd name="connsiteX2" fmla="*/ 9997 w 9997"/>
              <a:gd name="connsiteY2" fmla="*/ 10010 h 10010"/>
              <a:gd name="connsiteX3" fmla="*/ 1 w 9997"/>
              <a:gd name="connsiteY3" fmla="*/ 10010 h 10010"/>
              <a:gd name="connsiteX4" fmla="*/ 286 w 9997"/>
              <a:gd name="connsiteY4" fmla="*/ 216 h 10010"/>
              <a:gd name="connsiteX0" fmla="*/ 0 w 10007"/>
              <a:gd name="connsiteY0" fmla="*/ 29 h 10000"/>
              <a:gd name="connsiteX1" fmla="*/ 5308 w 10007"/>
              <a:gd name="connsiteY1" fmla="*/ 0 h 10000"/>
              <a:gd name="connsiteX2" fmla="*/ 10007 w 10007"/>
              <a:gd name="connsiteY2" fmla="*/ 10000 h 10000"/>
              <a:gd name="connsiteX3" fmla="*/ 8 w 10007"/>
              <a:gd name="connsiteY3" fmla="*/ 10000 h 10000"/>
              <a:gd name="connsiteX4" fmla="*/ 0 w 10007"/>
              <a:gd name="connsiteY4" fmla="*/ 29 h 10000"/>
              <a:gd name="connsiteX0" fmla="*/ 0 w 10007"/>
              <a:gd name="connsiteY0" fmla="*/ 0 h 9971"/>
              <a:gd name="connsiteX1" fmla="*/ 5316 w 10007"/>
              <a:gd name="connsiteY1" fmla="*/ 5 h 9971"/>
              <a:gd name="connsiteX2" fmla="*/ 10007 w 10007"/>
              <a:gd name="connsiteY2" fmla="*/ 9971 h 9971"/>
              <a:gd name="connsiteX3" fmla="*/ 8 w 10007"/>
              <a:gd name="connsiteY3" fmla="*/ 9971 h 9971"/>
              <a:gd name="connsiteX4" fmla="*/ 0 w 10007"/>
              <a:gd name="connsiteY4" fmla="*/ 0 h 9971"/>
              <a:gd name="connsiteX0" fmla="*/ 0 w 10000"/>
              <a:gd name="connsiteY0" fmla="*/ 3 h 10003"/>
              <a:gd name="connsiteX1" fmla="*/ 5292 w 10000"/>
              <a:gd name="connsiteY1" fmla="*/ 0 h 10003"/>
              <a:gd name="connsiteX2" fmla="*/ 10000 w 10000"/>
              <a:gd name="connsiteY2" fmla="*/ 10003 h 10003"/>
              <a:gd name="connsiteX3" fmla="*/ 8 w 10000"/>
              <a:gd name="connsiteY3" fmla="*/ 10003 h 10003"/>
              <a:gd name="connsiteX4" fmla="*/ 0 w 10000"/>
              <a:gd name="connsiteY4" fmla="*/ 3 h 10003"/>
              <a:gd name="connsiteX0" fmla="*/ 84 w 9993"/>
              <a:gd name="connsiteY0" fmla="*/ 114 h 10003"/>
              <a:gd name="connsiteX1" fmla="*/ 5285 w 9993"/>
              <a:gd name="connsiteY1" fmla="*/ 0 h 10003"/>
              <a:gd name="connsiteX2" fmla="*/ 9993 w 9993"/>
              <a:gd name="connsiteY2" fmla="*/ 10003 h 10003"/>
              <a:gd name="connsiteX3" fmla="*/ 1 w 9993"/>
              <a:gd name="connsiteY3" fmla="*/ 10003 h 10003"/>
              <a:gd name="connsiteX4" fmla="*/ 84 w 9993"/>
              <a:gd name="connsiteY4" fmla="*/ 114 h 10003"/>
              <a:gd name="connsiteX0" fmla="*/ 0 w 10003"/>
              <a:gd name="connsiteY0" fmla="*/ 3 h 10000"/>
              <a:gd name="connsiteX1" fmla="*/ 5292 w 10003"/>
              <a:gd name="connsiteY1" fmla="*/ 0 h 10000"/>
              <a:gd name="connsiteX2" fmla="*/ 10003 w 10003"/>
              <a:gd name="connsiteY2" fmla="*/ 10000 h 10000"/>
              <a:gd name="connsiteX3" fmla="*/ 4 w 10003"/>
              <a:gd name="connsiteY3" fmla="*/ 10000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0 w 10003"/>
              <a:gd name="connsiteY3" fmla="*/ 9996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67 w 10003"/>
              <a:gd name="connsiteY3" fmla="*/ 9920 h 10000"/>
              <a:gd name="connsiteX4" fmla="*/ 0 w 10003"/>
              <a:gd name="connsiteY4" fmla="*/ 3 h 10000"/>
              <a:gd name="connsiteX0" fmla="*/ 8 w 10011"/>
              <a:gd name="connsiteY0" fmla="*/ 3 h 10004"/>
              <a:gd name="connsiteX1" fmla="*/ 5300 w 10011"/>
              <a:gd name="connsiteY1" fmla="*/ 0 h 10004"/>
              <a:gd name="connsiteX2" fmla="*/ 10011 w 10011"/>
              <a:gd name="connsiteY2" fmla="*/ 10000 h 10004"/>
              <a:gd name="connsiteX3" fmla="*/ 0 w 10011"/>
              <a:gd name="connsiteY3" fmla="*/ 10004 h 10004"/>
              <a:gd name="connsiteX4" fmla="*/ 8 w 10011"/>
              <a:gd name="connsiteY4" fmla="*/ 3 h 10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0004">
                <a:moveTo>
                  <a:pt x="8" y="3"/>
                </a:moveTo>
                <a:lnTo>
                  <a:pt x="5300" y="0"/>
                </a:lnTo>
                <a:lnTo>
                  <a:pt x="10011" y="10000"/>
                </a:lnTo>
                <a:lnTo>
                  <a:pt x="0" y="10004"/>
                </a:lnTo>
                <a:cubicBezTo>
                  <a:pt x="-1" y="6665"/>
                  <a:pt x="9" y="3341"/>
                  <a:pt x="8" y="3"/>
                </a:cubicBezTo>
                <a:close/>
              </a:path>
            </a:pathLst>
          </a:custGeom>
          <a:solidFill>
            <a:srgbClr val="000000">
              <a:alpha val="70000"/>
            </a:srgbClr>
          </a:solidFill>
        </p:spPr>
        <p:txBody>
          <a:bodyPr lIns="365760" tIns="137160" rIns="137160" bIns="1097280" anchor="b" anchorCtr="0">
            <a:noAutofit/>
          </a:bodyPr>
          <a:lstStyle>
            <a:lvl1pPr>
              <a:defRPr sz="6000" spc="-100" baseline="0">
                <a:solidFill>
                  <a:schemeClr val="bg1"/>
                </a:solidFill>
              </a:defRPr>
            </a:lvl1pPr>
          </a:lstStyle>
          <a:p>
            <a:r>
              <a:rPr lang="en-US" dirty="0"/>
              <a:t>Section title</a:t>
            </a:r>
          </a:p>
        </p:txBody>
      </p:sp>
      <p:sp>
        <p:nvSpPr>
          <p:cNvPr id="7" name="Rectangle 6"/>
          <p:cNvSpPr/>
          <p:nvPr/>
        </p:nvSpPr>
        <p:spPr>
          <a:xfrm>
            <a:off x="6849979" y="-4824"/>
            <a:ext cx="5342021" cy="6862824"/>
          </a:xfrm>
          <a:prstGeom prst="rect">
            <a:avLst/>
          </a:prstGeom>
          <a:gradFill flip="none" rotWithShape="1">
            <a:gsLst>
              <a:gs pos="0">
                <a:schemeClr val="bg2">
                  <a:alpha val="0"/>
                </a:schemeClr>
              </a:gs>
              <a:gs pos="100000">
                <a:schemeClr val="bg2">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solidFill>
                <a:prstClr val="white"/>
              </a:solidFill>
            </a:endParaRPr>
          </a:p>
        </p:txBody>
      </p:sp>
    </p:spTree>
    <p:extLst>
      <p:ext uri="{BB962C8B-B14F-4D97-AF65-F5344CB8AC3E}">
        <p14:creationId xmlns:p14="http://schemas.microsoft.com/office/powerpoint/2010/main" val="16362664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1" y="1189179"/>
            <a:ext cx="11653523" cy="1985641"/>
          </a:xfrm>
        </p:spPr>
        <p:txBody>
          <a:bodyPr/>
          <a:lstStyle>
            <a:lvl1pPr marL="0" indent="0">
              <a:buNone/>
              <a:defRPr>
                <a:solidFill>
                  <a:schemeClr val="accent4"/>
                </a:solidFill>
              </a:defRPr>
            </a:lvl1pPr>
            <a:lvl2pPr marL="0" indent="0">
              <a:buFontTx/>
              <a:buNone/>
              <a:defRPr sz="1961"/>
            </a:lvl2pPr>
            <a:lvl3pPr marL="224011" indent="0">
              <a:buNone/>
              <a:defRPr/>
            </a:lvl3pPr>
            <a:lvl4pPr marL="448021" indent="0">
              <a:buNone/>
              <a:defRPr/>
            </a:lvl4pPr>
            <a:lvl5pPr marL="672032"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5618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Title w/white overla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293" y="-1006"/>
            <a:ext cx="6625448" cy="68617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 name="connsiteX0" fmla="*/ 0 w 10000"/>
              <a:gd name="connsiteY0" fmla="*/ 10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10 h 10010"/>
              <a:gd name="connsiteX0" fmla="*/ 0 w 10000"/>
              <a:gd name="connsiteY0" fmla="*/ 21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21 h 10010"/>
              <a:gd name="connsiteX0" fmla="*/ 286 w 9997"/>
              <a:gd name="connsiteY0" fmla="*/ 216 h 10010"/>
              <a:gd name="connsiteX1" fmla="*/ 5299 w 9997"/>
              <a:gd name="connsiteY1" fmla="*/ 0 h 10010"/>
              <a:gd name="connsiteX2" fmla="*/ 9997 w 9997"/>
              <a:gd name="connsiteY2" fmla="*/ 10010 h 10010"/>
              <a:gd name="connsiteX3" fmla="*/ 1 w 9997"/>
              <a:gd name="connsiteY3" fmla="*/ 10010 h 10010"/>
              <a:gd name="connsiteX4" fmla="*/ 286 w 9997"/>
              <a:gd name="connsiteY4" fmla="*/ 216 h 10010"/>
              <a:gd name="connsiteX0" fmla="*/ 0 w 10007"/>
              <a:gd name="connsiteY0" fmla="*/ 29 h 10000"/>
              <a:gd name="connsiteX1" fmla="*/ 5308 w 10007"/>
              <a:gd name="connsiteY1" fmla="*/ 0 h 10000"/>
              <a:gd name="connsiteX2" fmla="*/ 10007 w 10007"/>
              <a:gd name="connsiteY2" fmla="*/ 10000 h 10000"/>
              <a:gd name="connsiteX3" fmla="*/ 8 w 10007"/>
              <a:gd name="connsiteY3" fmla="*/ 10000 h 10000"/>
              <a:gd name="connsiteX4" fmla="*/ 0 w 10007"/>
              <a:gd name="connsiteY4" fmla="*/ 29 h 10000"/>
              <a:gd name="connsiteX0" fmla="*/ 0 w 10007"/>
              <a:gd name="connsiteY0" fmla="*/ 0 h 9971"/>
              <a:gd name="connsiteX1" fmla="*/ 5316 w 10007"/>
              <a:gd name="connsiteY1" fmla="*/ 5 h 9971"/>
              <a:gd name="connsiteX2" fmla="*/ 10007 w 10007"/>
              <a:gd name="connsiteY2" fmla="*/ 9971 h 9971"/>
              <a:gd name="connsiteX3" fmla="*/ 8 w 10007"/>
              <a:gd name="connsiteY3" fmla="*/ 9971 h 9971"/>
              <a:gd name="connsiteX4" fmla="*/ 0 w 10007"/>
              <a:gd name="connsiteY4" fmla="*/ 0 h 9971"/>
              <a:gd name="connsiteX0" fmla="*/ 0 w 10000"/>
              <a:gd name="connsiteY0" fmla="*/ 3 h 10003"/>
              <a:gd name="connsiteX1" fmla="*/ 5292 w 10000"/>
              <a:gd name="connsiteY1" fmla="*/ 0 h 10003"/>
              <a:gd name="connsiteX2" fmla="*/ 10000 w 10000"/>
              <a:gd name="connsiteY2" fmla="*/ 10003 h 10003"/>
              <a:gd name="connsiteX3" fmla="*/ 8 w 10000"/>
              <a:gd name="connsiteY3" fmla="*/ 10003 h 10003"/>
              <a:gd name="connsiteX4" fmla="*/ 0 w 10000"/>
              <a:gd name="connsiteY4" fmla="*/ 3 h 10003"/>
              <a:gd name="connsiteX0" fmla="*/ 84 w 9993"/>
              <a:gd name="connsiteY0" fmla="*/ 114 h 10003"/>
              <a:gd name="connsiteX1" fmla="*/ 5285 w 9993"/>
              <a:gd name="connsiteY1" fmla="*/ 0 h 10003"/>
              <a:gd name="connsiteX2" fmla="*/ 9993 w 9993"/>
              <a:gd name="connsiteY2" fmla="*/ 10003 h 10003"/>
              <a:gd name="connsiteX3" fmla="*/ 1 w 9993"/>
              <a:gd name="connsiteY3" fmla="*/ 10003 h 10003"/>
              <a:gd name="connsiteX4" fmla="*/ 84 w 9993"/>
              <a:gd name="connsiteY4" fmla="*/ 114 h 10003"/>
              <a:gd name="connsiteX0" fmla="*/ 0 w 10003"/>
              <a:gd name="connsiteY0" fmla="*/ 3 h 10000"/>
              <a:gd name="connsiteX1" fmla="*/ 5292 w 10003"/>
              <a:gd name="connsiteY1" fmla="*/ 0 h 10000"/>
              <a:gd name="connsiteX2" fmla="*/ 10003 w 10003"/>
              <a:gd name="connsiteY2" fmla="*/ 10000 h 10000"/>
              <a:gd name="connsiteX3" fmla="*/ 4 w 10003"/>
              <a:gd name="connsiteY3" fmla="*/ 10000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0 w 10003"/>
              <a:gd name="connsiteY3" fmla="*/ 9996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67 w 10003"/>
              <a:gd name="connsiteY3" fmla="*/ 9920 h 10000"/>
              <a:gd name="connsiteX4" fmla="*/ 0 w 10003"/>
              <a:gd name="connsiteY4" fmla="*/ 3 h 10000"/>
              <a:gd name="connsiteX0" fmla="*/ 8 w 10011"/>
              <a:gd name="connsiteY0" fmla="*/ 3 h 10004"/>
              <a:gd name="connsiteX1" fmla="*/ 5300 w 10011"/>
              <a:gd name="connsiteY1" fmla="*/ 0 h 10004"/>
              <a:gd name="connsiteX2" fmla="*/ 10011 w 10011"/>
              <a:gd name="connsiteY2" fmla="*/ 10000 h 10004"/>
              <a:gd name="connsiteX3" fmla="*/ 0 w 10011"/>
              <a:gd name="connsiteY3" fmla="*/ 10004 h 10004"/>
              <a:gd name="connsiteX4" fmla="*/ 8 w 10011"/>
              <a:gd name="connsiteY4" fmla="*/ 3 h 10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0004">
                <a:moveTo>
                  <a:pt x="8" y="3"/>
                </a:moveTo>
                <a:lnTo>
                  <a:pt x="5300" y="0"/>
                </a:lnTo>
                <a:lnTo>
                  <a:pt x="10011" y="10000"/>
                </a:lnTo>
                <a:lnTo>
                  <a:pt x="0" y="10004"/>
                </a:lnTo>
                <a:cubicBezTo>
                  <a:pt x="-1" y="6665"/>
                  <a:pt x="9" y="3341"/>
                  <a:pt x="8" y="3"/>
                </a:cubicBezTo>
                <a:close/>
              </a:path>
            </a:pathLst>
          </a:custGeom>
          <a:solidFill>
            <a:schemeClr val="bg1">
              <a:alpha val="70000"/>
            </a:schemeClr>
          </a:solidFill>
        </p:spPr>
        <p:txBody>
          <a:bodyPr lIns="365760" tIns="137160" rIns="137160" bIns="1097280" anchor="b" anchorCtr="0">
            <a:noAutofit/>
          </a:bodyPr>
          <a:lstStyle>
            <a:lvl1pPr>
              <a:defRPr sz="6000" spc="-100" baseline="0">
                <a:solidFill>
                  <a:schemeClr val="tx1"/>
                </a:solidFill>
              </a:defRPr>
            </a:lvl1pPr>
          </a:lstStyle>
          <a:p>
            <a:r>
              <a:rPr lang="en-US" dirty="0"/>
              <a:t>Section title</a:t>
            </a:r>
          </a:p>
        </p:txBody>
      </p:sp>
      <p:sp>
        <p:nvSpPr>
          <p:cNvPr id="5" name="Picture Placeholder 4"/>
          <p:cNvSpPr>
            <a:spLocks noGrp="1"/>
          </p:cNvSpPr>
          <p:nvPr>
            <p:ph type="pic" sz="quarter" idx="10" hasCustomPrompt="1"/>
          </p:nvPr>
        </p:nvSpPr>
        <p:spPr>
          <a:xfrm>
            <a:off x="0" y="-4824"/>
            <a:ext cx="12192000" cy="6865568"/>
          </a:xfrm>
        </p:spPr>
        <p:txBody>
          <a:bodyPr/>
          <a:lstStyle>
            <a:lvl1pPr>
              <a:defRPr baseline="0">
                <a:solidFill>
                  <a:schemeClr val="tx1"/>
                </a:solidFill>
              </a:defRPr>
            </a:lvl1pPr>
          </a:lstStyle>
          <a:p>
            <a:r>
              <a:rPr lang="en-US" dirty="0"/>
              <a:t>Click on icon to</a:t>
            </a:r>
            <a:br>
              <a:rPr lang="en-US" dirty="0"/>
            </a:br>
            <a:r>
              <a:rPr lang="en-US" dirty="0"/>
              <a:t>insert picture then</a:t>
            </a:r>
            <a:br>
              <a:rPr lang="en-US" dirty="0"/>
            </a:br>
            <a:r>
              <a:rPr lang="en-US" dirty="0"/>
              <a:t>send to back</a:t>
            </a:r>
          </a:p>
        </p:txBody>
      </p:sp>
    </p:spTree>
    <p:extLst>
      <p:ext uri="{BB962C8B-B14F-4D97-AF65-F5344CB8AC3E}">
        <p14:creationId xmlns:p14="http://schemas.microsoft.com/office/powerpoint/2010/main" val="331892532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sp>
        <p:nvSpPr>
          <p:cNvPr id="5" name="Text Placeholder 15"/>
          <p:cNvSpPr>
            <a:spLocks noGrp="1"/>
          </p:cNvSpPr>
          <p:nvPr>
            <p:ph type="body" sz="quarter" idx="14" hasCustomPrompt="1"/>
          </p:nvPr>
        </p:nvSpPr>
        <p:spPr>
          <a:xfrm>
            <a:off x="228600" y="1600200"/>
            <a:ext cx="11355228"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speaker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a:t>Next slide topic</a:t>
            </a:r>
          </a:p>
        </p:txBody>
      </p:sp>
    </p:spTree>
    <p:extLst>
      <p:ext uri="{BB962C8B-B14F-4D97-AF65-F5344CB8AC3E}">
        <p14:creationId xmlns:p14="http://schemas.microsoft.com/office/powerpoint/2010/main" val="167891520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Microsoft logo w/photo">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solidFill>
                <a:prstClr val="white"/>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83" y="2899239"/>
            <a:ext cx="2881117" cy="1059525"/>
          </a:xfrm>
          <a:prstGeom prst="rect">
            <a:avLst/>
          </a:prstGeom>
        </p:spPr>
      </p:pic>
    </p:spTree>
    <p:extLst>
      <p:ext uri="{BB962C8B-B14F-4D97-AF65-F5344CB8AC3E}">
        <p14:creationId xmlns:p14="http://schemas.microsoft.com/office/powerpoint/2010/main" val="423719339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Microsoft logo">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683" y="2899239"/>
            <a:ext cx="2881117" cy="1059525"/>
          </a:xfrm>
          <a:prstGeom prst="rect">
            <a:avLst/>
          </a:prstGeom>
        </p:spPr>
      </p:pic>
    </p:spTree>
    <p:extLst>
      <p:ext uri="{BB962C8B-B14F-4D97-AF65-F5344CB8AC3E}">
        <p14:creationId xmlns:p14="http://schemas.microsoft.com/office/powerpoint/2010/main" val="24992392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_Microsoft logo">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683" y="2899239"/>
            <a:ext cx="2881117" cy="1059525"/>
          </a:xfrm>
          <a:prstGeom prst="rect">
            <a:avLst/>
          </a:prstGeom>
        </p:spPr>
      </p:pic>
    </p:spTree>
    <p:extLst>
      <p:ext uri="{BB962C8B-B14F-4D97-AF65-F5344CB8AC3E}">
        <p14:creationId xmlns:p14="http://schemas.microsoft.com/office/powerpoint/2010/main" val="422884431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2" name="Rectangle 1"/>
          <p:cNvSpPr/>
          <p:nvPr userDrawn="1"/>
        </p:nvSpPr>
        <p:spPr bwMode="auto">
          <a:xfrm>
            <a:off x="269239" y="3204861"/>
            <a:ext cx="6274974" cy="2465518"/>
          </a:xfrm>
          <a:prstGeom prst="rect">
            <a:avLst/>
          </a:prstGeom>
          <a:solidFill>
            <a:srgbClr val="00188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3" tIns="143370" rIns="179213" bIns="143370" numCol="1" spcCol="0" rtlCol="0" fromWordArt="0" anchor="t" anchorCtr="0" forceAA="0" compatLnSpc="1">
            <a:prstTxWarp prst="textNoShape">
              <a:avLst/>
            </a:prstTxWarp>
            <a:noAutofit/>
          </a:bodyPr>
          <a:lstStyle/>
          <a:p>
            <a:pPr algn="ctr" defTabSz="913740"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53053" y="3204862"/>
            <a:ext cx="6276531" cy="1190950"/>
          </a:xfrm>
          <a:noFill/>
        </p:spPr>
        <p:txBody>
          <a:bodyPr lIns="146304" tIns="91440" rIns="146304" bIns="91440" anchor="t" anchorCtr="0"/>
          <a:lstStyle>
            <a:lvl1pPr>
              <a:defRPr sz="5292" spc="-98"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2" y="4395811"/>
            <a:ext cx="6276531" cy="1271450"/>
          </a:xfrm>
        </p:spPr>
        <p:txBody>
          <a:bodyPr tIns="109728" bIns="109728">
            <a:noAutofit/>
          </a:bodyPr>
          <a:lstStyle>
            <a:lvl1pPr marL="0" indent="0">
              <a:spcBef>
                <a:spcPts val="0"/>
              </a:spcBef>
              <a:buNone/>
              <a:defRPr sz="3135">
                <a:gradFill>
                  <a:gsLst>
                    <a:gs pos="72727">
                      <a:srgbClr val="FFFFFF"/>
                    </a:gs>
                    <a:gs pos="36000">
                      <a:srgbClr val="FFFFFF"/>
                    </a:gs>
                  </a:gsLst>
                  <a:lin ang="5400000" scaled="0"/>
                </a:gradFill>
              </a:defRPr>
            </a:lvl1pPr>
          </a:lstStyle>
          <a:p>
            <a:pPr lvl="0"/>
            <a:r>
              <a:rPr lang="en-US" dirty="0"/>
              <a:t>Speaker Name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950570" y="470413"/>
            <a:ext cx="1792845" cy="384107"/>
          </a:xfrm>
          <a:prstGeom prst="rect">
            <a:avLst/>
          </a:prstGeom>
        </p:spPr>
      </p:pic>
    </p:spTree>
    <p:extLst>
      <p:ext uri="{BB962C8B-B14F-4D97-AF65-F5344CB8AC3E}">
        <p14:creationId xmlns:p14="http://schemas.microsoft.com/office/powerpoint/2010/main" val="347706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3"/>
            <a:ext cx="6273418" cy="1794661"/>
          </a:xfrm>
          <a:noFill/>
        </p:spPr>
        <p:txBody>
          <a:bodyPr lIns="146304" tIns="109728" rIns="146304" bIns="109728">
            <a:noAutofit/>
          </a:bodyPr>
          <a:lstStyle>
            <a:lvl1pPr marL="0" indent="0">
              <a:spcBef>
                <a:spcPts val="0"/>
              </a:spcBef>
              <a:buNone/>
              <a:defRPr sz="3135"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8067760" cy="1801436"/>
          </a:xfrm>
          <a:noFill/>
        </p:spPr>
        <p:txBody>
          <a:bodyPr lIns="146304" tIns="91440" rIns="146304" bIns="91440" anchor="t" anchorCtr="0"/>
          <a:lstStyle>
            <a:lvl1pPr>
              <a:defRPr sz="5292" spc="-98"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48585" y="476320"/>
            <a:ext cx="1792850" cy="384107"/>
          </a:xfrm>
          <a:prstGeom prst="rect">
            <a:avLst/>
          </a:prstGeom>
        </p:spPr>
      </p:pic>
    </p:spTree>
    <p:extLst>
      <p:ext uri="{BB962C8B-B14F-4D97-AF65-F5344CB8AC3E}">
        <p14:creationId xmlns:p14="http://schemas.microsoft.com/office/powerpoint/2010/main" val="2748357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9"/>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0"/>
            </a:lvl2pPr>
            <a:lvl3pPr marL="224009" indent="0">
              <a:buNone/>
              <a:defRPr/>
            </a:lvl3pPr>
            <a:lvl4pPr marL="448015" indent="0">
              <a:buNone/>
              <a:defRPr/>
            </a:lvl4pPr>
            <a:lvl5pPr marL="67202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299713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9"/>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09" indent="0">
              <a:buNone/>
              <a:defRPr/>
            </a:lvl3pPr>
            <a:lvl4pPr marL="448015" indent="0">
              <a:buNone/>
              <a:defRPr/>
            </a:lvl4pPr>
            <a:lvl5pPr marL="67202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160798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9"/>
            <a:ext cx="11653523" cy="1985641"/>
          </a:xfrm>
        </p:spPr>
        <p:txBody>
          <a:bodyPr>
            <a:spAutoFit/>
          </a:bodyPr>
          <a:lstStyle>
            <a:lvl1pPr>
              <a:defRPr sz="3527">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22467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1" y="1189179"/>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11" indent="0">
              <a:buNone/>
              <a:defRPr/>
            </a:lvl3pPr>
            <a:lvl4pPr marL="448021" indent="0">
              <a:buNone/>
              <a:defRPr/>
            </a:lvl4pPr>
            <a:lvl5pPr marL="672032"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78337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9"/>
            <a:ext cx="11653523" cy="1985641"/>
          </a:xfrm>
        </p:spPr>
        <p:txBody>
          <a:bodyPr>
            <a:spAutoFit/>
          </a:bodyPr>
          <a:lstStyle>
            <a:lvl1pPr>
              <a:defRPr sz="352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800541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420188"/>
          </a:xfrm>
        </p:spPr>
        <p:txBody>
          <a:bodyPr wrap="square">
            <a:spAutoFit/>
          </a:bodyPr>
          <a:lstStyle>
            <a:lvl1pPr marL="0" indent="0">
              <a:spcBef>
                <a:spcPts val="1200"/>
              </a:spcBef>
              <a:buClr>
                <a:schemeClr val="tx1"/>
              </a:buClr>
              <a:buFont typeface="Wingdings" pitchFamily="2" charset="2"/>
              <a:buNone/>
              <a:defRPr sz="3527">
                <a:gradFill>
                  <a:gsLst>
                    <a:gs pos="1250">
                      <a:schemeClr val="tx2"/>
                    </a:gs>
                    <a:gs pos="99000">
                      <a:schemeClr val="tx2"/>
                    </a:gs>
                  </a:gsLst>
                  <a:lin ang="5400000" scaled="0"/>
                </a:gradFill>
              </a:defRPr>
            </a:lvl1pPr>
            <a:lvl2pPr marL="0" indent="0">
              <a:buNone/>
              <a:defRPr sz="1960"/>
            </a:lvl2pPr>
            <a:lvl3pPr marL="227119" indent="0">
              <a:buNone/>
              <a:tabLst/>
              <a:defRPr sz="1960"/>
            </a:lvl3pPr>
            <a:lvl4pPr marL="451127" indent="0">
              <a:buNone/>
              <a:defRPr/>
            </a:lvl4pPr>
            <a:lvl5pPr marL="67202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7">
                <a:gradFill>
                  <a:gsLst>
                    <a:gs pos="1250">
                      <a:schemeClr val="tx2"/>
                    </a:gs>
                    <a:gs pos="99000">
                      <a:schemeClr val="tx2"/>
                    </a:gs>
                  </a:gsLst>
                  <a:lin ang="5400000" scaled="0"/>
                </a:gradFill>
              </a:defRPr>
            </a:lvl1pPr>
            <a:lvl2pPr marL="0" indent="0">
              <a:buNone/>
              <a:defRPr sz="1960"/>
            </a:lvl2pPr>
            <a:lvl3pPr marL="227119" indent="0">
              <a:buNone/>
              <a:tabLst/>
              <a:defRPr sz="1960"/>
            </a:lvl3pPr>
            <a:lvl4pPr marL="451127" indent="0">
              <a:buNone/>
              <a:defRPr/>
            </a:lvl4pPr>
            <a:lvl5pPr marL="67202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252983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420188"/>
          </a:xfrm>
        </p:spPr>
        <p:txBody>
          <a:bodyPr wrap="square">
            <a:spAutoFit/>
          </a:bodyPr>
          <a:lstStyle>
            <a:lvl1pPr marL="0" indent="0">
              <a:spcBef>
                <a:spcPts val="1200"/>
              </a:spcBef>
              <a:buClr>
                <a:schemeClr val="tx1"/>
              </a:buClr>
              <a:buFont typeface="Wingdings" pitchFamily="2" charset="2"/>
              <a:buNone/>
              <a:defRPr sz="3527"/>
            </a:lvl1pPr>
            <a:lvl2pPr marL="0" indent="0">
              <a:buNone/>
              <a:defRPr sz="1960"/>
            </a:lvl2pPr>
            <a:lvl3pPr marL="227119" indent="0">
              <a:buNone/>
              <a:tabLst/>
              <a:defRPr sz="1960"/>
            </a:lvl3pPr>
            <a:lvl4pPr marL="451127" indent="0">
              <a:buNone/>
              <a:defRPr/>
            </a:lvl4pPr>
            <a:lvl5pPr marL="67202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7"/>
            </a:lvl1pPr>
            <a:lvl2pPr marL="0" indent="0">
              <a:buNone/>
              <a:defRPr sz="1960"/>
            </a:lvl2pPr>
            <a:lvl3pPr marL="227119" indent="0">
              <a:buNone/>
              <a:tabLst/>
              <a:defRPr sz="1960"/>
            </a:lvl3pPr>
            <a:lvl4pPr marL="451127" indent="0">
              <a:buNone/>
              <a:defRPr/>
            </a:lvl4pPr>
            <a:lvl5pPr marL="67202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27599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565" indent="-281565">
              <a:spcBef>
                <a:spcPts val="1200"/>
              </a:spcBef>
              <a:buClr>
                <a:schemeClr val="tx2"/>
              </a:buClr>
              <a:buFont typeface="Arial" pitchFamily="34" charset="0"/>
              <a:buChar char="•"/>
              <a:defRPr sz="3135">
                <a:gradFill>
                  <a:gsLst>
                    <a:gs pos="1250">
                      <a:schemeClr val="tx2"/>
                    </a:gs>
                    <a:gs pos="99000">
                      <a:schemeClr val="tx2"/>
                    </a:gs>
                  </a:gsLst>
                  <a:lin ang="5400000" scaled="0"/>
                </a:gradFill>
              </a:defRPr>
            </a:lvl1pPr>
            <a:lvl2pPr marL="520496" indent="-228510">
              <a:defRPr sz="2352"/>
            </a:lvl2pPr>
            <a:lvl3pPr marL="685531" indent="-165036">
              <a:tabLst/>
              <a:defRPr sz="1960"/>
            </a:lvl3pPr>
            <a:lvl4pPr marL="863261" indent="-177730">
              <a:defRPr/>
            </a:lvl4pPr>
            <a:lvl5pPr marL="1028296" indent="-165036">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565" indent="-281565">
              <a:spcBef>
                <a:spcPts val="1200"/>
              </a:spcBef>
              <a:buClr>
                <a:schemeClr val="tx2"/>
              </a:buClr>
              <a:buFont typeface="Arial" pitchFamily="34" charset="0"/>
              <a:buChar char="•"/>
              <a:defRPr sz="3135">
                <a:gradFill>
                  <a:gsLst>
                    <a:gs pos="1250">
                      <a:schemeClr val="tx2"/>
                    </a:gs>
                    <a:gs pos="99000">
                      <a:schemeClr val="tx2"/>
                    </a:gs>
                  </a:gsLst>
                  <a:lin ang="5400000" scaled="0"/>
                </a:gradFill>
              </a:defRPr>
            </a:lvl1pPr>
            <a:lvl2pPr marL="520496" indent="-228510">
              <a:defRPr sz="2352"/>
            </a:lvl2pPr>
            <a:lvl3pPr marL="685531" indent="-165036">
              <a:tabLst/>
              <a:defRPr sz="1960"/>
            </a:lvl3pPr>
            <a:lvl4pPr marL="863261" indent="-177730">
              <a:defRPr/>
            </a:lvl4pPr>
            <a:lvl5pPr marL="1028296" indent="-165036">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81751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565" indent="-281565">
              <a:spcBef>
                <a:spcPts val="1200"/>
              </a:spcBef>
              <a:buClr>
                <a:schemeClr val="tx1"/>
              </a:buClr>
              <a:buFont typeface="Arial" pitchFamily="34" charset="0"/>
              <a:buChar char="•"/>
              <a:defRPr sz="3135"/>
            </a:lvl1pPr>
            <a:lvl2pPr marL="520496" indent="-228510">
              <a:defRPr sz="2352"/>
            </a:lvl2pPr>
            <a:lvl3pPr marL="685531" indent="-165036">
              <a:tabLst/>
              <a:defRPr sz="1960"/>
            </a:lvl3pPr>
            <a:lvl4pPr marL="863261" indent="-177730">
              <a:defRPr/>
            </a:lvl4pPr>
            <a:lvl5pPr marL="1028296" indent="-165036">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565" indent="-281565">
              <a:spcBef>
                <a:spcPts val="1200"/>
              </a:spcBef>
              <a:buClr>
                <a:schemeClr val="tx1"/>
              </a:buClr>
              <a:buFont typeface="Arial" pitchFamily="34" charset="0"/>
              <a:buChar char="•"/>
              <a:defRPr sz="3135"/>
            </a:lvl1pPr>
            <a:lvl2pPr marL="520496" indent="-228510">
              <a:defRPr sz="2352"/>
            </a:lvl2pPr>
            <a:lvl3pPr marL="685531" indent="-165036">
              <a:tabLst/>
              <a:defRPr sz="1960"/>
            </a:lvl3pPr>
            <a:lvl4pPr marL="863261" indent="-177730">
              <a:defRPr/>
            </a:lvl4pPr>
            <a:lvl5pPr marL="1028296" indent="-165036">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60077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fld id="{A34B8C21-472C-43AD-8B9F-5964D09AB204}" type="slidenum">
              <a:rPr lang="en-IN" smtClean="0">
                <a:solidFill>
                  <a:srgbClr val="505050"/>
                </a:solidFill>
              </a:rPr>
              <a:pPr/>
              <a:t>‹#›</a:t>
            </a:fld>
            <a:endParaRPr lang="en-IN" dirty="0">
              <a:solidFill>
                <a:srgbClr val="505050"/>
              </a:solidFill>
            </a:endParaRPr>
          </a:p>
        </p:txBody>
      </p:sp>
      <p:sp>
        <p:nvSpPr>
          <p:cNvPr id="4" name="Title 7"/>
          <p:cNvSpPr>
            <a:spLocks noGrp="1"/>
          </p:cNvSpPr>
          <p:nvPr>
            <p:ph type="title"/>
          </p:nvPr>
        </p:nvSpPr>
        <p:spPr>
          <a:xfrm>
            <a:off x="269241" y="289513"/>
            <a:ext cx="11655840" cy="899665"/>
          </a:xfrm>
        </p:spPr>
        <p:txBody>
          <a:bodyPr/>
          <a:lstStyle>
            <a:lvl1pPr>
              <a:defRPr sz="4400">
                <a:solidFill>
                  <a:srgbClr val="00B294"/>
                </a:solidFill>
              </a:defRPr>
            </a:lvl1pPr>
          </a:lstStyle>
          <a:p>
            <a:r>
              <a:rPr lang="en-US" dirty="0"/>
              <a:t>Click to edit Master title style</a:t>
            </a:r>
          </a:p>
        </p:txBody>
      </p:sp>
    </p:spTree>
    <p:extLst>
      <p:ext uri="{BB962C8B-B14F-4D97-AF65-F5344CB8AC3E}">
        <p14:creationId xmlns:p14="http://schemas.microsoft.com/office/powerpoint/2010/main" val="160359937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sz="7055"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1" y="3877279"/>
            <a:ext cx="9860674" cy="1793881"/>
          </a:xfrm>
          <a:noFill/>
        </p:spPr>
        <p:txBody>
          <a:bodyPr lIns="182880" tIns="146304" rIns="182880" bIns="146304">
            <a:noAutofit/>
          </a:bodyPr>
          <a:lstStyle>
            <a:lvl1pPr marL="0" indent="0">
              <a:spcBef>
                <a:spcPts val="0"/>
              </a:spcBef>
              <a:buNone/>
              <a:defRPr sz="352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5952456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lang="en-US" sz="7055"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635766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4"/>
            <a:ext cx="11653523" cy="1158793"/>
          </a:xfrm>
          <a:noFill/>
        </p:spPr>
        <p:txBody>
          <a:bodyPr tIns="91440" bIns="91440" anchor="t" anchorCtr="0">
            <a:spAutoFit/>
          </a:bodyPr>
          <a:lstStyle>
            <a:lvl1pPr>
              <a:defRPr sz="7055"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781727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4"/>
            <a:ext cx="11653523" cy="1158793"/>
          </a:xfrm>
          <a:noFill/>
        </p:spPr>
        <p:txBody>
          <a:bodyPr tIns="91440" bIns="91440" anchor="t" anchorCtr="0">
            <a:spAutoFit/>
          </a:bodyPr>
          <a:lstStyle>
            <a:lvl1pPr>
              <a:defRPr sz="7055"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861604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7"/>
            <a:ext cx="11653523" cy="2052030"/>
          </a:xfrm>
        </p:spPr>
        <p:txBody>
          <a:bodyPr>
            <a:spAutoFit/>
          </a:bodyPr>
          <a:lstStyle>
            <a:lvl1pPr>
              <a:defRPr sz="3919">
                <a:solidFill>
                  <a:schemeClr val="accent4"/>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49212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4"/>
            <a:ext cx="11653523" cy="1158793"/>
          </a:xfrm>
          <a:noFill/>
        </p:spPr>
        <p:txBody>
          <a:bodyPr tIns="91440" bIns="91440" anchor="t" anchorCtr="0">
            <a:spAutoFit/>
          </a:bodyPr>
          <a:lstStyle>
            <a:lvl1pPr>
              <a:defRPr sz="7055"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270473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39938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0125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fld id="{A34B8C21-472C-43AD-8B9F-5964D09AB204}" type="slidenum">
              <a:rPr lang="en-IN" smtClean="0">
                <a:solidFill>
                  <a:srgbClr val="FFFFFF"/>
                </a:solidFill>
              </a:rPr>
              <a:pPr/>
              <a:t>‹#›</a:t>
            </a:fld>
            <a:endParaRPr lang="en-IN" dirty="0">
              <a:solidFill>
                <a:srgbClr val="FFFFFF"/>
              </a:solidFill>
            </a:endParaRPr>
          </a:p>
        </p:txBody>
      </p:sp>
    </p:spTree>
    <p:extLst>
      <p:ext uri="{BB962C8B-B14F-4D97-AF65-F5344CB8AC3E}">
        <p14:creationId xmlns:p14="http://schemas.microsoft.com/office/powerpoint/2010/main" val="24587561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7356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3" tIns="45703" rIns="45703" bIns="45703" numCol="1" spcCol="0" rtlCol="0" fromWordArt="0" anchor="ctr" anchorCtr="0" forceAA="0" compatLnSpc="1">
            <a:prstTxWarp prst="textNoShape">
              <a:avLst/>
            </a:prstTxWarp>
            <a:noAutofit/>
          </a:bodyPr>
          <a:lstStyle/>
          <a:p>
            <a:pPr algn="ctr" defTabSz="913740" fontAlgn="base">
              <a:spcBef>
                <a:spcPct val="0"/>
              </a:spcBef>
              <a:spcAft>
                <a:spcPct val="0"/>
              </a:spcAft>
            </a:pPr>
            <a:endParaRPr lang="en-US" sz="176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4"/>
            <a:ext cx="11653522" cy="1956973"/>
          </a:xfrm>
        </p:spPr>
        <p:txBody>
          <a:bodyPr/>
          <a:lstStyle>
            <a:lvl1pPr marL="0" indent="0">
              <a:buNone/>
              <a:defRPr sz="3233">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5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8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19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88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7229443"/>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1" y="6170061"/>
            <a:ext cx="11623331" cy="395317"/>
          </a:xfrm>
          <a:prstGeom prst="rect">
            <a:avLst/>
          </a:prstGeom>
          <a:noFill/>
          <a:ln w="12700">
            <a:noFill/>
            <a:miter lim="800000"/>
            <a:headEnd type="none" w="sm" len="sm"/>
            <a:tailEnd type="none" w="sm" len="sm"/>
          </a:ln>
          <a:effectLst/>
        </p:spPr>
        <p:txBody>
          <a:bodyPr vert="horz" wrap="square" lIns="179213" tIns="143370" rIns="179213" bIns="143370" numCol="1" anchor="t" anchorCtr="0" compatLnSpc="1">
            <a:prstTxWarp prst="textNoShape">
              <a:avLst/>
            </a:prstTxWarp>
            <a:spAutoFit/>
          </a:bodyPr>
          <a:lstStyle/>
          <a:p>
            <a:pPr defTabSz="913562" eaLnBrk="0" hangingPunct="0"/>
            <a:r>
              <a:rPr lang="en-US" sz="686" dirty="0">
                <a:gradFill>
                  <a:gsLst>
                    <a:gs pos="0">
                      <a:srgbClr val="505050"/>
                    </a:gs>
                    <a:gs pos="100000">
                      <a:srgbClr val="505050"/>
                    </a:gs>
                  </a:gsLst>
                  <a:lin ang="5400000" scaled="0"/>
                </a:gradFill>
                <a:cs typeface="Segoe UI" pitchFamily="34" charset="0"/>
              </a:rPr>
              <a:t>© 2014 Microsoft Corporation. All rights reserved. </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203" y="3083653"/>
            <a:ext cx="3223861" cy="690694"/>
          </a:xfrm>
          <a:prstGeom prst="rect">
            <a:avLst/>
          </a:prstGeom>
        </p:spPr>
      </p:pic>
    </p:spTree>
    <p:extLst>
      <p:ext uri="{BB962C8B-B14F-4D97-AF65-F5344CB8AC3E}">
        <p14:creationId xmlns:p14="http://schemas.microsoft.com/office/powerpoint/2010/main" val="181202294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9"/>
            <a:ext cx="11653523" cy="2396047"/>
          </a:xfrm>
          <a:prstGeom prst="rect">
            <a:avLst/>
          </a:prstGeom>
        </p:spPr>
        <p:txBody>
          <a:bodyPr/>
          <a:lstStyle>
            <a:lvl1pPr marL="284677" indent="-284677">
              <a:buClr>
                <a:schemeClr val="tx1"/>
              </a:buClr>
              <a:buSzPct val="90000"/>
              <a:buFont typeface="Arial" pitchFamily="34" charset="0"/>
              <a:buChar char="•"/>
              <a:defRPr sz="352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19" indent="-275344">
              <a:buClr>
                <a:schemeClr val="tx1"/>
              </a:buClr>
              <a:buSzPct val="90000"/>
              <a:buFont typeface="Arial" pitchFamily="34" charset="0"/>
              <a:buChar char="•"/>
              <a:defRPr sz="313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696" indent="-284677">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705" indent="-224009">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713" indent="-224009">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7"/>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5"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626636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rgbClr val="808080"/>
                </a:solidFill>
              </a:defRPr>
            </a:lvl1pPr>
          </a:lstStyle>
          <a:p>
            <a:fld id="{A34B8C21-472C-43AD-8B9F-5964D09AB204}" type="slidenum">
              <a:rPr lang="en-IN" smtClean="0"/>
              <a:pPr/>
              <a:t>‹#›</a:t>
            </a:fld>
            <a:endParaRPr lang="en-IN" dirty="0"/>
          </a:p>
        </p:txBody>
      </p:sp>
    </p:spTree>
    <p:extLst>
      <p:ext uri="{BB962C8B-B14F-4D97-AF65-F5344CB8AC3E}">
        <p14:creationId xmlns:p14="http://schemas.microsoft.com/office/powerpoint/2010/main" val="98302906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_Title Slide Photo_Option">
    <p:spTree>
      <p:nvGrpSpPr>
        <p:cNvPr id="1" name=""/>
        <p:cNvGrpSpPr/>
        <p:nvPr/>
      </p:nvGrpSpPr>
      <p:grpSpPr>
        <a:xfrm>
          <a:off x="0" y="0"/>
          <a:ext cx="0" cy="0"/>
          <a:chOff x="0" y="0"/>
          <a:chExt cx="0" cy="0"/>
        </a:xfrm>
      </p:grpSpPr>
      <p:sp>
        <p:nvSpPr>
          <p:cNvPr id="2" name="Rectangle 1"/>
          <p:cNvSpPr/>
          <p:nvPr/>
        </p:nvSpPr>
        <p:spPr bwMode="auto">
          <a:xfrm>
            <a:off x="5644611" y="2103818"/>
            <a:ext cx="6278150" cy="3491849"/>
          </a:xfrm>
          <a:prstGeom prst="rect">
            <a:avLst/>
          </a:prstGeom>
          <a:solidFill>
            <a:srgbClr val="002050">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850" y="2103817"/>
            <a:ext cx="6274911" cy="1793104"/>
          </a:xfrm>
          <a:noFill/>
        </p:spPr>
        <p:txBody>
          <a:bodyPr lIns="146304" tIns="91440" rIns="146304" bIns="91440" anchor="t" anchorCtr="0"/>
          <a:lstStyle>
            <a:lvl1pPr>
              <a:defRPr sz="5294" spc="-98" baseline="0">
                <a:gradFill>
                  <a:gsLst>
                    <a:gs pos="64646">
                      <a:srgbClr val="FFFFFF"/>
                    </a:gs>
                    <a:gs pos="4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231" y="3896902"/>
            <a:ext cx="6276530" cy="1698765"/>
          </a:xfrm>
        </p:spPr>
        <p:txBody>
          <a:bodyPr tIns="109728" bIns="109728">
            <a:noAutofit/>
          </a:bodyPr>
          <a:lstStyle>
            <a:lvl1pPr marL="0" indent="0">
              <a:spcBef>
                <a:spcPts val="0"/>
              </a:spcBef>
              <a:buNone/>
              <a:defRPr sz="3137">
                <a:gradFill>
                  <a:gsLst>
                    <a:gs pos="64646">
                      <a:srgbClr val="FFFFFF"/>
                    </a:gs>
                    <a:gs pos="45000">
                      <a:srgbClr val="FFFFFF"/>
                    </a:gs>
                  </a:gsLst>
                  <a:lin ang="5400000" scaled="0"/>
                </a:gradFill>
              </a:defRPr>
            </a:lvl1pPr>
          </a:lstStyle>
          <a:p>
            <a:pPr lvl="0"/>
            <a:r>
              <a:rPr lang="en-US" dirty="0"/>
              <a:t>Speaker Name</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4057" y="6043943"/>
            <a:ext cx="1653406" cy="356169"/>
          </a:xfrm>
          <a:prstGeom prst="rect">
            <a:avLst/>
          </a:prstGeom>
        </p:spPr>
      </p:pic>
    </p:spTree>
    <p:extLst>
      <p:ext uri="{BB962C8B-B14F-4D97-AF65-F5344CB8AC3E}">
        <p14:creationId xmlns:p14="http://schemas.microsoft.com/office/powerpoint/2010/main" val="96776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18" Type="http://schemas.openxmlformats.org/officeDocument/2006/relationships/slideLayout" Target="../slideLayouts/slideLayout223.xml"/><Relationship Id="rId3" Type="http://schemas.openxmlformats.org/officeDocument/2006/relationships/slideLayout" Target="../slideLayouts/slideLayout208.xml"/><Relationship Id="rId21" Type="http://schemas.openxmlformats.org/officeDocument/2006/relationships/slideLayout" Target="../slideLayouts/slideLayout226.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slideLayout" Target="../slideLayouts/slideLayout222.xml"/><Relationship Id="rId2" Type="http://schemas.openxmlformats.org/officeDocument/2006/relationships/slideLayout" Target="../slideLayouts/slideLayout207.xml"/><Relationship Id="rId16" Type="http://schemas.openxmlformats.org/officeDocument/2006/relationships/slideLayout" Target="../slideLayouts/slideLayout221.xml"/><Relationship Id="rId20" Type="http://schemas.openxmlformats.org/officeDocument/2006/relationships/slideLayout" Target="../slideLayouts/slideLayout225.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23" Type="http://schemas.openxmlformats.org/officeDocument/2006/relationships/theme" Target="../theme/theme10.xml"/><Relationship Id="rId10" Type="http://schemas.openxmlformats.org/officeDocument/2006/relationships/slideLayout" Target="../slideLayouts/slideLayout215.xml"/><Relationship Id="rId19" Type="http://schemas.openxmlformats.org/officeDocument/2006/relationships/slideLayout" Target="../slideLayouts/slideLayout224.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 Id="rId22" Type="http://schemas.openxmlformats.org/officeDocument/2006/relationships/slideLayout" Target="../slideLayouts/slideLayout22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18" Type="http://schemas.openxmlformats.org/officeDocument/2006/relationships/slideLayout" Target="../slideLayouts/slideLayout246.xml"/><Relationship Id="rId26" Type="http://schemas.openxmlformats.org/officeDocument/2006/relationships/slideLayout" Target="../slideLayouts/slideLayout254.xml"/><Relationship Id="rId3" Type="http://schemas.openxmlformats.org/officeDocument/2006/relationships/slideLayout" Target="../slideLayouts/slideLayout231.xml"/><Relationship Id="rId21" Type="http://schemas.openxmlformats.org/officeDocument/2006/relationships/slideLayout" Target="../slideLayouts/slideLayout249.xml"/><Relationship Id="rId34" Type="http://schemas.openxmlformats.org/officeDocument/2006/relationships/slideLayout" Target="../slideLayouts/slideLayout262.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17" Type="http://schemas.openxmlformats.org/officeDocument/2006/relationships/slideLayout" Target="../slideLayouts/slideLayout245.xml"/><Relationship Id="rId25" Type="http://schemas.openxmlformats.org/officeDocument/2006/relationships/slideLayout" Target="../slideLayouts/slideLayout253.xml"/><Relationship Id="rId33" Type="http://schemas.openxmlformats.org/officeDocument/2006/relationships/slideLayout" Target="../slideLayouts/slideLayout261.xml"/><Relationship Id="rId2" Type="http://schemas.openxmlformats.org/officeDocument/2006/relationships/slideLayout" Target="../slideLayouts/slideLayout230.xml"/><Relationship Id="rId16" Type="http://schemas.openxmlformats.org/officeDocument/2006/relationships/slideLayout" Target="../slideLayouts/slideLayout244.xml"/><Relationship Id="rId20" Type="http://schemas.openxmlformats.org/officeDocument/2006/relationships/slideLayout" Target="../slideLayouts/slideLayout248.xml"/><Relationship Id="rId29" Type="http://schemas.openxmlformats.org/officeDocument/2006/relationships/slideLayout" Target="../slideLayouts/slideLayout257.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24" Type="http://schemas.openxmlformats.org/officeDocument/2006/relationships/slideLayout" Target="../slideLayouts/slideLayout252.xml"/><Relationship Id="rId32" Type="http://schemas.openxmlformats.org/officeDocument/2006/relationships/slideLayout" Target="../slideLayouts/slideLayout260.xml"/><Relationship Id="rId5" Type="http://schemas.openxmlformats.org/officeDocument/2006/relationships/slideLayout" Target="../slideLayouts/slideLayout233.xml"/><Relationship Id="rId15" Type="http://schemas.openxmlformats.org/officeDocument/2006/relationships/slideLayout" Target="../slideLayouts/slideLayout243.xml"/><Relationship Id="rId23" Type="http://schemas.openxmlformats.org/officeDocument/2006/relationships/slideLayout" Target="../slideLayouts/slideLayout251.xml"/><Relationship Id="rId28" Type="http://schemas.openxmlformats.org/officeDocument/2006/relationships/slideLayout" Target="../slideLayouts/slideLayout256.xml"/><Relationship Id="rId36" Type="http://schemas.openxmlformats.org/officeDocument/2006/relationships/theme" Target="../theme/theme12.xml"/><Relationship Id="rId10" Type="http://schemas.openxmlformats.org/officeDocument/2006/relationships/slideLayout" Target="../slideLayouts/slideLayout238.xml"/><Relationship Id="rId19" Type="http://schemas.openxmlformats.org/officeDocument/2006/relationships/slideLayout" Target="../slideLayouts/slideLayout247.xml"/><Relationship Id="rId31" Type="http://schemas.openxmlformats.org/officeDocument/2006/relationships/slideLayout" Target="../slideLayouts/slideLayout259.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 Id="rId22" Type="http://schemas.openxmlformats.org/officeDocument/2006/relationships/slideLayout" Target="../slideLayouts/slideLayout250.xml"/><Relationship Id="rId27" Type="http://schemas.openxmlformats.org/officeDocument/2006/relationships/slideLayout" Target="../slideLayouts/slideLayout255.xml"/><Relationship Id="rId30" Type="http://schemas.openxmlformats.org/officeDocument/2006/relationships/slideLayout" Target="../slideLayouts/slideLayout258.xml"/><Relationship Id="rId35" Type="http://schemas.openxmlformats.org/officeDocument/2006/relationships/slideLayout" Target="../slideLayouts/slideLayout26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18" Type="http://schemas.openxmlformats.org/officeDocument/2006/relationships/slideLayout" Target="../slideLayouts/slideLayout281.xml"/><Relationship Id="rId3" Type="http://schemas.openxmlformats.org/officeDocument/2006/relationships/slideLayout" Target="../slideLayouts/slideLayout266.xml"/><Relationship Id="rId21" Type="http://schemas.openxmlformats.org/officeDocument/2006/relationships/slideLayout" Target="../slideLayouts/slideLayout284.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17" Type="http://schemas.openxmlformats.org/officeDocument/2006/relationships/slideLayout" Target="../slideLayouts/slideLayout280.xml"/><Relationship Id="rId25" Type="http://schemas.openxmlformats.org/officeDocument/2006/relationships/theme" Target="../theme/theme13.xml"/><Relationship Id="rId2" Type="http://schemas.openxmlformats.org/officeDocument/2006/relationships/slideLayout" Target="../slideLayouts/slideLayout265.xml"/><Relationship Id="rId16" Type="http://schemas.openxmlformats.org/officeDocument/2006/relationships/slideLayout" Target="../slideLayouts/slideLayout279.xml"/><Relationship Id="rId20" Type="http://schemas.openxmlformats.org/officeDocument/2006/relationships/slideLayout" Target="../slideLayouts/slideLayout283.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24" Type="http://schemas.openxmlformats.org/officeDocument/2006/relationships/slideLayout" Target="../slideLayouts/slideLayout287.xml"/><Relationship Id="rId5" Type="http://schemas.openxmlformats.org/officeDocument/2006/relationships/slideLayout" Target="../slideLayouts/slideLayout268.xml"/><Relationship Id="rId15" Type="http://schemas.openxmlformats.org/officeDocument/2006/relationships/slideLayout" Target="../slideLayouts/slideLayout278.xml"/><Relationship Id="rId23" Type="http://schemas.openxmlformats.org/officeDocument/2006/relationships/slideLayout" Target="../slideLayouts/slideLayout286.xml"/><Relationship Id="rId10" Type="http://schemas.openxmlformats.org/officeDocument/2006/relationships/slideLayout" Target="../slideLayouts/slideLayout273.xml"/><Relationship Id="rId19" Type="http://schemas.openxmlformats.org/officeDocument/2006/relationships/slideLayout" Target="../slideLayouts/slideLayout282.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slideLayout" Target="../slideLayouts/slideLayout277.xml"/><Relationship Id="rId22" Type="http://schemas.openxmlformats.org/officeDocument/2006/relationships/slideLayout" Target="../slideLayouts/slideLayout28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9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14.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3" Type="http://schemas.openxmlformats.org/officeDocument/2006/relationships/slideLayout" Target="../slideLayouts/slideLayout301.xml"/><Relationship Id="rId21" Type="http://schemas.openxmlformats.org/officeDocument/2006/relationships/image" Target="../media/image25.emf"/><Relationship Id="rId7" Type="http://schemas.openxmlformats.org/officeDocument/2006/relationships/slideLayout" Target="../slideLayouts/slideLayout305.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theme" Target="../theme/theme15.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320.xml"/><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image" Target="../media/image25.emf"/><Relationship Id="rId5" Type="http://schemas.openxmlformats.org/officeDocument/2006/relationships/theme" Target="../theme/theme16.xml"/><Relationship Id="rId4" Type="http://schemas.openxmlformats.org/officeDocument/2006/relationships/slideLayout" Target="../slideLayouts/slideLayout32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theme" Target="../theme/theme17.xml"/><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3" Type="http://schemas.openxmlformats.org/officeDocument/2006/relationships/slideLayout" Target="../slideLayouts/slideLayout336.xml"/><Relationship Id="rId21" Type="http://schemas.openxmlformats.org/officeDocument/2006/relationships/slideLayout" Target="../slideLayouts/slideLayout354.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image" Target="../media/image4.png"/><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0" Type="http://schemas.openxmlformats.org/officeDocument/2006/relationships/slideLayout" Target="../slideLayouts/slideLayout353.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24" Type="http://schemas.openxmlformats.org/officeDocument/2006/relationships/theme" Target="../theme/theme18.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10" Type="http://schemas.openxmlformats.org/officeDocument/2006/relationships/slideLayout" Target="../slideLayouts/slideLayout343.xml"/><Relationship Id="rId19" Type="http://schemas.openxmlformats.org/officeDocument/2006/relationships/slideLayout" Target="../slideLayouts/slideLayout352.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 Id="rId22" Type="http://schemas.openxmlformats.org/officeDocument/2006/relationships/slideLayout" Target="../slideLayouts/slideLayout35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64.xml"/><Relationship Id="rId3" Type="http://schemas.openxmlformats.org/officeDocument/2006/relationships/slideLayout" Target="../slideLayouts/slideLayout359.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theme" Target="../theme/theme19.xml"/><Relationship Id="rId5" Type="http://schemas.openxmlformats.org/officeDocument/2006/relationships/slideLayout" Target="../slideLayouts/slideLayout361.xml"/><Relationship Id="rId10" Type="http://schemas.openxmlformats.org/officeDocument/2006/relationships/slideLayout" Target="../slideLayouts/slideLayout366.xml"/><Relationship Id="rId4" Type="http://schemas.openxmlformats.org/officeDocument/2006/relationships/slideLayout" Target="../slideLayouts/slideLayout360.xml"/><Relationship Id="rId9" Type="http://schemas.openxmlformats.org/officeDocument/2006/relationships/slideLayout" Target="../slideLayouts/slideLayout3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image" Target="../media/image4.png"/><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slideLayout" Target="../slideLayouts/slideLayout379.xml"/><Relationship Id="rId18" Type="http://schemas.openxmlformats.org/officeDocument/2006/relationships/slideLayout" Target="../slideLayouts/slideLayout384.xml"/><Relationship Id="rId26" Type="http://schemas.openxmlformats.org/officeDocument/2006/relationships/image" Target="../media/image4.png"/><Relationship Id="rId3" Type="http://schemas.openxmlformats.org/officeDocument/2006/relationships/slideLayout" Target="../slideLayouts/slideLayout369.xml"/><Relationship Id="rId21" Type="http://schemas.openxmlformats.org/officeDocument/2006/relationships/slideLayout" Target="../slideLayouts/slideLayout387.xml"/><Relationship Id="rId7" Type="http://schemas.openxmlformats.org/officeDocument/2006/relationships/slideLayout" Target="../slideLayouts/slideLayout373.xml"/><Relationship Id="rId12" Type="http://schemas.openxmlformats.org/officeDocument/2006/relationships/slideLayout" Target="../slideLayouts/slideLayout378.xml"/><Relationship Id="rId17" Type="http://schemas.openxmlformats.org/officeDocument/2006/relationships/slideLayout" Target="../slideLayouts/slideLayout383.xml"/><Relationship Id="rId25" Type="http://schemas.openxmlformats.org/officeDocument/2006/relationships/theme" Target="../theme/theme20.xml"/><Relationship Id="rId2" Type="http://schemas.openxmlformats.org/officeDocument/2006/relationships/slideLayout" Target="../slideLayouts/slideLayout368.xml"/><Relationship Id="rId16" Type="http://schemas.openxmlformats.org/officeDocument/2006/relationships/slideLayout" Target="../slideLayouts/slideLayout382.xml"/><Relationship Id="rId20" Type="http://schemas.openxmlformats.org/officeDocument/2006/relationships/slideLayout" Target="../slideLayouts/slideLayout386.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24" Type="http://schemas.openxmlformats.org/officeDocument/2006/relationships/slideLayout" Target="../slideLayouts/slideLayout390.xml"/><Relationship Id="rId5" Type="http://schemas.openxmlformats.org/officeDocument/2006/relationships/slideLayout" Target="../slideLayouts/slideLayout371.xml"/><Relationship Id="rId15" Type="http://schemas.openxmlformats.org/officeDocument/2006/relationships/slideLayout" Target="../slideLayouts/slideLayout381.xml"/><Relationship Id="rId23" Type="http://schemas.openxmlformats.org/officeDocument/2006/relationships/slideLayout" Target="../slideLayouts/slideLayout389.xml"/><Relationship Id="rId10" Type="http://schemas.openxmlformats.org/officeDocument/2006/relationships/slideLayout" Target="../slideLayouts/slideLayout376.xml"/><Relationship Id="rId19" Type="http://schemas.openxmlformats.org/officeDocument/2006/relationships/slideLayout" Target="../slideLayouts/slideLayout385.xml"/><Relationship Id="rId4" Type="http://schemas.openxmlformats.org/officeDocument/2006/relationships/slideLayout" Target="../slideLayouts/slideLayout370.xml"/><Relationship Id="rId9" Type="http://schemas.openxmlformats.org/officeDocument/2006/relationships/slideLayout" Target="../slideLayouts/slideLayout375.xml"/><Relationship Id="rId14" Type="http://schemas.openxmlformats.org/officeDocument/2006/relationships/slideLayout" Target="../slideLayouts/slideLayout380.xml"/><Relationship Id="rId22" Type="http://schemas.openxmlformats.org/officeDocument/2006/relationships/slideLayout" Target="../slideLayouts/slideLayout388.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392.xml"/><Relationship Id="rId1" Type="http://schemas.openxmlformats.org/officeDocument/2006/relationships/slideLayout" Target="../slideLayouts/slideLayout391.xml"/><Relationship Id="rId4" Type="http://schemas.openxmlformats.org/officeDocument/2006/relationships/image" Target="../media/image30.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slideLayout" Target="../slideLayouts/slideLayout405.xml"/><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slideLayout" Target="../slideLayouts/slideLayout404.xml"/><Relationship Id="rId2" Type="http://schemas.openxmlformats.org/officeDocument/2006/relationships/slideLayout" Target="../slideLayouts/slideLayout394.xml"/><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5" Type="http://schemas.openxmlformats.org/officeDocument/2006/relationships/theme" Target="../theme/theme22.xml"/><Relationship Id="rId10" Type="http://schemas.openxmlformats.org/officeDocument/2006/relationships/slideLayout" Target="../slideLayouts/slideLayout402.xml"/><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slideLayout" Target="../slideLayouts/slideLayout40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slideLayout" Target="../slideLayouts/slideLayout419.xml"/><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slideLayout" Target="../slideLayouts/slideLayout418.xml"/><Relationship Id="rId2" Type="http://schemas.openxmlformats.org/officeDocument/2006/relationships/slideLayout" Target="../slideLayouts/slideLayout408.xml"/><Relationship Id="rId16" Type="http://schemas.openxmlformats.org/officeDocument/2006/relationships/theme" Target="../theme/theme23.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slideLayout" Target="../slideLayouts/slideLayout417.xml"/><Relationship Id="rId5" Type="http://schemas.openxmlformats.org/officeDocument/2006/relationships/slideLayout" Target="../slideLayouts/slideLayout411.xml"/><Relationship Id="rId15" Type="http://schemas.openxmlformats.org/officeDocument/2006/relationships/slideLayout" Target="../slideLayouts/slideLayout421.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 Id="rId14" Type="http://schemas.openxmlformats.org/officeDocument/2006/relationships/slideLayout" Target="../slideLayouts/slideLayout4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image" Target="../media/image7.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theme" Target="../theme/theme3.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image" Target="../media/image13.png"/><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theme" Target="../theme/theme4.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image" Target="../media/image4.png"/><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41" Type="http://schemas.openxmlformats.org/officeDocument/2006/relationships/slideLayout" Target="../slideLayouts/slideLayout139.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theme" Target="../theme/theme5.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slideLayout" Target="../slideLayouts/slideLayout142.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26" Type="http://schemas.openxmlformats.org/officeDocument/2006/relationships/image" Target="../media/image25.emf"/><Relationship Id="rId3" Type="http://schemas.openxmlformats.org/officeDocument/2006/relationships/slideLayout" Target="../slideLayouts/slideLayout145.xml"/><Relationship Id="rId21" Type="http://schemas.openxmlformats.org/officeDocument/2006/relationships/slideLayout" Target="../slideLayouts/slideLayout163.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theme" Target="../theme/theme6.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slideLayout" Target="../slideLayouts/slideLayout166.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26" Type="http://schemas.openxmlformats.org/officeDocument/2006/relationships/slideLayout" Target="../slideLayouts/slideLayout192.xml"/><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slideLayout" Target="../slideLayouts/slideLayout191.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29" Type="http://schemas.openxmlformats.org/officeDocument/2006/relationships/image" Target="../media/image4.png"/><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slideLayout" Target="../slideLayouts/slideLayout190.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slideLayout" Target="../slideLayouts/slideLayout189.xml"/><Relationship Id="rId28" Type="http://schemas.openxmlformats.org/officeDocument/2006/relationships/theme" Target="../theme/theme7.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slideLayout" Target="../slideLayouts/slideLayout188.xml"/><Relationship Id="rId27" Type="http://schemas.openxmlformats.org/officeDocument/2006/relationships/slideLayout" Target="../slideLayouts/slideLayout1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196.xml"/><Relationship Id="rId21" Type="http://schemas.openxmlformats.org/officeDocument/2006/relationships/tags" Target="../tags/tag9.xml"/><Relationship Id="rId7" Type="http://schemas.openxmlformats.org/officeDocument/2006/relationships/slideLayout" Target="../slideLayouts/slideLayout200.xml"/><Relationship Id="rId12" Type="http://schemas.openxmlformats.org/officeDocument/2006/relationships/theme" Target="../theme/theme8.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195.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24" Type="http://schemas.openxmlformats.org/officeDocument/2006/relationships/tags" Target="../tags/tag12.xml"/><Relationship Id="rId5" Type="http://schemas.openxmlformats.org/officeDocument/2006/relationships/slideLayout" Target="../slideLayouts/slideLayout198.xml"/><Relationship Id="rId15" Type="http://schemas.openxmlformats.org/officeDocument/2006/relationships/tags" Target="../tags/tag3.xml"/><Relationship Id="rId23" Type="http://schemas.openxmlformats.org/officeDocument/2006/relationships/tags" Target="../tags/tag11.xml"/><Relationship Id="rId10" Type="http://schemas.openxmlformats.org/officeDocument/2006/relationships/slideLayout" Target="../slideLayouts/slideLayout203.xml"/><Relationship Id="rId19" Type="http://schemas.openxmlformats.org/officeDocument/2006/relationships/tags" Target="../tags/tag7.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image" Target="../media/image30.pn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3"/>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3"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12370903" y="-8230"/>
            <a:ext cx="936855" cy="5662633"/>
            <a:chOff x="12618967" y="-8396"/>
            <a:chExt cx="955641" cy="5775361"/>
          </a:xfrm>
        </p:grpSpPr>
        <p:grpSp>
          <p:nvGrpSpPr>
            <p:cNvPr id="26" name="Group 25"/>
            <p:cNvGrpSpPr/>
            <p:nvPr userDrawn="1"/>
          </p:nvGrpSpPr>
          <p:grpSpPr>
            <a:xfrm rot="5400000">
              <a:off x="11580864" y="1044098"/>
              <a:ext cx="2705442" cy="629236"/>
              <a:chOff x="1584344" y="4543426"/>
              <a:chExt cx="2705442"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751"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Dark Blue</a:t>
                </a:r>
              </a:p>
              <a:p>
                <a:pPr defTabSz="913751" fontAlgn="base">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R:0 G:32 B:80</a:t>
                </a:r>
              </a:p>
            </p:txBody>
          </p:sp>
          <p:sp>
            <p:nvSpPr>
              <p:cNvPr id="41" name="Rectangle 40"/>
              <p:cNvSpPr/>
              <p:nvPr userDrawn="1"/>
            </p:nvSpPr>
            <p:spPr bwMode="auto">
              <a:xfrm>
                <a:off x="2505456" y="4543427"/>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751"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Green</a:t>
                </a:r>
              </a:p>
              <a:p>
                <a:pPr defTabSz="913751" fontAlgn="base">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R:16 G:124 B:16</a:t>
                </a:r>
              </a:p>
            </p:txBody>
          </p:sp>
          <p:sp>
            <p:nvSpPr>
              <p:cNvPr id="42" name="Rectangle 41"/>
              <p:cNvSpPr/>
              <p:nvPr userDrawn="1"/>
            </p:nvSpPr>
            <p:spPr bwMode="auto">
              <a:xfrm>
                <a:off x="3419856" y="4543426"/>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751" fontAlgn="base">
                  <a:spcBef>
                    <a:spcPct val="0"/>
                  </a:spcBef>
                  <a:spcAft>
                    <a:spcPct val="0"/>
                  </a:spcAft>
                </a:pPr>
                <a:r>
                  <a:rPr lang="en-US" sz="490" b="1" dirty="0">
                    <a:gradFill>
                      <a:gsLst>
                        <a:gs pos="14644">
                          <a:srgbClr val="505050"/>
                        </a:gs>
                        <a:gs pos="42000">
                          <a:srgbClr val="505050"/>
                        </a:gs>
                      </a:gsLst>
                      <a:lin ang="5400000" scaled="0"/>
                    </a:gradFill>
                    <a:ea typeface="Segoe UI" pitchFamily="34" charset="0"/>
                    <a:cs typeface="Segoe UI" pitchFamily="34" charset="0"/>
                  </a:rPr>
                  <a:t>Light Green</a:t>
                </a:r>
              </a:p>
              <a:p>
                <a:pPr defTabSz="913751" fontAlgn="base">
                  <a:spcBef>
                    <a:spcPct val="0"/>
                  </a:spcBef>
                  <a:spcAft>
                    <a:spcPct val="0"/>
                  </a:spcAft>
                </a:pPr>
                <a:r>
                  <a:rPr lang="en-US" sz="490" dirty="0">
                    <a:gradFill>
                      <a:gsLst>
                        <a:gs pos="10042">
                          <a:srgbClr val="505050"/>
                        </a:gs>
                        <a:gs pos="39000">
                          <a:srgbClr val="505050"/>
                        </a:gs>
                      </a:gsLst>
                      <a:lin ang="5400000" scaled="0"/>
                    </a:gradFill>
                    <a:ea typeface="Segoe UI" pitchFamily="34" charset="0"/>
                    <a:cs typeface="Segoe UI" pitchFamily="34" charset="0"/>
                  </a:rPr>
                  <a:t>R:186 G:216 B:10</a:t>
                </a:r>
              </a:p>
            </p:txBody>
          </p:sp>
          <p:sp>
            <p:nvSpPr>
              <p:cNvPr id="43" name="Rectangle 42"/>
              <p:cNvSpPr/>
              <p:nvPr userDrawn="1"/>
            </p:nvSpPr>
            <p:spPr bwMode="auto">
              <a:xfrm>
                <a:off x="24987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751"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Dark Gray</a:t>
                </a:r>
              </a:p>
              <a:p>
                <a:pPr defTabSz="913751" fontAlgn="base">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R:80 G:80 B:80</a:t>
                </a:r>
              </a:p>
            </p:txBody>
          </p:sp>
          <p:sp>
            <p:nvSpPr>
              <p:cNvPr id="44" name="Rectangle 43"/>
              <p:cNvSpPr/>
              <p:nvPr userDrawn="1"/>
            </p:nvSpPr>
            <p:spPr bwMode="auto">
              <a:xfrm>
                <a:off x="3413144"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751"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Light Gray</a:t>
                </a:r>
              </a:p>
              <a:p>
                <a:pPr defTabSz="913751" fontAlgn="base">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R:115 G:115 B:115</a:t>
                </a:r>
              </a:p>
            </p:txBody>
          </p:sp>
          <p:sp>
            <p:nvSpPr>
              <p:cNvPr id="45" name="Rectangle 44"/>
              <p:cNvSpPr/>
              <p:nvPr userDrawn="1"/>
            </p:nvSpPr>
            <p:spPr bwMode="auto">
              <a:xfrm>
                <a:off x="1584344" y="4882896"/>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751"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Blue</a:t>
                </a:r>
              </a:p>
              <a:p>
                <a:pPr defTabSz="913751" fontAlgn="base">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R:0 G:120 B:215</a:t>
                </a: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751" fontAlgn="base">
                  <a:spcBef>
                    <a:spcPct val="0"/>
                  </a:spcBef>
                  <a:spcAft>
                    <a:spcPct val="0"/>
                  </a:spcAft>
                </a:pPr>
                <a:r>
                  <a:rPr lang="en-US" sz="490" b="1" dirty="0">
                    <a:gradFill>
                      <a:gsLst>
                        <a:gs pos="1674">
                          <a:srgbClr val="000000"/>
                        </a:gs>
                        <a:gs pos="46862">
                          <a:srgbClr val="505050">
                            <a:lumMod val="50000"/>
                          </a:srgbClr>
                        </a:gs>
                        <a:gs pos="7000">
                          <a:srgbClr val="505050">
                            <a:lumMod val="50000"/>
                          </a:srgbClr>
                        </a:gs>
                      </a:gsLst>
                      <a:lin ang="5400000" scaled="0"/>
                    </a:gradFill>
                    <a:ea typeface="Segoe UI" pitchFamily="34" charset="0"/>
                    <a:cs typeface="Segoe UI" pitchFamily="34" charset="0"/>
                  </a:rPr>
                  <a:t>Light Orange</a:t>
                </a:r>
              </a:p>
              <a:p>
                <a:pPr defTabSz="913751" fontAlgn="base">
                  <a:spcBef>
                    <a:spcPct val="0"/>
                  </a:spcBef>
                  <a:spcAft>
                    <a:spcPct val="0"/>
                  </a:spcAft>
                </a:pPr>
                <a:r>
                  <a:rPr lang="en-US" sz="490" dirty="0">
                    <a:gradFill>
                      <a:gsLst>
                        <a:gs pos="1674">
                          <a:srgbClr val="000000"/>
                        </a:gs>
                        <a:gs pos="46862">
                          <a:srgbClr val="505050">
                            <a:lumMod val="50000"/>
                          </a:srgbClr>
                        </a:gs>
                        <a:gs pos="7000">
                          <a:srgbClr val="505050">
                            <a:lumMod val="50000"/>
                          </a:srgbClr>
                        </a:gs>
                      </a:gsLst>
                      <a:lin ang="5400000" scaled="0"/>
                    </a:gradFill>
                    <a:ea typeface="Segoe UI" pitchFamily="34" charset="0"/>
                    <a:cs typeface="Segoe UI" pitchFamily="34" charset="0"/>
                  </a:rPr>
                  <a:t>R:255 G:140 B:0</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751"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Orange</a:t>
                </a:r>
              </a:p>
              <a:p>
                <a:pPr defTabSz="913751" fontAlgn="base">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R:216 G:59 B:1</a:t>
                </a:r>
              </a:p>
            </p:txBody>
          </p:sp>
          <p:sp>
            <p:nvSpPr>
              <p:cNvPr id="35" name="Rectangle 34"/>
              <p:cNvSpPr/>
              <p:nvPr userDrawn="1"/>
            </p:nvSpPr>
            <p:spPr bwMode="auto">
              <a:xfrm>
                <a:off x="4476564" y="4543426"/>
                <a:ext cx="869930" cy="289766"/>
              </a:xfrm>
              <a:prstGeom prst="rect">
                <a:avLst/>
              </a:prstGeom>
              <a:solidFill>
                <a:srgbClr val="004B1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751"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Dark Green</a:t>
                </a:r>
              </a:p>
              <a:p>
                <a:pPr defTabSz="913751" fontAlgn="base">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R:0 G:75 B:28</a:t>
                </a:r>
              </a:p>
            </p:txBody>
          </p:sp>
        </p:grpSp>
        <p:sp>
          <p:nvSpPr>
            <p:cNvPr id="28" name="TextBox 27"/>
            <p:cNvSpPr txBox="1"/>
            <p:nvPr userDrawn="1"/>
          </p:nvSpPr>
          <p:spPr>
            <a:xfrm rot="5400000">
              <a:off x="12979639" y="256928"/>
              <a:ext cx="860293" cy="329645"/>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rgbClr val="505050"/>
                      </a:gs>
                      <a:gs pos="30000">
                        <a:srgbClr val="505050"/>
                      </a:gs>
                    </a:gsLst>
                    <a:lin ang="5400000" scaled="0"/>
                  </a:gradFill>
                </a:rPr>
                <a:t>Main colors</a:t>
              </a:r>
            </a:p>
          </p:txBody>
        </p:sp>
        <p:sp>
          <p:nvSpPr>
            <p:cNvPr id="32" name="TextBox 31"/>
            <p:cNvSpPr txBox="1"/>
            <p:nvPr userDrawn="1"/>
          </p:nvSpPr>
          <p:spPr>
            <a:xfrm rot="5400000">
              <a:off x="11746693"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rgbClr val="505050"/>
                      </a:gs>
                      <a:gs pos="30000">
                        <a:srgbClr val="505050"/>
                      </a:gs>
                    </a:gsLst>
                    <a:lin ang="5400000" scaled="0"/>
                  </a:gradFill>
                </a:rPr>
                <a:t>Secondary colors (use only when necessary)</a:t>
              </a:r>
            </a:p>
          </p:txBody>
        </p:sp>
      </p:grpSp>
      <p:sp>
        <p:nvSpPr>
          <p:cNvPr id="3" name="MSIPCM9e964e26bb902f8730bc120f" descr="{&quot;HashCode&quot;:427984535,&quot;Placement&quot;:&quot;Footer&quot;,&quot;Top&quot;:519.343,&quot;Left&quot;:420.7514,&quot;SlideWidth&quot;:960,&quot;SlideHeight&quot;:540}">
            <a:extLst>
              <a:ext uri="{FF2B5EF4-FFF2-40B4-BE49-F238E27FC236}">
                <a16:creationId xmlns:a16="http://schemas.microsoft.com/office/drawing/2014/main" xmlns="" id="{E601D2FD-7D36-41E9-90FD-058EC3FCB50D}"/>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422081293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Lst>
  <p:transition>
    <p:fade/>
  </p:transition>
  <p:txStyles>
    <p:titleStyle>
      <a:lvl1pPr algn="l" defTabSz="914016" rtl="0" eaLnBrk="1" latinLnBrk="0" hangingPunct="1">
        <a:lnSpc>
          <a:spcPct val="90000"/>
        </a:lnSpc>
        <a:spcBef>
          <a:spcPct val="0"/>
        </a:spcBef>
        <a:buNone/>
        <a:defRPr lang="en-US" sz="470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15" marR="0" indent="-336015" algn="l" defTabSz="914016" rtl="0" eaLnBrk="1" fontAlgn="auto" latinLnBrk="0" hangingPunct="1">
        <a:lnSpc>
          <a:spcPct val="90000"/>
        </a:lnSpc>
        <a:spcBef>
          <a:spcPct val="20000"/>
        </a:spcBef>
        <a:spcAft>
          <a:spcPts val="0"/>
        </a:spcAft>
        <a:buClrTx/>
        <a:buSzPct val="90000"/>
        <a:buFont typeface="Arial" pitchFamily="34" charset="0"/>
        <a:buChar char="•"/>
        <a:tabLst/>
        <a:defRPr sz="3919" kern="1200" spc="0" baseline="0">
          <a:gradFill>
            <a:gsLst>
              <a:gs pos="1250">
                <a:schemeClr val="tx1"/>
              </a:gs>
              <a:gs pos="100000">
                <a:schemeClr val="tx1"/>
              </a:gs>
            </a:gsLst>
            <a:lin ang="5400000" scaled="0"/>
          </a:gradFill>
          <a:latin typeface="+mj-lt"/>
          <a:ea typeface="+mn-ea"/>
          <a:cs typeface="+mn-cs"/>
        </a:defRPr>
      </a:lvl1pPr>
      <a:lvl2pPr marL="572471" marR="0" indent="-236454" algn="l" defTabSz="914016"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036" marR="0" indent="-224011" algn="l" defTabSz="914016"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047" marR="0" indent="-224011" algn="l" defTabSz="914016"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058" marR="0" indent="-224011" algn="l" defTabSz="914016"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3543" indent="-228504" algn="l" defTabSz="91401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0552" indent="-228504" algn="l" defTabSz="91401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7561" indent="-228504" algn="l" defTabSz="91401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4569" indent="-228504" algn="l" defTabSz="914016"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016" rtl="0" eaLnBrk="1" latinLnBrk="0" hangingPunct="1">
        <a:defRPr sz="1765" kern="1200">
          <a:solidFill>
            <a:schemeClr val="tx1"/>
          </a:solidFill>
          <a:latin typeface="+mn-lt"/>
          <a:ea typeface="+mn-ea"/>
          <a:cs typeface="+mn-cs"/>
        </a:defRPr>
      </a:lvl1pPr>
      <a:lvl2pPr marL="457007" algn="l" defTabSz="914016" rtl="0" eaLnBrk="1" latinLnBrk="0" hangingPunct="1">
        <a:defRPr sz="1765" kern="1200">
          <a:solidFill>
            <a:schemeClr val="tx1"/>
          </a:solidFill>
          <a:latin typeface="+mn-lt"/>
          <a:ea typeface="+mn-ea"/>
          <a:cs typeface="+mn-cs"/>
        </a:defRPr>
      </a:lvl2pPr>
      <a:lvl3pPr marL="914016" algn="l" defTabSz="914016" rtl="0" eaLnBrk="1" latinLnBrk="0" hangingPunct="1">
        <a:defRPr sz="1765" kern="1200">
          <a:solidFill>
            <a:schemeClr val="tx1"/>
          </a:solidFill>
          <a:latin typeface="+mn-lt"/>
          <a:ea typeface="+mn-ea"/>
          <a:cs typeface="+mn-cs"/>
        </a:defRPr>
      </a:lvl3pPr>
      <a:lvl4pPr marL="1371024" algn="l" defTabSz="914016" rtl="0" eaLnBrk="1" latinLnBrk="0" hangingPunct="1">
        <a:defRPr sz="1765" kern="1200">
          <a:solidFill>
            <a:schemeClr val="tx1"/>
          </a:solidFill>
          <a:latin typeface="+mn-lt"/>
          <a:ea typeface="+mn-ea"/>
          <a:cs typeface="+mn-cs"/>
        </a:defRPr>
      </a:lvl4pPr>
      <a:lvl5pPr marL="1828032" algn="l" defTabSz="914016" rtl="0" eaLnBrk="1" latinLnBrk="0" hangingPunct="1">
        <a:defRPr sz="1765" kern="1200">
          <a:solidFill>
            <a:schemeClr val="tx1"/>
          </a:solidFill>
          <a:latin typeface="+mn-lt"/>
          <a:ea typeface="+mn-ea"/>
          <a:cs typeface="+mn-cs"/>
        </a:defRPr>
      </a:lvl5pPr>
      <a:lvl6pPr marL="2285040" algn="l" defTabSz="914016" rtl="0" eaLnBrk="1" latinLnBrk="0" hangingPunct="1">
        <a:defRPr sz="1765" kern="1200">
          <a:solidFill>
            <a:schemeClr val="tx1"/>
          </a:solidFill>
          <a:latin typeface="+mn-lt"/>
          <a:ea typeface="+mn-ea"/>
          <a:cs typeface="+mn-cs"/>
        </a:defRPr>
      </a:lvl6pPr>
      <a:lvl7pPr marL="2742048" algn="l" defTabSz="914016" rtl="0" eaLnBrk="1" latinLnBrk="0" hangingPunct="1">
        <a:defRPr sz="1765" kern="1200">
          <a:solidFill>
            <a:schemeClr val="tx1"/>
          </a:solidFill>
          <a:latin typeface="+mn-lt"/>
          <a:ea typeface="+mn-ea"/>
          <a:cs typeface="+mn-cs"/>
        </a:defRPr>
      </a:lvl7pPr>
      <a:lvl8pPr marL="3199055" algn="l" defTabSz="914016" rtl="0" eaLnBrk="1" latinLnBrk="0" hangingPunct="1">
        <a:defRPr sz="1765" kern="1200">
          <a:solidFill>
            <a:schemeClr val="tx1"/>
          </a:solidFill>
          <a:latin typeface="+mn-lt"/>
          <a:ea typeface="+mn-ea"/>
          <a:cs typeface="+mn-cs"/>
        </a:defRPr>
      </a:lvl8pPr>
      <a:lvl9pPr marL="3656065" algn="l" defTabSz="914016"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2" y="1189179"/>
            <a:ext cx="11653521" cy="186820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MSIPCM19bd4c2298ada33b4b294562" descr="{&quot;HashCode&quot;:427984535,&quot;Placement&quot;:&quot;Footer&quot;,&quot;Top&quot;:519.343,&quot;Left&quot;:420.7514,&quot;SlideWidth&quot;:960,&quot;SlideHeight&quot;:540}">
            <a:extLst>
              <a:ext uri="{FF2B5EF4-FFF2-40B4-BE49-F238E27FC236}">
                <a16:creationId xmlns:a16="http://schemas.microsoft.com/office/drawing/2014/main" xmlns="" id="{BF34B7CF-4FCA-4751-B142-A1B780A47FE5}"/>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942263293"/>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 id="2147483946" r:id="rId22"/>
  </p:sldLayoutIdLst>
  <p:transition>
    <p:fade/>
  </p:transition>
  <p:txStyles>
    <p:titleStyle>
      <a:lvl1pPr algn="l" defTabSz="914192" rtl="0" eaLnBrk="1" latinLnBrk="0" hangingPunct="1">
        <a:lnSpc>
          <a:spcPct val="90000"/>
        </a:lnSpc>
        <a:spcBef>
          <a:spcPct val="0"/>
        </a:spcBef>
        <a:buNone/>
        <a:defRPr lang="en-US" sz="3529"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79">
          <p15:clr>
            <a:srgbClr val="C35EA4"/>
          </p15:clr>
        </p15:guide>
        <p15:guide id="17" pos="7400">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8927" y="1187645"/>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12296273" y="469851"/>
            <a:ext cx="935477" cy="5604441"/>
            <a:chOff x="12542837" y="479204"/>
            <a:chExt cx="954235" cy="5716011"/>
          </a:xfrm>
        </p:grpSpPr>
        <p:grpSp>
          <p:nvGrpSpPr>
            <p:cNvPr id="3" name="Group 2"/>
            <p:cNvGrpSpPr/>
            <p:nvPr userDrawn="1"/>
          </p:nvGrpSpPr>
          <p:grpSpPr>
            <a:xfrm>
              <a:off x="12542840" y="3543340"/>
              <a:ext cx="954232" cy="2651875"/>
              <a:chOff x="12542840" y="3543340"/>
              <a:chExt cx="954232" cy="2651875"/>
            </a:xfrm>
          </p:grpSpPr>
          <p:sp>
            <p:nvSpPr>
              <p:cNvPr id="20" name="TextBox 19"/>
              <p:cNvSpPr txBox="1"/>
              <p:nvPr userDrawn="1"/>
            </p:nvSpPr>
            <p:spPr>
              <a:xfrm rot="5400000">
                <a:off x="12010028" y="4708171"/>
                <a:ext cx="2647254" cy="326834"/>
              </a:xfrm>
              <a:prstGeom prst="rect">
                <a:avLst/>
              </a:prstGeom>
              <a:noFill/>
            </p:spPr>
            <p:txBody>
              <a:bodyPr wrap="none" lIns="0" tIns="91440" rIns="182880" bIns="91440" rtlCol="0">
                <a:spAutoFit/>
              </a:bodyPr>
              <a:lstStyle/>
              <a:p>
                <a:pPr defTabSz="914367">
                  <a:lnSpc>
                    <a:spcPct val="90000"/>
                  </a:lnSpc>
                  <a:spcAft>
                    <a:spcPts val="588"/>
                  </a:spcAft>
                </a:pPr>
                <a:r>
                  <a:rPr lang="en-US" sz="980">
                    <a:gradFill>
                      <a:gsLst>
                        <a:gs pos="82301">
                          <a:srgbClr val="292929"/>
                        </a:gs>
                        <a:gs pos="62000">
                          <a:srgbClr val="292929"/>
                        </a:gs>
                      </a:gsLst>
                      <a:lin ang="5400000" scaled="0"/>
                    </a:gradFill>
                  </a:rPr>
                  <a:t>Secondary colors (use only when necessary)</a:t>
                </a:r>
              </a:p>
            </p:txBody>
          </p:sp>
          <p:sp>
            <p:nvSpPr>
              <p:cNvPr id="21" name="Rectangle 20"/>
              <p:cNvSpPr/>
              <p:nvPr userDrawn="1"/>
            </p:nvSpPr>
            <p:spPr bwMode="auto">
              <a:xfrm rot="5400000">
                <a:off x="12592225" y="3833422"/>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37168">
                          <a:srgbClr val="292929"/>
                        </a:gs>
                        <a:gs pos="72000">
                          <a:srgbClr val="292929"/>
                        </a:gs>
                      </a:gsLst>
                      <a:lin ang="5400000" scaled="0"/>
                    </a:gradFill>
                    <a:ea typeface="Segoe UI" pitchFamily="34" charset="0"/>
                    <a:cs typeface="Segoe UI" pitchFamily="34" charset="0"/>
                  </a:rPr>
                  <a:t>Light Blue</a:t>
                </a:r>
              </a:p>
              <a:p>
                <a:pPr defTabSz="914102" fontAlgn="base">
                  <a:spcBef>
                    <a:spcPct val="0"/>
                  </a:spcBef>
                  <a:spcAft>
                    <a:spcPct val="0"/>
                  </a:spcAft>
                </a:pPr>
                <a:r>
                  <a:rPr lang="en-US" sz="490">
                    <a:gradFill>
                      <a:gsLst>
                        <a:gs pos="37168">
                          <a:srgbClr val="292929"/>
                        </a:gs>
                        <a:gs pos="72000">
                          <a:srgbClr val="292929"/>
                        </a:gs>
                      </a:gsLst>
                      <a:lin ang="5400000" scaled="0"/>
                    </a:gradFill>
                    <a:ea typeface="Segoe UI" pitchFamily="34" charset="0"/>
                    <a:cs typeface="Segoe UI" pitchFamily="34" charset="0"/>
                  </a:rPr>
                  <a:t>R:0 G:188 B:242</a:t>
                </a:r>
              </a:p>
            </p:txBody>
          </p:sp>
          <p:sp>
            <p:nvSpPr>
              <p:cNvPr id="22" name="Rectangle 21"/>
              <p:cNvSpPr/>
              <p:nvPr userDrawn="1"/>
            </p:nvSpPr>
            <p:spPr bwMode="auto">
              <a:xfrm rot="5400000">
                <a:off x="12252758" y="3833422"/>
                <a:ext cx="869930" cy="289766"/>
              </a:xfrm>
              <a:prstGeom prst="rect">
                <a:avLst/>
              </a:prstGeom>
              <a:solidFill>
                <a:srgbClr val="B4A0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37168">
                          <a:srgbClr val="292929"/>
                        </a:gs>
                        <a:gs pos="72000">
                          <a:srgbClr val="292929"/>
                        </a:gs>
                      </a:gsLst>
                      <a:lin ang="5400000" scaled="0"/>
                    </a:gradFill>
                    <a:ea typeface="Segoe UI" pitchFamily="34" charset="0"/>
                    <a:cs typeface="Segoe UI" pitchFamily="34" charset="0"/>
                  </a:rPr>
                  <a:t>Light Purple</a:t>
                </a:r>
              </a:p>
              <a:p>
                <a:pPr defTabSz="914102" fontAlgn="base">
                  <a:spcBef>
                    <a:spcPct val="0"/>
                  </a:spcBef>
                  <a:spcAft>
                    <a:spcPct val="0"/>
                  </a:spcAft>
                </a:pPr>
                <a:r>
                  <a:rPr lang="en-US" sz="490">
                    <a:gradFill>
                      <a:gsLst>
                        <a:gs pos="37168">
                          <a:srgbClr val="292929"/>
                        </a:gs>
                        <a:gs pos="72000">
                          <a:srgbClr val="292929"/>
                        </a:gs>
                      </a:gsLst>
                      <a:lin ang="5400000" scaled="0"/>
                    </a:gradFill>
                    <a:ea typeface="Segoe UI" pitchFamily="34" charset="0"/>
                    <a:cs typeface="Segoe UI" pitchFamily="34" charset="0"/>
                  </a:rPr>
                  <a:t>R:180 G:160 B:255</a:t>
                </a:r>
              </a:p>
            </p:txBody>
          </p:sp>
          <p:sp>
            <p:nvSpPr>
              <p:cNvPr id="23" name="Rectangle 22"/>
              <p:cNvSpPr/>
              <p:nvPr userDrawn="1"/>
            </p:nvSpPr>
            <p:spPr bwMode="auto">
              <a:xfrm rot="5400000">
                <a:off x="12252758" y="4747822"/>
                <a:ext cx="869930" cy="289766"/>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Dark Purple</a:t>
                </a:r>
              </a:p>
              <a:p>
                <a:pPr defTabSz="914102" fontAlgn="base">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R50 G20 B90</a:t>
                </a:r>
              </a:p>
            </p:txBody>
          </p:sp>
          <p:sp>
            <p:nvSpPr>
              <p:cNvPr id="24" name="Rectangle 23"/>
              <p:cNvSpPr/>
              <p:nvPr userDrawn="1"/>
            </p:nvSpPr>
            <p:spPr bwMode="auto">
              <a:xfrm rot="5400000">
                <a:off x="12592225" y="4747822"/>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Dark Blue</a:t>
                </a:r>
              </a:p>
              <a:p>
                <a:pPr defTabSz="914102" fontAlgn="base">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R:0 G:32 B:80</a:t>
                </a:r>
              </a:p>
            </p:txBody>
          </p:sp>
        </p:grpSp>
        <p:grpSp>
          <p:nvGrpSpPr>
            <p:cNvPr id="5" name="Group 4"/>
            <p:cNvGrpSpPr/>
            <p:nvPr userDrawn="1"/>
          </p:nvGrpSpPr>
          <p:grpSpPr>
            <a:xfrm>
              <a:off x="12542837" y="479204"/>
              <a:ext cx="954235" cy="2704947"/>
              <a:chOff x="12542837" y="479204"/>
              <a:chExt cx="954235" cy="2704947"/>
            </a:xfrm>
          </p:grpSpPr>
          <p:sp>
            <p:nvSpPr>
              <p:cNvPr id="27" name="Rectangle 26"/>
              <p:cNvSpPr/>
              <p:nvPr userDrawn="1"/>
            </p:nvSpPr>
            <p:spPr bwMode="auto">
              <a:xfrm rot="5400000">
                <a:off x="12592223" y="777891"/>
                <a:ext cx="869930" cy="289766"/>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Blue</a:t>
                </a:r>
              </a:p>
              <a:p>
                <a:pPr defTabSz="914102" fontAlgn="base">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R:0 G:120 B:215</a:t>
                </a:r>
              </a:p>
            </p:txBody>
          </p:sp>
          <p:sp>
            <p:nvSpPr>
              <p:cNvPr id="28" name="Rectangle 27"/>
              <p:cNvSpPr/>
              <p:nvPr userDrawn="1"/>
            </p:nvSpPr>
            <p:spPr bwMode="auto">
              <a:xfrm rot="5400000">
                <a:off x="12592224" y="1696613"/>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Purple</a:t>
                </a:r>
              </a:p>
              <a:p>
                <a:pPr defTabSz="914102" fontAlgn="base">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R:92 G:45 B:145</a:t>
                </a:r>
              </a:p>
            </p:txBody>
          </p:sp>
          <p:sp>
            <p:nvSpPr>
              <p:cNvPr id="29" name="Rectangle 28"/>
              <p:cNvSpPr/>
              <p:nvPr userDrawn="1"/>
            </p:nvSpPr>
            <p:spPr bwMode="auto">
              <a:xfrm rot="5400000">
                <a:off x="12592225" y="2604302"/>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Teal</a:t>
                </a:r>
              </a:p>
              <a:p>
                <a:pPr defTabSz="914102" fontAlgn="base">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R:0 G:130 B:114</a:t>
                </a:r>
              </a:p>
            </p:txBody>
          </p:sp>
          <p:sp>
            <p:nvSpPr>
              <p:cNvPr id="30" name="Rectangle 29"/>
              <p:cNvSpPr/>
              <p:nvPr userDrawn="1"/>
            </p:nvSpPr>
            <p:spPr bwMode="auto">
              <a:xfrm rot="5400000">
                <a:off x="12252755" y="1689903"/>
                <a:ext cx="869930" cy="289766"/>
              </a:xfrm>
              <a:prstGeom prst="rect">
                <a:avLst/>
              </a:prstGeom>
              <a:solidFill>
                <a:srgbClr val="E3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Light Magenta</a:t>
                </a:r>
              </a:p>
              <a:p>
                <a:pPr defTabSz="914102" fontAlgn="base">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R:227 G:0 B:140</a:t>
                </a:r>
              </a:p>
            </p:txBody>
          </p:sp>
          <p:sp>
            <p:nvSpPr>
              <p:cNvPr id="32" name="Rectangle 31"/>
              <p:cNvSpPr/>
              <p:nvPr userDrawn="1"/>
            </p:nvSpPr>
            <p:spPr bwMode="auto">
              <a:xfrm rot="5400000">
                <a:off x="12252757" y="775503"/>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37168">
                          <a:srgbClr val="292929"/>
                        </a:gs>
                        <a:gs pos="72000">
                          <a:srgbClr val="292929"/>
                        </a:gs>
                      </a:gsLst>
                      <a:lin ang="5400000" scaled="0"/>
                    </a:gradFill>
                    <a:ea typeface="Segoe UI" pitchFamily="34" charset="0"/>
                    <a:cs typeface="Segoe UI" pitchFamily="34" charset="0"/>
                  </a:rPr>
                  <a:t>Yellow</a:t>
                </a:r>
              </a:p>
              <a:p>
                <a:pPr defTabSz="914102" fontAlgn="base">
                  <a:spcBef>
                    <a:spcPct val="0"/>
                  </a:spcBef>
                  <a:spcAft>
                    <a:spcPct val="0"/>
                  </a:spcAft>
                </a:pPr>
                <a:r>
                  <a:rPr lang="en-US" sz="490">
                    <a:gradFill>
                      <a:gsLst>
                        <a:gs pos="37168">
                          <a:srgbClr val="292929"/>
                        </a:gs>
                        <a:gs pos="72000">
                          <a:srgbClr val="292929"/>
                        </a:gs>
                      </a:gsLst>
                      <a:lin ang="5400000" scaled="0"/>
                    </a:gradFill>
                    <a:ea typeface="Segoe UI" pitchFamily="34" charset="0"/>
                    <a:cs typeface="Segoe UI" pitchFamily="34" charset="0"/>
                  </a:rPr>
                  <a:t>R:225 G:185 B:0</a:t>
                </a:r>
              </a:p>
            </p:txBody>
          </p:sp>
          <p:sp>
            <p:nvSpPr>
              <p:cNvPr id="26" name="TextBox 25"/>
              <p:cNvSpPr txBox="1"/>
              <p:nvPr userDrawn="1"/>
            </p:nvSpPr>
            <p:spPr>
              <a:xfrm rot="5400000">
                <a:off x="12911683" y="737759"/>
                <a:ext cx="843944" cy="326834"/>
              </a:xfrm>
              <a:prstGeom prst="rect">
                <a:avLst/>
              </a:prstGeom>
              <a:noFill/>
            </p:spPr>
            <p:txBody>
              <a:bodyPr wrap="none" lIns="0" tIns="91440" rIns="182880" bIns="91440" rtlCol="0">
                <a:spAutoFit/>
              </a:bodyPr>
              <a:lstStyle/>
              <a:p>
                <a:pPr defTabSz="914367">
                  <a:lnSpc>
                    <a:spcPct val="90000"/>
                  </a:lnSpc>
                  <a:spcAft>
                    <a:spcPts val="588"/>
                  </a:spcAft>
                </a:pPr>
                <a:r>
                  <a:rPr lang="en-US" sz="980">
                    <a:gradFill>
                      <a:gsLst>
                        <a:gs pos="82301">
                          <a:srgbClr val="292929"/>
                        </a:gs>
                        <a:gs pos="62000">
                          <a:srgbClr val="292929"/>
                        </a:gs>
                      </a:gsLst>
                      <a:lin ang="5400000" scaled="0"/>
                    </a:gradFill>
                  </a:rPr>
                  <a:t>Main colors</a:t>
                </a:r>
              </a:p>
            </p:txBody>
          </p:sp>
          <p:sp>
            <p:nvSpPr>
              <p:cNvPr id="33" name="Rectangle 32"/>
              <p:cNvSpPr/>
              <p:nvPr userDrawn="1"/>
            </p:nvSpPr>
            <p:spPr bwMode="auto">
              <a:xfrm rot="5400000">
                <a:off x="12252758" y="2604303"/>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37168">
                          <a:srgbClr val="FFFFFF"/>
                        </a:gs>
                        <a:gs pos="72000">
                          <a:srgbClr val="FFFFFF"/>
                        </a:gs>
                      </a:gsLst>
                      <a:lin ang="5400000" scaled="0"/>
                    </a:gradFill>
                    <a:ea typeface="Segoe UI" pitchFamily="34" charset="0"/>
                    <a:cs typeface="Segoe UI" pitchFamily="34" charset="0"/>
                  </a:rPr>
                  <a:t>Grey 11</a:t>
                </a:r>
              </a:p>
              <a:p>
                <a:pPr defTabSz="914102" fontAlgn="base">
                  <a:spcBef>
                    <a:spcPct val="0"/>
                  </a:spcBef>
                  <a:spcAft>
                    <a:spcPct val="0"/>
                  </a:spcAft>
                </a:pPr>
                <a:r>
                  <a:rPr lang="en-US" sz="490">
                    <a:gradFill>
                      <a:gsLst>
                        <a:gs pos="37168">
                          <a:srgbClr val="FFFFFF"/>
                        </a:gs>
                        <a:gs pos="72000">
                          <a:srgbClr val="FFFFFF"/>
                        </a:gs>
                      </a:gsLst>
                      <a:lin ang="5400000" scaled="0"/>
                    </a:gradFill>
                    <a:ea typeface="Segoe UI" pitchFamily="34" charset="0"/>
                    <a:cs typeface="Segoe UI" pitchFamily="34" charset="0"/>
                  </a:rPr>
                  <a:t>R:80 G:80 B:80</a:t>
                </a:r>
              </a:p>
            </p:txBody>
          </p:sp>
        </p:grpSp>
      </p:grpSp>
      <p:sp>
        <p:nvSpPr>
          <p:cNvPr id="7" name="MSIPCMfa5942998fe87770af4798b9" descr="{&quot;HashCode&quot;:427984535,&quot;Placement&quot;:&quot;Footer&quot;,&quot;Top&quot;:519.343,&quot;Left&quot;:420.7514,&quot;SlideWidth&quot;:960,&quot;SlideHeight&quot;:540}">
            <a:extLst>
              <a:ext uri="{FF2B5EF4-FFF2-40B4-BE49-F238E27FC236}">
                <a16:creationId xmlns:a16="http://schemas.microsoft.com/office/drawing/2014/main" xmlns="" id="{2F5EF6CE-E51C-4CE1-B32E-118E15BCE1B0}"/>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1538626065"/>
      </p:ext>
    </p:extLst>
  </p:cSld>
  <p:clrMap bg1="lt1" tx1="dk1" bg2="lt2" tx2="dk2" accent1="accent1" accent2="accent2" accent3="accent3" accent4="accent4" accent5="accent5" accent6="accent6" hlink="hlink" folHlink="folHlink"/>
  <p:sldLayoutIdLst>
    <p:sldLayoutId id="2147483949" r:id="rId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333374"/>
            <a:ext cx="11151917" cy="1114425"/>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p:ph type="body" idx="1"/>
          </p:nvPr>
        </p:nvSpPr>
        <p:spPr>
          <a:xfrm>
            <a:off x="520836" y="1447800"/>
            <a:ext cx="11155093" cy="433993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txBox="1">
            <a:spLocks/>
          </p:cNvSpPr>
          <p:nvPr/>
        </p:nvSpPr>
        <p:spPr>
          <a:xfrm>
            <a:off x="430675" y="6399557"/>
            <a:ext cx="512737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a:solidFill>
                  <a:prstClr val="white">
                    <a:lumMod val="65000"/>
                  </a:prstClr>
                </a:solidFill>
              </a:rPr>
              <a:t>Microsoft Confidential, For Internal Use Only</a:t>
            </a:r>
          </a:p>
        </p:txBody>
      </p:sp>
      <p:sp>
        <p:nvSpPr>
          <p:cNvPr id="3" name="MSIPCM45f043169c8a0753aa163dae" descr="{&quot;HashCode&quot;:427984535,&quot;Placement&quot;:&quot;Footer&quot;,&quot;Top&quot;:519.343,&quot;Left&quot;:420.7514,&quot;SlideWidth&quot;:960,&quot;SlideHeight&quot;:540}">
            <a:extLst>
              <a:ext uri="{FF2B5EF4-FFF2-40B4-BE49-F238E27FC236}">
                <a16:creationId xmlns:a16="http://schemas.microsoft.com/office/drawing/2014/main" xmlns="" id="{167F2DB8-F806-417A-8329-C9C1BE37DD24}"/>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spc="-70">
                <a:solidFill>
                  <a:srgbClr val="000000"/>
                </a:solidFill>
                <a:latin typeface="Calibri" panose="020F0502020204030204" pitchFamily="34" charset="0"/>
              </a:rPr>
              <a:t>Classified - Confidential</a:t>
            </a:r>
            <a:endParaRPr lang="en-US" sz="1000" spc="-7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8389563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 id="2147483976" r:id="rId26"/>
    <p:sldLayoutId id="2147483977" r:id="rId27"/>
    <p:sldLayoutId id="2147483978" r:id="rId28"/>
    <p:sldLayoutId id="2147483979" r:id="rId29"/>
    <p:sldLayoutId id="2147483980" r:id="rId30"/>
    <p:sldLayoutId id="2147483981" r:id="rId31"/>
    <p:sldLayoutId id="2147483982" r:id="rId32"/>
    <p:sldLayoutId id="2147483983" r:id="rId33"/>
    <p:sldLayoutId id="2147483984" r:id="rId34"/>
    <p:sldLayoutId id="2147483985" r:id="rId35"/>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tx1">
              <a:lumMod val="65000"/>
              <a:lumOff val="35000"/>
            </a:schemeClr>
          </a:solidFill>
          <a:effectLst/>
          <a:latin typeface="+mj-lt"/>
          <a:ea typeface="+mn-ea"/>
          <a:cs typeface="Arial" charset="0"/>
        </a:defRPr>
      </a:lvl1pPr>
    </p:titleStyle>
    <p:bodyStyle>
      <a:lvl1pPr marL="320040" marR="0" indent="-320040"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2"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12366225" y="-8232"/>
            <a:ext cx="941530" cy="5662634"/>
            <a:chOff x="12614198" y="-8396"/>
            <a:chExt cx="960410" cy="5775362"/>
          </a:xfrm>
        </p:grpSpPr>
        <p:grpSp>
          <p:nvGrpSpPr>
            <p:cNvPr id="37" name="Group 36"/>
            <p:cNvGrpSpPr/>
            <p:nvPr userDrawn="1"/>
          </p:nvGrpSpPr>
          <p:grpSpPr>
            <a:xfrm>
              <a:off x="12614198" y="-8396"/>
              <a:ext cx="960410" cy="5724185"/>
              <a:chOff x="12614198" y="-8396"/>
              <a:chExt cx="960410" cy="5724185"/>
            </a:xfrm>
          </p:grpSpPr>
          <p:grpSp>
            <p:nvGrpSpPr>
              <p:cNvPr id="33" name="Group 32"/>
              <p:cNvGrpSpPr/>
              <p:nvPr userDrawn="1"/>
            </p:nvGrpSpPr>
            <p:grpSpPr>
              <a:xfrm rot="5400000">
                <a:off x="11576883" y="1040117"/>
                <a:ext cx="2708636" cy="634005"/>
                <a:chOff x="1581150" y="4543426"/>
                <a:chExt cx="2708636" cy="634005"/>
              </a:xfrm>
            </p:grpSpPr>
            <p:sp>
              <p:nvSpPr>
                <p:cNvPr id="3" name="Rectangle 2"/>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27" fontAlgn="base">
                    <a:spcBef>
                      <a:spcPct val="0"/>
                    </a:spcBef>
                    <a:spcAft>
                      <a:spcPct val="0"/>
                    </a:spcAft>
                    <a:defRPr/>
                  </a:pPr>
                  <a:r>
                    <a:rPr lang="en-US" sz="490" b="1" dirty="0">
                      <a:gradFill>
                        <a:gsLst>
                          <a:gs pos="0">
                            <a:srgbClr val="FFFFFF"/>
                          </a:gs>
                          <a:gs pos="100000">
                            <a:srgbClr val="FFFFFF"/>
                          </a:gs>
                        </a:gsLst>
                        <a:lin ang="5400000" scaled="0"/>
                      </a:gradFill>
                      <a:ea typeface="Segoe UI" pitchFamily="34" charset="0"/>
                      <a:cs typeface="Segoe UI" pitchFamily="34" charset="0"/>
                    </a:rPr>
                    <a:t>Purple</a:t>
                  </a:r>
                </a:p>
                <a:p>
                  <a:pPr defTabSz="913927" fontAlgn="base">
                    <a:spcBef>
                      <a:spcPct val="0"/>
                    </a:spcBef>
                    <a:spcAft>
                      <a:spcPct val="0"/>
                    </a:spcAft>
                    <a:defRPr/>
                  </a:pPr>
                  <a:r>
                    <a:rPr lang="en-US" sz="490" kern="0" dirty="0">
                      <a:gradFill>
                        <a:gsLst>
                          <a:gs pos="0">
                            <a:srgbClr val="FFFFFF"/>
                          </a:gs>
                          <a:gs pos="100000">
                            <a:srgbClr val="FFFFFF"/>
                          </a:gs>
                        </a:gsLst>
                        <a:lin ang="5400000" scaled="0"/>
                      </a:gradFill>
                      <a:ea typeface="Segoe UI" pitchFamily="34" charset="0"/>
                      <a:cs typeface="Segoe UI" pitchFamily="34" charset="0"/>
                    </a:rPr>
                    <a:t>R:0 G:45 B:145</a:t>
                  </a:r>
                </a:p>
              </p:txBody>
            </p:sp>
            <p:sp>
              <p:nvSpPr>
                <p:cNvPr id="6" name="Rectangle 5"/>
                <p:cNvSpPr/>
                <p:nvPr userDrawn="1"/>
              </p:nvSpPr>
              <p:spPr bwMode="auto">
                <a:xfrm>
                  <a:off x="1581150" y="4887665"/>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27" fontAlgn="base">
                    <a:spcBef>
                      <a:spcPct val="0"/>
                    </a:spcBef>
                    <a:spcAft>
                      <a:spcPct val="0"/>
                    </a:spcAft>
                    <a:defRPr/>
                  </a:pPr>
                  <a:r>
                    <a:rPr lang="en-US" sz="490" b="1" dirty="0">
                      <a:gradFill>
                        <a:gsLst>
                          <a:gs pos="0">
                            <a:srgbClr val="FFFFFF"/>
                          </a:gs>
                          <a:gs pos="100000">
                            <a:srgbClr val="FFFFFF"/>
                          </a:gs>
                        </a:gsLst>
                        <a:lin ang="5400000" scaled="0"/>
                      </a:gradFill>
                      <a:ea typeface="Segoe UI" pitchFamily="34" charset="0"/>
                      <a:cs typeface="Segoe UI" pitchFamily="34" charset="0"/>
                    </a:rPr>
                    <a:t>Dark Purple</a:t>
                  </a:r>
                </a:p>
                <a:p>
                  <a:pPr defTabSz="913927" fontAlgn="base">
                    <a:spcBef>
                      <a:spcPct val="0"/>
                    </a:spcBef>
                    <a:spcAft>
                      <a:spcPct val="0"/>
                    </a:spcAft>
                    <a:defRPr/>
                  </a:pPr>
                  <a:r>
                    <a:rPr lang="en-US" sz="490" kern="0" dirty="0">
                      <a:gradFill>
                        <a:gsLst>
                          <a:gs pos="0">
                            <a:srgbClr val="FFFFFF"/>
                          </a:gs>
                          <a:gs pos="100000">
                            <a:srgbClr val="FFFFFF"/>
                          </a:gs>
                        </a:gsLst>
                        <a:lin ang="5400000" scaled="0"/>
                      </a:gradFill>
                      <a:ea typeface="Segoe UI" pitchFamily="34" charset="0"/>
                      <a:cs typeface="Segoe UI" pitchFamily="34" charset="0"/>
                    </a:rPr>
                    <a:t>R:50 G:20 B:90</a:t>
                  </a:r>
                </a:p>
              </p:txBody>
            </p:sp>
            <p:sp>
              <p:nvSpPr>
                <p:cNvPr id="15" name="Rectangle 14"/>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27" fontAlgn="base">
                    <a:spcBef>
                      <a:spcPct val="0"/>
                    </a:spcBef>
                    <a:spcAft>
                      <a:spcPct val="0"/>
                    </a:spcAft>
                    <a:defRPr/>
                  </a:pPr>
                  <a:r>
                    <a:rPr lang="en-US" sz="490" b="1" dirty="0">
                      <a:gradFill>
                        <a:gsLst>
                          <a:gs pos="1775">
                            <a:srgbClr val="FFFFFF"/>
                          </a:gs>
                          <a:gs pos="14000">
                            <a:srgbClr val="FFFFFF"/>
                          </a:gs>
                        </a:gsLst>
                        <a:lin ang="5400000" scaled="0"/>
                      </a:gradFill>
                      <a:ea typeface="Segoe UI" pitchFamily="34" charset="0"/>
                      <a:cs typeface="Segoe UI" pitchFamily="34" charset="0"/>
                    </a:rPr>
                    <a:t>Dark Blue</a:t>
                  </a:r>
                </a:p>
                <a:p>
                  <a:pPr defTabSz="913927" fontAlgn="base">
                    <a:spcBef>
                      <a:spcPct val="0"/>
                    </a:spcBef>
                    <a:spcAft>
                      <a:spcPct val="0"/>
                    </a:spcAft>
                    <a:defRPr/>
                  </a:pPr>
                  <a:r>
                    <a:rPr lang="en-US" sz="490" kern="0" dirty="0">
                      <a:gradFill>
                        <a:gsLst>
                          <a:gs pos="1775">
                            <a:srgbClr val="FFFFFF"/>
                          </a:gs>
                          <a:gs pos="14000">
                            <a:srgbClr val="FFFFFF"/>
                          </a:gs>
                        </a:gsLst>
                        <a:lin ang="5400000" scaled="0"/>
                      </a:gradFill>
                      <a:ea typeface="Segoe UI" pitchFamily="34" charset="0"/>
                      <a:cs typeface="Segoe UI" pitchFamily="34" charset="0"/>
                    </a:rPr>
                    <a:t>R:0 G:32 B:80</a:t>
                  </a:r>
                </a:p>
              </p:txBody>
            </p:sp>
            <p:sp>
              <p:nvSpPr>
                <p:cNvPr id="16" name="Rectangle 15"/>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27" fontAlgn="base">
                    <a:spcBef>
                      <a:spcPct val="0"/>
                    </a:spcBef>
                    <a:spcAft>
                      <a:spcPct val="0"/>
                    </a:spcAft>
                    <a:defRPr/>
                  </a:pPr>
                  <a:r>
                    <a:rPr lang="en-US" sz="490" b="1" dirty="0">
                      <a:gradFill>
                        <a:gsLst>
                          <a:gs pos="0">
                            <a:srgbClr val="FFFFFF"/>
                          </a:gs>
                          <a:gs pos="100000">
                            <a:srgbClr val="FFFFFF"/>
                          </a:gs>
                        </a:gsLst>
                        <a:lin ang="5400000" scaled="0"/>
                      </a:gradFill>
                      <a:ea typeface="Segoe UI" pitchFamily="34" charset="0"/>
                      <a:cs typeface="Segoe UI" pitchFamily="34" charset="0"/>
                    </a:rPr>
                    <a:t>Magenta</a:t>
                  </a:r>
                </a:p>
                <a:p>
                  <a:pPr defTabSz="913927" fontAlgn="base">
                    <a:spcBef>
                      <a:spcPct val="0"/>
                    </a:spcBef>
                    <a:spcAft>
                      <a:spcPct val="0"/>
                    </a:spcAft>
                    <a:defRPr/>
                  </a:pPr>
                  <a:r>
                    <a:rPr lang="en-US" sz="490" kern="0" dirty="0">
                      <a:gradFill>
                        <a:gsLst>
                          <a:gs pos="2092">
                            <a:srgbClr val="F8F8F8"/>
                          </a:gs>
                          <a:gs pos="10042">
                            <a:srgbClr val="F8F8F8"/>
                          </a:gs>
                        </a:gsLst>
                        <a:lin ang="5400000" scaled="0"/>
                      </a:gradFill>
                      <a:ea typeface="Segoe UI" pitchFamily="34" charset="0"/>
                      <a:cs typeface="Segoe UI" pitchFamily="34" charset="0"/>
                    </a:rPr>
                    <a:t>R:180 G:0 B:158</a:t>
                  </a:r>
                </a:p>
              </p:txBody>
            </p:sp>
            <p:sp>
              <p:nvSpPr>
                <p:cNvPr id="17" name="Rectangle 16"/>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27" fontAlgn="base">
                    <a:spcBef>
                      <a:spcPct val="0"/>
                    </a:spcBef>
                    <a:spcAft>
                      <a:spcPct val="0"/>
                    </a:spcAft>
                    <a:defRPr/>
                  </a:pPr>
                  <a:r>
                    <a:rPr lang="en-US" sz="490" b="1" dirty="0">
                      <a:gradFill>
                        <a:gsLst>
                          <a:gs pos="0">
                            <a:srgbClr val="FFFFFF"/>
                          </a:gs>
                          <a:gs pos="100000">
                            <a:srgbClr val="FFFFFF"/>
                          </a:gs>
                        </a:gsLst>
                        <a:lin ang="5400000" scaled="0"/>
                      </a:gradFill>
                      <a:ea typeface="Segoe UI" pitchFamily="34" charset="0"/>
                      <a:cs typeface="Segoe UI" pitchFamily="34" charset="0"/>
                    </a:rPr>
                    <a:t>Dark Gray</a:t>
                  </a:r>
                </a:p>
                <a:p>
                  <a:pPr defTabSz="913927" fontAlgn="base">
                    <a:spcBef>
                      <a:spcPct val="0"/>
                    </a:spcBef>
                    <a:spcAft>
                      <a:spcPct val="0"/>
                    </a:spcAft>
                    <a:defRPr/>
                  </a:pPr>
                  <a:r>
                    <a:rPr lang="en-US" sz="490" kern="0" dirty="0">
                      <a:gradFill>
                        <a:gsLst>
                          <a:gs pos="2092">
                            <a:srgbClr val="F8F8F8"/>
                          </a:gs>
                          <a:gs pos="10042">
                            <a:srgbClr val="F8F8F8"/>
                          </a:gs>
                        </a:gsLst>
                        <a:lin ang="5400000" scaled="0"/>
                      </a:gradFill>
                      <a:ea typeface="Segoe UI" pitchFamily="34" charset="0"/>
                      <a:cs typeface="Segoe UI" pitchFamily="34" charset="0"/>
                    </a:rPr>
                    <a:t>R:80 G:80 B:80</a:t>
                  </a:r>
                </a:p>
              </p:txBody>
            </p:sp>
            <p:sp>
              <p:nvSpPr>
                <p:cNvPr id="18" name="Rectangle 17"/>
                <p:cNvSpPr/>
                <p:nvPr userDrawn="1"/>
              </p:nvSpPr>
              <p:spPr bwMode="auto">
                <a:xfrm>
                  <a:off x="2498745" y="4543428"/>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27" fontAlgn="base">
                    <a:spcBef>
                      <a:spcPct val="0"/>
                    </a:spcBef>
                    <a:spcAft>
                      <a:spcPct val="0"/>
                    </a:spcAft>
                    <a:defRPr/>
                  </a:pPr>
                  <a:r>
                    <a:rPr lang="en-US" sz="490" b="1" dirty="0">
                      <a:gradFill>
                        <a:gsLst>
                          <a:gs pos="0">
                            <a:srgbClr val="FFFFFF"/>
                          </a:gs>
                          <a:gs pos="100000">
                            <a:srgbClr val="FFFFFF"/>
                          </a:gs>
                        </a:gsLst>
                        <a:lin ang="5400000" scaled="0"/>
                      </a:gradFill>
                      <a:ea typeface="Segoe UI" pitchFamily="34" charset="0"/>
                      <a:cs typeface="Segoe UI" pitchFamily="34" charset="0"/>
                    </a:rPr>
                    <a:t>Blue</a:t>
                  </a:r>
                </a:p>
                <a:p>
                  <a:pPr defTabSz="913927" fontAlgn="base">
                    <a:spcBef>
                      <a:spcPct val="0"/>
                    </a:spcBef>
                    <a:spcAft>
                      <a:spcPct val="0"/>
                    </a:spcAft>
                    <a:defRPr/>
                  </a:pPr>
                  <a:r>
                    <a:rPr lang="en-US" sz="490" kern="0" dirty="0">
                      <a:gradFill>
                        <a:gsLst>
                          <a:gs pos="2092">
                            <a:srgbClr val="F8F8F8"/>
                          </a:gs>
                          <a:gs pos="10042">
                            <a:srgbClr val="F8F8F8"/>
                          </a:gs>
                        </a:gsLst>
                        <a:lin ang="5400000" scaled="0"/>
                      </a:gradFill>
                      <a:ea typeface="Segoe UI" pitchFamily="34" charset="0"/>
                      <a:cs typeface="Segoe UI" pitchFamily="34" charset="0"/>
                    </a:rPr>
                    <a:t>R:0 G:120 B:215</a:t>
                  </a:r>
                </a:p>
              </p:txBody>
            </p:sp>
          </p:grpSp>
          <p:sp>
            <p:nvSpPr>
              <p:cNvPr id="34" name="TextBox 33"/>
              <p:cNvSpPr txBox="1"/>
              <p:nvPr userDrawn="1"/>
            </p:nvSpPr>
            <p:spPr>
              <a:xfrm rot="5400000">
                <a:off x="12979639" y="256928"/>
                <a:ext cx="860293" cy="329645"/>
              </a:xfrm>
              <a:prstGeom prst="rect">
                <a:avLst/>
              </a:prstGeom>
              <a:noFill/>
            </p:spPr>
            <p:txBody>
              <a:bodyPr wrap="none" lIns="0" tIns="91440" rIns="182880" bIns="91440" rtlCol="0">
                <a:spAutoFit/>
              </a:bodyPr>
              <a:lstStyle/>
              <a:p>
                <a:pPr defTabSz="896214">
                  <a:lnSpc>
                    <a:spcPct val="90000"/>
                  </a:lnSpc>
                  <a:spcAft>
                    <a:spcPts val="588"/>
                  </a:spcAft>
                  <a:defRPr/>
                </a:pPr>
                <a:r>
                  <a:rPr lang="en-US" sz="980" kern="0" dirty="0">
                    <a:gradFill>
                      <a:gsLst>
                        <a:gs pos="2917">
                          <a:srgbClr val="323232"/>
                        </a:gs>
                        <a:gs pos="30000">
                          <a:srgbClr val="323232"/>
                        </a:gs>
                      </a:gsLst>
                      <a:lin ang="5400000" scaled="0"/>
                    </a:gradFill>
                  </a:rPr>
                  <a:t>Main colors</a:t>
                </a:r>
              </a:p>
            </p:txBody>
          </p:sp>
          <p:sp>
            <p:nvSpPr>
              <p:cNvPr id="35" name="TextBox 34"/>
              <p:cNvSpPr txBox="1"/>
              <p:nvPr userDrawn="1"/>
            </p:nvSpPr>
            <p:spPr>
              <a:xfrm rot="5400000">
                <a:off x="11746692" y="4228746"/>
                <a:ext cx="2647253" cy="326834"/>
              </a:xfrm>
              <a:prstGeom prst="rect">
                <a:avLst/>
              </a:prstGeom>
              <a:noFill/>
            </p:spPr>
            <p:txBody>
              <a:bodyPr wrap="none" lIns="0" tIns="91440" rIns="182880" bIns="91440" rtlCol="0">
                <a:spAutoFit/>
              </a:bodyPr>
              <a:lstStyle/>
              <a:p>
                <a:pPr defTabSz="896214">
                  <a:lnSpc>
                    <a:spcPct val="90000"/>
                  </a:lnSpc>
                  <a:spcAft>
                    <a:spcPts val="588"/>
                  </a:spcAft>
                  <a:defRPr/>
                </a:pPr>
                <a:r>
                  <a:rPr lang="en-US" sz="980" kern="0" dirty="0">
                    <a:gradFill>
                      <a:gsLst>
                        <a:gs pos="2917">
                          <a:srgbClr val="323232"/>
                        </a:gs>
                        <a:gs pos="30000">
                          <a:srgbClr val="323232"/>
                        </a:gs>
                      </a:gsLst>
                      <a:lin ang="5400000" scaled="0"/>
                    </a:gradFill>
                  </a:rPr>
                  <a:t>Secondary colors (use only when necessary)</a:t>
                </a:r>
              </a:p>
            </p:txBody>
          </p:sp>
        </p:grpSp>
        <p:sp>
          <p:nvSpPr>
            <p:cNvPr id="19" name="Rectangle 18"/>
            <p:cNvSpPr/>
            <p:nvPr userDrawn="1"/>
          </p:nvSpPr>
          <p:spPr bwMode="auto">
            <a:xfrm rot="5400000">
              <a:off x="12328887" y="4272718"/>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27" fontAlgn="base">
                <a:spcBef>
                  <a:spcPct val="0"/>
                </a:spcBef>
                <a:spcAft>
                  <a:spcPct val="0"/>
                </a:spcAft>
                <a:defRPr/>
              </a:pPr>
              <a:r>
                <a:rPr lang="en-US" sz="490" b="1" dirty="0">
                  <a:gradFill>
                    <a:gsLst>
                      <a:gs pos="18584">
                        <a:srgbClr val="FFFFFF"/>
                      </a:gs>
                      <a:gs pos="52000">
                        <a:srgbClr val="FFFFFF"/>
                      </a:gs>
                    </a:gsLst>
                    <a:lin ang="5400000" scaled="0"/>
                  </a:gradFill>
                  <a:ea typeface="Segoe UI" pitchFamily="34" charset="0"/>
                  <a:cs typeface="Segoe UI" pitchFamily="34" charset="0"/>
                </a:rPr>
                <a:t>Mid Blue</a:t>
              </a:r>
            </a:p>
            <a:p>
              <a:pPr defTabSz="913927" fontAlgn="base">
                <a:spcBef>
                  <a:spcPct val="0"/>
                </a:spcBef>
                <a:spcAft>
                  <a:spcPct val="0"/>
                </a:spcAft>
                <a:defRPr/>
              </a:pPr>
              <a:r>
                <a:rPr lang="en-US" sz="490" kern="0" dirty="0">
                  <a:gradFill>
                    <a:gsLst>
                      <a:gs pos="18584">
                        <a:srgbClr val="FFFFFF"/>
                      </a:gs>
                      <a:gs pos="52000">
                        <a:srgbClr val="FFFFFF"/>
                      </a:gs>
                    </a:gsLst>
                    <a:lin ang="5400000" scaled="0"/>
                  </a:gradFill>
                  <a:ea typeface="Segoe UI" pitchFamily="34" charset="0"/>
                  <a:cs typeface="Segoe UI" pitchFamily="34" charset="0"/>
                </a:rPr>
                <a:t>R:0 G:24 B:143</a:t>
              </a:r>
            </a:p>
          </p:txBody>
        </p:sp>
        <p:sp>
          <p:nvSpPr>
            <p:cNvPr id="20" name="Rectangle 19"/>
            <p:cNvSpPr/>
            <p:nvPr userDrawn="1"/>
          </p:nvSpPr>
          <p:spPr bwMode="auto">
            <a:xfrm rot="5400000">
              <a:off x="12328887" y="5187118"/>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27" fontAlgn="base">
                <a:spcBef>
                  <a:spcPct val="0"/>
                </a:spcBef>
                <a:spcAft>
                  <a:spcPct val="0"/>
                </a:spcAft>
                <a:defRPr/>
              </a:pPr>
              <a:r>
                <a:rPr lang="en-US" sz="490" b="1" dirty="0">
                  <a:gradFill>
                    <a:gsLst>
                      <a:gs pos="0">
                        <a:srgbClr val="FFFFFF"/>
                      </a:gs>
                      <a:gs pos="100000">
                        <a:srgbClr val="FFFFFF"/>
                      </a:gs>
                    </a:gsLst>
                    <a:lin ang="5400000" scaled="0"/>
                  </a:gradFill>
                  <a:ea typeface="Segoe UI" pitchFamily="34" charset="0"/>
                  <a:cs typeface="Segoe UI" pitchFamily="34" charset="0"/>
                </a:rPr>
                <a:t>Green</a:t>
              </a:r>
            </a:p>
            <a:p>
              <a:pPr defTabSz="913927" fontAlgn="base">
                <a:spcBef>
                  <a:spcPct val="0"/>
                </a:spcBef>
                <a:spcAft>
                  <a:spcPct val="0"/>
                </a:spcAft>
                <a:defRPr/>
              </a:pPr>
              <a:r>
                <a:rPr lang="en-US" sz="490" kern="0" dirty="0">
                  <a:gradFill>
                    <a:gsLst>
                      <a:gs pos="2092">
                        <a:srgbClr val="F8F8F8"/>
                      </a:gs>
                      <a:gs pos="10042">
                        <a:srgbClr val="F8F8F8"/>
                      </a:gs>
                    </a:gsLst>
                    <a:lin ang="5400000" scaled="0"/>
                  </a:gradFill>
                  <a:ea typeface="Segoe UI" pitchFamily="34" charset="0"/>
                  <a:cs typeface="Segoe UI" pitchFamily="34" charset="0"/>
                </a:rPr>
                <a:t>R:16 G:124 B:16</a:t>
              </a:r>
            </a:p>
          </p:txBody>
        </p:sp>
        <p:sp>
          <p:nvSpPr>
            <p:cNvPr id="21" name="Rectangle 20"/>
            <p:cNvSpPr/>
            <p:nvPr userDrawn="1"/>
          </p:nvSpPr>
          <p:spPr bwMode="auto">
            <a:xfrm rot="5400000">
              <a:off x="12328886" y="335399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27" fontAlgn="base">
                <a:spcBef>
                  <a:spcPct val="0"/>
                </a:spcBef>
                <a:spcAft>
                  <a:spcPct val="0"/>
                </a:spcAft>
                <a:defRPr/>
              </a:pPr>
              <a:r>
                <a:rPr lang="en-US" sz="490" b="1" dirty="0">
                  <a:gradFill>
                    <a:gsLst>
                      <a:gs pos="66272">
                        <a:srgbClr val="000000"/>
                      </a:gs>
                      <a:gs pos="44000">
                        <a:srgbClr val="000000"/>
                      </a:gs>
                    </a:gsLst>
                    <a:lin ang="5400000" scaled="1"/>
                  </a:gradFill>
                  <a:ea typeface="Segoe UI" pitchFamily="34" charset="0"/>
                  <a:cs typeface="Segoe UI" pitchFamily="34" charset="0"/>
                </a:rPr>
                <a:t>Light Blue</a:t>
              </a:r>
            </a:p>
            <a:p>
              <a:pPr defTabSz="913927" fontAlgn="base">
                <a:spcBef>
                  <a:spcPct val="0"/>
                </a:spcBef>
                <a:spcAft>
                  <a:spcPct val="0"/>
                </a:spcAft>
                <a:defRPr/>
              </a:pPr>
              <a:r>
                <a:rPr lang="en-US" sz="490" kern="0" dirty="0">
                  <a:gradFill>
                    <a:gsLst>
                      <a:gs pos="66272">
                        <a:srgbClr val="000000"/>
                      </a:gs>
                      <a:gs pos="44000">
                        <a:srgbClr val="000000"/>
                      </a:gs>
                    </a:gsLst>
                    <a:lin ang="5400000" scaled="1"/>
                  </a:gradFill>
                  <a:ea typeface="Segoe UI" pitchFamily="34" charset="0"/>
                  <a:cs typeface="Segoe UI" pitchFamily="34" charset="0"/>
                </a:rPr>
                <a:t>R:0 G:188 B:242</a:t>
              </a:r>
            </a:p>
          </p:txBody>
        </p:sp>
      </p:grpSp>
      <p:sp>
        <p:nvSpPr>
          <p:cNvPr id="7" name="MSIPCM191a44c0ac0daaad401fca14" descr="{&quot;HashCode&quot;:427984535,&quot;Placement&quot;:&quot;Footer&quot;,&quot;Top&quot;:519.343,&quot;Left&quot;:420.7514,&quot;SlideWidth&quot;:960,&quot;SlideHeight&quot;:540}">
            <a:extLst>
              <a:ext uri="{FF2B5EF4-FFF2-40B4-BE49-F238E27FC236}">
                <a16:creationId xmlns:a16="http://schemas.microsoft.com/office/drawing/2014/main" xmlns="" id="{555DDDA4-1704-4E4B-AF61-1530C666F095}"/>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408632974"/>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 id="2147484018" r:id="rId20"/>
    <p:sldLayoutId id="2147484019" r:id="rId21"/>
    <p:sldLayoutId id="2147484020" r:id="rId22"/>
    <p:sldLayoutId id="2147484021" r:id="rId23"/>
    <p:sldLayoutId id="2147484022" r:id="rId24"/>
  </p:sldLayoutIdLst>
  <p:transition>
    <p:fade/>
  </p:transition>
  <p:txStyles>
    <p:titleStyle>
      <a:lvl1pPr algn="l" defTabSz="914192" rtl="0" eaLnBrk="1" latinLnBrk="0" hangingPunct="1">
        <a:lnSpc>
          <a:spcPct val="90000"/>
        </a:lnSpc>
        <a:spcBef>
          <a:spcPct val="0"/>
        </a:spcBef>
        <a:buNone/>
        <a:defRPr lang="en-US" sz="4704" b="0" kern="1200" cap="none" spc="-100" baseline="0" dirty="0" smtClean="0">
          <a:ln w="3175">
            <a:noFill/>
          </a:ln>
          <a:gradFill>
            <a:gsLst>
              <a:gs pos="100000">
                <a:srgbClr val="000000"/>
              </a:gs>
              <a:gs pos="1250">
                <a:srgbClr val="000000"/>
              </a:gs>
            </a:gsLst>
            <a:lin ang="5400000" scaled="0"/>
          </a:gradFill>
          <a:effectLst/>
          <a:latin typeface="Segoe UI Light" panose="020B0502040204020203" pitchFamily="34" charset="0"/>
          <a:ea typeface="+mn-ea"/>
          <a:cs typeface="Segoe UI Light" panose="020B0502040204020203" pitchFamily="34" charset="0"/>
        </a:defRPr>
      </a:lvl1pPr>
    </p:titleStyle>
    <p:bodyStyle>
      <a:lvl1pPr marL="336080" marR="0" indent="-336080"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920" kern="1200" spc="0" baseline="0">
          <a:gradFill>
            <a:gsLst>
              <a:gs pos="1250">
                <a:srgbClr val="000000"/>
              </a:gs>
              <a:gs pos="100000">
                <a:srgbClr val="000000"/>
              </a:gs>
            </a:gsLst>
            <a:lin ang="5400000" scaled="0"/>
          </a:gradFill>
          <a:latin typeface="Segoe UI Semilight" panose="020B0402040204020203" pitchFamily="34" charset="0"/>
          <a:ea typeface="+mn-ea"/>
          <a:cs typeface="Segoe UI Semilight" panose="020B0402040204020203" pitchFamily="34" charset="0"/>
        </a:defRPr>
      </a:lvl1pPr>
      <a:lvl2pPr marL="572581" marR="0" indent="-236500"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rgbClr val="000000"/>
              </a:gs>
              <a:gs pos="100000">
                <a:srgbClr val="000000"/>
              </a:gs>
            </a:gsLst>
            <a:lin ang="5400000" scaled="0"/>
          </a:gradFill>
          <a:latin typeface="Segoe UI Semilight" panose="020B0402040204020203" pitchFamily="34" charset="0"/>
          <a:ea typeface="+mn-ea"/>
          <a:cs typeface="Segoe UI Semilight" panose="020B0402040204020203" pitchFamily="34" charset="0"/>
        </a:defRPr>
      </a:lvl2pPr>
      <a:lvl3pPr marL="784187"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961" kern="1200" spc="0" baseline="0">
          <a:gradFill>
            <a:gsLst>
              <a:gs pos="1250">
                <a:srgbClr val="000000"/>
              </a:gs>
              <a:gs pos="100000">
                <a:srgbClr val="000000"/>
              </a:gs>
            </a:gsLst>
            <a:lin ang="5400000" scaled="0"/>
          </a:gradFill>
          <a:latin typeface="Segoe UI Semilight" panose="020B0402040204020203" pitchFamily="34" charset="0"/>
          <a:ea typeface="+mn-ea"/>
          <a:cs typeface="Segoe UI Semilight" panose="020B0402040204020203" pitchFamily="34" charset="0"/>
        </a:defRPr>
      </a:lvl3pPr>
      <a:lvl4pPr marL="1008241"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765" kern="1200" spc="0" baseline="0">
          <a:gradFill>
            <a:gsLst>
              <a:gs pos="1250">
                <a:srgbClr val="000000"/>
              </a:gs>
              <a:gs pos="100000">
                <a:srgbClr val="000000"/>
              </a:gs>
            </a:gsLst>
            <a:lin ang="5400000" scaled="0"/>
          </a:gradFill>
          <a:latin typeface="Segoe UI Semilight" panose="020B0402040204020203" pitchFamily="34" charset="0"/>
          <a:ea typeface="+mn-ea"/>
          <a:cs typeface="Segoe UI Semilight" panose="020B0402040204020203" pitchFamily="34" charset="0"/>
        </a:defRPr>
      </a:lvl4pPr>
      <a:lvl5pPr marL="1232294"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765" kern="1200" spc="0" baseline="0">
          <a:gradFill>
            <a:gsLst>
              <a:gs pos="1250">
                <a:srgbClr val="000000"/>
              </a:gs>
              <a:gs pos="100000">
                <a:srgbClr val="000000"/>
              </a:gs>
            </a:gsLst>
            <a:lin ang="5400000" scaled="0"/>
          </a:gradFill>
          <a:latin typeface="Segoe UI Semilight" panose="020B0402040204020203" pitchFamily="34" charset="0"/>
          <a:ea typeface="+mn-ea"/>
          <a:cs typeface="Segoe UI Semilight" panose="020B0402040204020203" pitchFamily="34" charset="0"/>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4DBE9-3C48-4B62-AF13-E209AEEF9FC2}" type="datetimeFigureOut">
              <a:rPr lang="en-US" smtClean="0">
                <a:solidFill>
                  <a:srgbClr val="505050">
                    <a:tint val="75000"/>
                  </a:srgbClr>
                </a:solidFill>
              </a:rPr>
              <a:pPr/>
              <a:t>4/12/2019</a:t>
            </a:fld>
            <a:endParaRPr lang="en-US">
              <a:solidFill>
                <a:srgbClr val="50505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50505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8C390-9F94-49D2-9A86-3DF0F42C12CF}" type="slidenum">
              <a:rPr lang="en-US" smtClean="0">
                <a:solidFill>
                  <a:srgbClr val="505050">
                    <a:tint val="75000"/>
                  </a:srgbClr>
                </a:solidFill>
              </a:rPr>
              <a:pPr/>
              <a:t>‹#›</a:t>
            </a:fld>
            <a:endParaRPr lang="en-US">
              <a:solidFill>
                <a:srgbClr val="505050">
                  <a:tint val="75000"/>
                </a:srgbClr>
              </a:solidFill>
            </a:endParaRPr>
          </a:p>
        </p:txBody>
      </p:sp>
      <p:sp>
        <p:nvSpPr>
          <p:cNvPr id="7" name="MSIPCM349b49989e01106dd0a567f4" descr="{&quot;HashCode&quot;:427984535,&quot;Placement&quot;:&quot;Footer&quot;,&quot;Top&quot;:519.343,&quot;Left&quot;:420.7514,&quot;SlideWidth&quot;:960,&quot;SlideHeight&quot;:540}">
            <a:extLst>
              <a:ext uri="{FF2B5EF4-FFF2-40B4-BE49-F238E27FC236}">
                <a16:creationId xmlns:a16="http://schemas.microsoft.com/office/drawing/2014/main" xmlns="" id="{48F4D407-E478-4E6D-BA6A-97CD33D7E991}"/>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Classified - Confidential</a:t>
            </a:r>
          </a:p>
        </p:txBody>
      </p:sp>
    </p:spTree>
    <p:extLst>
      <p:ext uri="{BB962C8B-B14F-4D97-AF65-F5344CB8AC3E}">
        <p14:creationId xmlns:p14="http://schemas.microsoft.com/office/powerpoint/2010/main" val="307727104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rot="5400000">
            <a:off x="9187080" y="3012391"/>
            <a:ext cx="6858623" cy="833218"/>
          </a:xfrm>
          <a:prstGeom prst="rect">
            <a:avLst/>
          </a:prstGeom>
        </p:spPr>
      </p:pic>
      <p:sp>
        <p:nvSpPr>
          <p:cNvPr id="3" name="MSIPCM364d4148a0ee431a6c0d1146" descr="{&quot;HashCode&quot;:427984535,&quot;Placement&quot;:&quot;Footer&quot;,&quot;Top&quot;:519.343,&quot;Left&quot;:420.7514,&quot;SlideWidth&quot;:960,&quot;SlideHeight&quot;:540}">
            <a:extLst>
              <a:ext uri="{FF2B5EF4-FFF2-40B4-BE49-F238E27FC236}">
                <a16:creationId xmlns:a16="http://schemas.microsoft.com/office/drawing/2014/main" xmlns="" id="{F6DC1FD2-2336-4463-BD5D-2B14F6419191}"/>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3634061158"/>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 id="2147484073" r:id="rId19"/>
  </p:sldLayoutIdLst>
  <p:transition>
    <p:fade/>
  </p:transition>
  <p:txStyles>
    <p:titleStyle>
      <a:lvl1pPr algn="l" defTabSz="896354" rtl="0" eaLnBrk="1" latinLnBrk="0" hangingPunct="1">
        <a:lnSpc>
          <a:spcPct val="90000"/>
        </a:lnSpc>
        <a:spcBef>
          <a:spcPct val="0"/>
        </a:spcBef>
        <a:buNone/>
        <a:defRPr lang="en-US" sz="4612" b="0" kern="1200" cap="none" spc="-98"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19682" marR="0" indent="-219682" algn="l" defTabSz="896354"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459" kern="1200" spc="0" baseline="0">
          <a:gradFill>
            <a:gsLst>
              <a:gs pos="1250">
                <a:schemeClr val="tx1"/>
              </a:gs>
              <a:gs pos="100000">
                <a:schemeClr val="tx1"/>
              </a:gs>
            </a:gsLst>
            <a:lin ang="5400000" scaled="0"/>
          </a:gradFill>
          <a:latin typeface="+mj-lt"/>
          <a:ea typeface="+mn-ea"/>
          <a:cs typeface="+mn-cs"/>
        </a:defRPr>
      </a:lvl1pPr>
      <a:lvl2pPr marL="439364" marR="0" indent="-219682" algn="l" defTabSz="896354"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691" kern="1200" spc="0" baseline="0">
          <a:gradFill>
            <a:gsLst>
              <a:gs pos="1250">
                <a:schemeClr val="tx1"/>
              </a:gs>
              <a:gs pos="100000">
                <a:schemeClr val="tx1"/>
              </a:gs>
            </a:gsLst>
            <a:lin ang="5400000" scaled="0"/>
          </a:gradFill>
          <a:latin typeface="+mn-lt"/>
          <a:ea typeface="+mn-ea"/>
          <a:cs typeface="+mn-cs"/>
        </a:defRPr>
      </a:lvl2pPr>
      <a:lvl3pPr marL="659046" marR="0" indent="-219682" algn="l" defTabSz="896354"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07" kern="1200" spc="0" baseline="0">
          <a:gradFill>
            <a:gsLst>
              <a:gs pos="1250">
                <a:schemeClr val="tx1"/>
              </a:gs>
              <a:gs pos="100000">
                <a:schemeClr val="tx1"/>
              </a:gs>
            </a:gsLst>
            <a:lin ang="5400000" scaled="0"/>
          </a:gradFill>
          <a:latin typeface="+mn-lt"/>
          <a:ea typeface="+mn-ea"/>
          <a:cs typeface="+mn-cs"/>
        </a:defRPr>
      </a:lvl3pPr>
      <a:lvl4pPr marL="878727" marR="0" indent="-219682" algn="l" defTabSz="896354"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15" kern="1200" spc="0" baseline="0">
          <a:gradFill>
            <a:gsLst>
              <a:gs pos="1250">
                <a:schemeClr val="tx1"/>
              </a:gs>
              <a:gs pos="100000">
                <a:schemeClr val="tx1"/>
              </a:gs>
            </a:gsLst>
            <a:lin ang="5400000" scaled="0"/>
          </a:gradFill>
          <a:latin typeface="+mn-lt"/>
          <a:ea typeface="+mn-ea"/>
          <a:cs typeface="+mn-cs"/>
        </a:defRPr>
      </a:lvl4pPr>
      <a:lvl5pPr marL="1098409" marR="0" indent="-219682" algn="l" defTabSz="896354"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15" kern="1200" spc="0" baseline="0">
          <a:gradFill>
            <a:gsLst>
              <a:gs pos="1250">
                <a:schemeClr val="tx1"/>
              </a:gs>
              <a:gs pos="100000">
                <a:schemeClr val="tx1"/>
              </a:gs>
            </a:gsLst>
            <a:lin ang="5400000" scaled="0"/>
          </a:gradFill>
          <a:latin typeface="+mn-lt"/>
          <a:ea typeface="+mn-ea"/>
          <a:cs typeface="+mn-cs"/>
        </a:defRPr>
      </a:lvl5pPr>
      <a:lvl6pPr marL="2464973" indent="-224089" algn="l" defTabSz="896354" rtl="0" eaLnBrk="1" latinLnBrk="0" hangingPunct="1">
        <a:spcBef>
          <a:spcPct val="20000"/>
        </a:spcBef>
        <a:buFont typeface="Arial" pitchFamily="34" charset="0"/>
        <a:buChar char="•"/>
        <a:defRPr sz="1922" kern="1200">
          <a:solidFill>
            <a:schemeClr val="tx1"/>
          </a:solidFill>
          <a:latin typeface="+mn-lt"/>
          <a:ea typeface="+mn-ea"/>
          <a:cs typeface="+mn-cs"/>
        </a:defRPr>
      </a:lvl6pPr>
      <a:lvl7pPr marL="2913151" indent="-224089" algn="l" defTabSz="896354" rtl="0" eaLnBrk="1" latinLnBrk="0" hangingPunct="1">
        <a:spcBef>
          <a:spcPct val="20000"/>
        </a:spcBef>
        <a:buFont typeface="Arial" pitchFamily="34" charset="0"/>
        <a:buChar char="•"/>
        <a:defRPr sz="1922" kern="1200">
          <a:solidFill>
            <a:schemeClr val="tx1"/>
          </a:solidFill>
          <a:latin typeface="+mn-lt"/>
          <a:ea typeface="+mn-ea"/>
          <a:cs typeface="+mn-cs"/>
        </a:defRPr>
      </a:lvl7pPr>
      <a:lvl8pPr marL="3361328" indent="-224089" algn="l" defTabSz="896354" rtl="0" eaLnBrk="1" latinLnBrk="0" hangingPunct="1">
        <a:spcBef>
          <a:spcPct val="20000"/>
        </a:spcBef>
        <a:buFont typeface="Arial" pitchFamily="34" charset="0"/>
        <a:buChar char="•"/>
        <a:defRPr sz="1922" kern="1200">
          <a:solidFill>
            <a:schemeClr val="tx1"/>
          </a:solidFill>
          <a:latin typeface="+mn-lt"/>
          <a:ea typeface="+mn-ea"/>
          <a:cs typeface="+mn-cs"/>
        </a:defRPr>
      </a:lvl8pPr>
      <a:lvl9pPr marL="3809506" indent="-224089" algn="l" defTabSz="896354" rtl="0" eaLnBrk="1" latinLnBrk="0" hangingPunct="1">
        <a:spcBef>
          <a:spcPct val="20000"/>
        </a:spcBef>
        <a:buFont typeface="Arial" pitchFamily="34" charset="0"/>
        <a:buChar char="•"/>
        <a:defRPr sz="1922" kern="1200">
          <a:solidFill>
            <a:schemeClr val="tx1"/>
          </a:solidFill>
          <a:latin typeface="+mn-lt"/>
          <a:ea typeface="+mn-ea"/>
          <a:cs typeface="+mn-cs"/>
        </a:defRPr>
      </a:lvl9pPr>
    </p:bodyStyle>
    <p:otherStyle>
      <a:defPPr>
        <a:defRPr lang="en-US"/>
      </a:defPPr>
      <a:lvl1pPr marL="0" algn="l" defTabSz="896354" rtl="0" eaLnBrk="1" latinLnBrk="0" hangingPunct="1">
        <a:defRPr sz="1730" kern="1200">
          <a:solidFill>
            <a:schemeClr val="tx1"/>
          </a:solidFill>
          <a:latin typeface="+mn-lt"/>
          <a:ea typeface="+mn-ea"/>
          <a:cs typeface="+mn-cs"/>
        </a:defRPr>
      </a:lvl1pPr>
      <a:lvl2pPr marL="448176" algn="l" defTabSz="896354" rtl="0" eaLnBrk="1" latinLnBrk="0" hangingPunct="1">
        <a:defRPr sz="1730" kern="1200">
          <a:solidFill>
            <a:schemeClr val="tx1"/>
          </a:solidFill>
          <a:latin typeface="+mn-lt"/>
          <a:ea typeface="+mn-ea"/>
          <a:cs typeface="+mn-cs"/>
        </a:defRPr>
      </a:lvl2pPr>
      <a:lvl3pPr marL="896354" algn="l" defTabSz="896354" rtl="0" eaLnBrk="1" latinLnBrk="0" hangingPunct="1">
        <a:defRPr sz="1730" kern="1200">
          <a:solidFill>
            <a:schemeClr val="tx1"/>
          </a:solidFill>
          <a:latin typeface="+mn-lt"/>
          <a:ea typeface="+mn-ea"/>
          <a:cs typeface="+mn-cs"/>
        </a:defRPr>
      </a:lvl3pPr>
      <a:lvl4pPr marL="1344530" algn="l" defTabSz="896354" rtl="0" eaLnBrk="1" latinLnBrk="0" hangingPunct="1">
        <a:defRPr sz="1730" kern="1200">
          <a:solidFill>
            <a:schemeClr val="tx1"/>
          </a:solidFill>
          <a:latin typeface="+mn-lt"/>
          <a:ea typeface="+mn-ea"/>
          <a:cs typeface="+mn-cs"/>
        </a:defRPr>
      </a:lvl4pPr>
      <a:lvl5pPr marL="1792708" algn="l" defTabSz="896354" rtl="0" eaLnBrk="1" latinLnBrk="0" hangingPunct="1">
        <a:defRPr sz="1730" kern="1200">
          <a:solidFill>
            <a:schemeClr val="tx1"/>
          </a:solidFill>
          <a:latin typeface="+mn-lt"/>
          <a:ea typeface="+mn-ea"/>
          <a:cs typeface="+mn-cs"/>
        </a:defRPr>
      </a:lvl5pPr>
      <a:lvl6pPr marL="2240885" algn="l" defTabSz="896354" rtl="0" eaLnBrk="1" latinLnBrk="0" hangingPunct="1">
        <a:defRPr sz="1730" kern="1200">
          <a:solidFill>
            <a:schemeClr val="tx1"/>
          </a:solidFill>
          <a:latin typeface="+mn-lt"/>
          <a:ea typeface="+mn-ea"/>
          <a:cs typeface="+mn-cs"/>
        </a:defRPr>
      </a:lvl6pPr>
      <a:lvl7pPr marL="2689062" algn="l" defTabSz="896354" rtl="0" eaLnBrk="1" latinLnBrk="0" hangingPunct="1">
        <a:defRPr sz="1730" kern="1200">
          <a:solidFill>
            <a:schemeClr val="tx1"/>
          </a:solidFill>
          <a:latin typeface="+mn-lt"/>
          <a:ea typeface="+mn-ea"/>
          <a:cs typeface="+mn-cs"/>
        </a:defRPr>
      </a:lvl7pPr>
      <a:lvl8pPr marL="3137238" algn="l" defTabSz="896354" rtl="0" eaLnBrk="1" latinLnBrk="0" hangingPunct="1">
        <a:defRPr sz="1730" kern="1200">
          <a:solidFill>
            <a:schemeClr val="tx1"/>
          </a:solidFill>
          <a:latin typeface="+mn-lt"/>
          <a:ea typeface="+mn-ea"/>
          <a:cs typeface="+mn-cs"/>
        </a:defRPr>
      </a:lvl8pPr>
      <a:lvl9pPr marL="3585417" algn="l" defTabSz="896354" rtl="0" eaLnBrk="1" latinLnBrk="0" hangingPunct="1">
        <a:defRPr sz="173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91">
          <p15:clr>
            <a:srgbClr val="5ACBF0"/>
          </p15:clr>
        </p15:guide>
        <p15:guide id="2" pos="176">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93">
          <p15:clr>
            <a:srgbClr val="C35EA4"/>
          </p15:clr>
        </p15:guide>
        <p15:guide id="17" pos="754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8">
          <p15:clr>
            <a:srgbClr val="C35EA4"/>
          </p15:clr>
        </p15:guide>
        <p15:guide id="26" orient="horz" pos="4099">
          <p15:clr>
            <a:srgbClr val="C35EA4"/>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
        <p:nvSpPr>
          <p:cNvPr id="3" name="MSIPCMa2ae48c0ac7d92c0c400bddd" descr="{&quot;HashCode&quot;:427984535,&quot;Placement&quot;:&quot;Footer&quot;,&quot;Top&quot;:519.343,&quot;Left&quot;:420.7514,&quot;SlideWidth&quot;:960,&quot;SlideHeight&quot;:540}">
            <a:extLst>
              <a:ext uri="{FF2B5EF4-FFF2-40B4-BE49-F238E27FC236}">
                <a16:creationId xmlns:a16="http://schemas.microsoft.com/office/drawing/2014/main" xmlns="" id="{670D5FC1-DD40-41F5-956F-6C66CB0F23C8}"/>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435210597"/>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p:cNvGrpSpPr/>
          <p:nvPr userDrawn="1"/>
        </p:nvGrpSpPr>
        <p:grpSpPr>
          <a:xfrm>
            <a:off x="12284340" y="34589"/>
            <a:ext cx="309875" cy="6788823"/>
            <a:chOff x="12519377" y="-15171"/>
            <a:chExt cx="349955" cy="5130095"/>
          </a:xfrm>
        </p:grpSpPr>
        <p:sp>
          <p:nvSpPr>
            <p:cNvPr id="3" name="Rectangle 2"/>
            <p:cNvSpPr/>
            <p:nvPr userDrawn="1"/>
          </p:nvSpPr>
          <p:spPr bwMode="auto">
            <a:xfrm>
              <a:off x="12519377" y="-15171"/>
              <a:ext cx="349955" cy="620889"/>
            </a:xfrm>
            <a:prstGeom prst="rect">
              <a:avLst/>
            </a:prstGeom>
            <a:solidFill>
              <a:schemeClr val="bg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userDrawn="1"/>
          </p:nvSpPr>
          <p:spPr bwMode="auto">
            <a:xfrm>
              <a:off x="12519377" y="629001"/>
              <a:ext cx="349955" cy="62088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12519377" y="1273173"/>
              <a:ext cx="349955" cy="62088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auto">
            <a:xfrm>
              <a:off x="12519377" y="1917345"/>
              <a:ext cx="349955" cy="62088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12519377" y="2561517"/>
              <a:ext cx="349955" cy="62088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2519377" y="3205689"/>
              <a:ext cx="349955" cy="62088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12519377" y="3849861"/>
              <a:ext cx="349955" cy="620889"/>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2519377" y="4494035"/>
              <a:ext cx="349955" cy="62088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4" name="Slide Number Placeholder 12"/>
          <p:cNvSpPr>
            <a:spLocks noGrp="1"/>
          </p:cNvSpPr>
          <p:nvPr>
            <p:ph type="sldNum" sz="quarter" idx="4"/>
          </p:nvPr>
        </p:nvSpPr>
        <p:spPr>
          <a:xfrm>
            <a:off x="9180574" y="6248511"/>
            <a:ext cx="2742188" cy="364224"/>
          </a:xfrm>
          <a:prstGeom prst="rect">
            <a:avLst/>
          </a:prstGeom>
        </p:spPr>
        <p:txBody>
          <a:bodyPr vert="horz" lIns="91440" tIns="45720" rIns="146304" bIns="45720" rtlCol="0" anchor="ctr"/>
          <a:lstStyle>
            <a:lvl1pPr marL="0" algn="r" defTabSz="914367" rtl="0" eaLnBrk="1" latinLnBrk="0" hangingPunct="1">
              <a:lnSpc>
                <a:spcPct val="90000"/>
              </a:lnSpc>
              <a:spcAft>
                <a:spcPts val="588"/>
              </a:spcAft>
              <a:defRPr lang="en-US" sz="1961" kern="1200" smtClean="0">
                <a:gradFill>
                  <a:gsLst>
                    <a:gs pos="2917">
                      <a:srgbClr val="D7D7D7"/>
                    </a:gs>
                    <a:gs pos="100000">
                      <a:srgbClr val="D7D7D7"/>
                    </a:gs>
                  </a:gsLst>
                  <a:lin ang="5400000" scaled="0"/>
                </a:gradFill>
                <a:latin typeface="Segoe UI Light" panose="020B0502040204020203" pitchFamily="34" charset="0"/>
                <a:ea typeface="+mn-ea"/>
                <a:cs typeface="Segoe UI Light" panose="020B0502040204020203" pitchFamily="34" charset="0"/>
              </a:defRPr>
            </a:lvl1pPr>
          </a:lstStyle>
          <a:p>
            <a:fld id="{461BA605-C888-4326-8417-118ADDBFD3D5}" type="slidenum">
              <a:rPr/>
              <a:pPr/>
              <a:t>‹#›</a:t>
            </a:fld>
            <a:endParaRPr dirty="0"/>
          </a:p>
        </p:txBody>
      </p:sp>
      <p:sp>
        <p:nvSpPr>
          <p:cNvPr id="13" name="MSIPCMee674de18998ba23025050f1" descr="{&quot;HashCode&quot;:427984535,&quot;Placement&quot;:&quot;Footer&quot;,&quot;Top&quot;:519.343,&quot;Left&quot;:420.7514,&quot;SlideWidth&quot;:960,&quot;SlideHeight&quot;:540}">
            <a:extLst>
              <a:ext uri="{FF2B5EF4-FFF2-40B4-BE49-F238E27FC236}">
                <a16:creationId xmlns:a16="http://schemas.microsoft.com/office/drawing/2014/main" xmlns="" id="{B5635022-E873-422E-BFE5-A7774B346086}"/>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657204200"/>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Lst>
  <p:transition>
    <p:fade/>
  </p:transition>
  <p:hf hdr="0" ftr="0" dt="0"/>
  <p:txStyles>
    <p:titleStyle>
      <a:lvl1pPr algn="l" defTabSz="914367" rtl="0" eaLnBrk="1" latinLnBrk="0" hangingPunct="1">
        <a:lnSpc>
          <a:spcPct val="90000"/>
        </a:lnSpc>
        <a:spcBef>
          <a:spcPct val="0"/>
        </a:spcBef>
        <a:buNone/>
        <a:defRPr lang="en-US" sz="4705" b="0" kern="1200" cap="none" spc="-100" baseline="0" dirty="0" smtClean="0">
          <a:ln w="3175">
            <a:noFill/>
          </a:ln>
          <a:solidFill>
            <a:srgbClr val="3F3F3F"/>
          </a:solidFill>
          <a:effectLst/>
          <a:latin typeface="+mj-lt"/>
          <a:ea typeface="+mn-ea"/>
          <a:cs typeface="Segoe UI Semibold" panose="020B0702040204020203" pitchFamily="34" charset="0"/>
        </a:defRPr>
      </a:lvl1pPr>
    </p:titleStyle>
    <p:body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100000">
                <a:schemeClr val="tx1"/>
              </a:gs>
            </a:gsLst>
            <a:lin ang="5400000" scaled="0"/>
          </a:gradFill>
          <a:latin typeface="Segoe UI Light" panose="020B0502040204020203" pitchFamily="34" charset="0"/>
          <a:ea typeface="+mn-ea"/>
          <a:cs typeface="Segoe UI Light" panose="020B0502040204020203" pitchFamily="34" charset="0"/>
        </a:defRPr>
      </a:lvl1pPr>
      <a:lvl2pPr marL="336145"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2353" kern="1200" spc="0" baseline="0">
          <a:gradFill>
            <a:gsLst>
              <a:gs pos="1250">
                <a:schemeClr val="tx2"/>
              </a:gs>
              <a:gs pos="100000">
                <a:schemeClr val="tx1"/>
              </a:gs>
            </a:gsLst>
            <a:lin ang="5400000" scaled="0"/>
          </a:gradFill>
          <a:latin typeface="Segoe UI Semilight" panose="020B0402040204020203" pitchFamily="34" charset="0"/>
          <a:ea typeface="+mn-ea"/>
          <a:cs typeface="Segoe UI Semilight" panose="020B0402040204020203" pitchFamily="34" charset="0"/>
        </a:defRPr>
      </a:lvl2pPr>
      <a:lvl3pPr marL="560241"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2"/>
              </a:gs>
              <a:gs pos="100000">
                <a:schemeClr val="tx1"/>
              </a:gs>
            </a:gsLst>
            <a:lin ang="5400000" scaled="0"/>
          </a:gradFill>
          <a:latin typeface="Segoe UI Semilight" panose="020B0402040204020203" pitchFamily="34" charset="0"/>
          <a:ea typeface="+mn-ea"/>
          <a:cs typeface="Segoe UI Semilight" panose="020B0402040204020203" pitchFamily="34" charset="0"/>
        </a:defRPr>
      </a:lvl3pPr>
      <a:lvl4pPr marL="784338"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2"/>
              </a:gs>
              <a:gs pos="100000">
                <a:schemeClr val="tx1"/>
              </a:gs>
            </a:gsLst>
            <a:lin ang="5400000" scaled="0"/>
          </a:gradFill>
          <a:latin typeface="Segoe UI Semilight" panose="020B0402040204020203" pitchFamily="34" charset="0"/>
          <a:ea typeface="+mn-ea"/>
          <a:cs typeface="Segoe UI Semilight" panose="020B0402040204020203" pitchFamily="34" charset="0"/>
        </a:defRPr>
      </a:lvl4pPr>
      <a:lvl5pPr marL="1008435"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2"/>
              </a:gs>
              <a:gs pos="100000">
                <a:schemeClr val="tx1"/>
              </a:gs>
            </a:gsLst>
            <a:lin ang="5400000" scaled="0"/>
          </a:gradFill>
          <a:latin typeface="Segoe UI Semilight" panose="020B0402040204020203" pitchFamily="34" charset="0"/>
          <a:ea typeface="+mn-ea"/>
          <a:cs typeface="Segoe UI Semilight" panose="020B0402040204020203" pitchFamily="34" charset="0"/>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4"/>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3"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rot="5400000">
            <a:off x="9208749" y="2991036"/>
            <a:ext cx="6858623" cy="876557"/>
          </a:xfrm>
          <a:prstGeom prst="rect">
            <a:avLst/>
          </a:prstGeom>
        </p:spPr>
      </p:pic>
      <p:sp>
        <p:nvSpPr>
          <p:cNvPr id="3" name="Slide Number Placeholder 2"/>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200">
                <a:solidFill>
                  <a:srgbClr val="808080"/>
                </a:solidFill>
              </a:defRPr>
            </a:lvl1pPr>
          </a:lstStyle>
          <a:p>
            <a:fld id="{A34B8C21-472C-43AD-8B9F-5964D09AB204}" type="slidenum">
              <a:rPr lang="en-IN" smtClean="0"/>
              <a:pPr/>
              <a:t>‹#›</a:t>
            </a:fld>
            <a:endParaRPr lang="en-IN" dirty="0"/>
          </a:p>
        </p:txBody>
      </p:sp>
      <p:sp>
        <p:nvSpPr>
          <p:cNvPr id="5" name="MSIPCMc8bc4e9783a352866c2e6fba" descr="{&quot;HashCode&quot;:427984535,&quot;Placement&quot;:&quot;Footer&quot;,&quot;Top&quot;:519.343,&quot;Left&quot;:420.7514,&quot;SlideWidth&quot;:960,&quot;SlideHeight&quot;:540}">
            <a:extLst>
              <a:ext uri="{FF2B5EF4-FFF2-40B4-BE49-F238E27FC236}">
                <a16:creationId xmlns:a16="http://schemas.microsoft.com/office/drawing/2014/main" xmlns="" id="{15392C37-BC98-4DA2-9BD8-4E2BC06E2C62}"/>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926820879"/>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 id="2147484119" r:id="rId18"/>
    <p:sldLayoutId id="2147484120" r:id="rId19"/>
    <p:sldLayoutId id="2147484121" r:id="rId20"/>
    <p:sldLayoutId id="2147484122" r:id="rId21"/>
    <p:sldLayoutId id="2147484123" r:id="rId22"/>
    <p:sldLayoutId id="2147484124" r:id="rId23"/>
  </p:sldLayoutIdLst>
  <p:transition>
    <p:fade/>
  </p:transition>
  <p:hf hdr="0" ftr="0" dt="0"/>
  <p:txStyles>
    <p:title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5948" marR="0" indent="-335948" algn="l" defTabSz="913830" rtl="0" eaLnBrk="1" fontAlgn="auto" latinLnBrk="0" hangingPunct="1">
        <a:lnSpc>
          <a:spcPct val="90000"/>
        </a:lnSpc>
        <a:spcBef>
          <a:spcPct val="20000"/>
        </a:spcBef>
        <a:spcAft>
          <a:spcPts val="0"/>
        </a:spcAft>
        <a:buClrTx/>
        <a:buSzPct val="90000"/>
        <a:buFont typeface="Arial" pitchFamily="34" charset="0"/>
        <a:buChar char="•"/>
        <a:tabLst/>
        <a:defRPr sz="3918" kern="1200" spc="0" baseline="0">
          <a:gradFill>
            <a:gsLst>
              <a:gs pos="1250">
                <a:schemeClr val="tx1"/>
              </a:gs>
              <a:gs pos="100000">
                <a:schemeClr val="tx1"/>
              </a:gs>
            </a:gsLst>
            <a:lin ang="5400000" scaled="0"/>
          </a:gradFill>
          <a:latin typeface="+mj-lt"/>
          <a:ea typeface="+mn-ea"/>
          <a:cs typeface="+mn-cs"/>
        </a:defRPr>
      </a:lvl1pPr>
      <a:lvl2pPr marL="572355" marR="0" indent="-236406" algn="l" defTabSz="913830"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3876" marR="0" indent="-223966" algn="l" defTabSz="913830"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7843" marR="0" indent="-223966" algn="l" defTabSz="91383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1807" marR="0" indent="-223966" algn="l" defTabSz="91383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030" indent="-228457" algn="l" defTabSz="91383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69945" indent="-228457" algn="l" defTabSz="91383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6861" indent="-228457" algn="l" defTabSz="91383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3776" indent="-228457" algn="l" defTabSz="91383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3830" rtl="0" eaLnBrk="1" latinLnBrk="0" hangingPunct="1">
        <a:defRPr sz="1764" kern="1200">
          <a:solidFill>
            <a:schemeClr val="tx1"/>
          </a:solidFill>
          <a:latin typeface="+mn-lt"/>
          <a:ea typeface="+mn-ea"/>
          <a:cs typeface="+mn-cs"/>
        </a:defRPr>
      </a:lvl1pPr>
      <a:lvl2pPr marL="456914" algn="l" defTabSz="913830" rtl="0" eaLnBrk="1" latinLnBrk="0" hangingPunct="1">
        <a:defRPr sz="1764" kern="1200">
          <a:solidFill>
            <a:schemeClr val="tx1"/>
          </a:solidFill>
          <a:latin typeface="+mn-lt"/>
          <a:ea typeface="+mn-ea"/>
          <a:cs typeface="+mn-cs"/>
        </a:defRPr>
      </a:lvl2pPr>
      <a:lvl3pPr marL="913830" algn="l" defTabSz="913830" rtl="0" eaLnBrk="1" latinLnBrk="0" hangingPunct="1">
        <a:defRPr sz="1764" kern="1200">
          <a:solidFill>
            <a:schemeClr val="tx1"/>
          </a:solidFill>
          <a:latin typeface="+mn-lt"/>
          <a:ea typeface="+mn-ea"/>
          <a:cs typeface="+mn-cs"/>
        </a:defRPr>
      </a:lvl3pPr>
      <a:lvl4pPr marL="1370744" algn="l" defTabSz="913830" rtl="0" eaLnBrk="1" latinLnBrk="0" hangingPunct="1">
        <a:defRPr sz="1764" kern="1200">
          <a:solidFill>
            <a:schemeClr val="tx1"/>
          </a:solidFill>
          <a:latin typeface="+mn-lt"/>
          <a:ea typeface="+mn-ea"/>
          <a:cs typeface="+mn-cs"/>
        </a:defRPr>
      </a:lvl4pPr>
      <a:lvl5pPr marL="1827659" algn="l" defTabSz="913830" rtl="0" eaLnBrk="1" latinLnBrk="0" hangingPunct="1">
        <a:defRPr sz="1764" kern="1200">
          <a:solidFill>
            <a:schemeClr val="tx1"/>
          </a:solidFill>
          <a:latin typeface="+mn-lt"/>
          <a:ea typeface="+mn-ea"/>
          <a:cs typeface="+mn-cs"/>
        </a:defRPr>
      </a:lvl5pPr>
      <a:lvl6pPr marL="2284574" algn="l" defTabSz="913830" rtl="0" eaLnBrk="1" latinLnBrk="0" hangingPunct="1">
        <a:defRPr sz="1764" kern="1200">
          <a:solidFill>
            <a:schemeClr val="tx1"/>
          </a:solidFill>
          <a:latin typeface="+mn-lt"/>
          <a:ea typeface="+mn-ea"/>
          <a:cs typeface="+mn-cs"/>
        </a:defRPr>
      </a:lvl6pPr>
      <a:lvl7pPr marL="2741488" algn="l" defTabSz="913830" rtl="0" eaLnBrk="1" latinLnBrk="0" hangingPunct="1">
        <a:defRPr sz="1764" kern="1200">
          <a:solidFill>
            <a:schemeClr val="tx1"/>
          </a:solidFill>
          <a:latin typeface="+mn-lt"/>
          <a:ea typeface="+mn-ea"/>
          <a:cs typeface="+mn-cs"/>
        </a:defRPr>
      </a:lvl7pPr>
      <a:lvl8pPr marL="3198402" algn="l" defTabSz="913830" rtl="0" eaLnBrk="1" latinLnBrk="0" hangingPunct="1">
        <a:defRPr sz="1764" kern="1200">
          <a:solidFill>
            <a:schemeClr val="tx1"/>
          </a:solidFill>
          <a:latin typeface="+mn-lt"/>
          <a:ea typeface="+mn-ea"/>
          <a:cs typeface="+mn-cs"/>
        </a:defRPr>
      </a:lvl8pPr>
      <a:lvl9pPr marL="3655319" algn="l" defTabSz="913830"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4DBE9-3C48-4B62-AF13-E209AEEF9FC2}" type="datetimeFigureOut">
              <a:rPr lang="en-US" smtClean="0">
                <a:solidFill>
                  <a:srgbClr val="505050">
                    <a:tint val="75000"/>
                  </a:srgbClr>
                </a:solidFill>
              </a:rPr>
              <a:pPr/>
              <a:t>4/12/2019</a:t>
            </a:fld>
            <a:endParaRPr lang="en-US">
              <a:solidFill>
                <a:srgbClr val="50505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50505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8C390-9F94-49D2-9A86-3DF0F42C12CF}" type="slidenum">
              <a:rPr lang="en-US" smtClean="0">
                <a:solidFill>
                  <a:srgbClr val="505050">
                    <a:tint val="75000"/>
                  </a:srgbClr>
                </a:solidFill>
              </a:rPr>
              <a:pPr/>
              <a:t>‹#›</a:t>
            </a:fld>
            <a:endParaRPr lang="en-US">
              <a:solidFill>
                <a:srgbClr val="505050">
                  <a:tint val="75000"/>
                </a:srgbClr>
              </a:solidFill>
            </a:endParaRPr>
          </a:p>
        </p:txBody>
      </p:sp>
      <p:sp>
        <p:nvSpPr>
          <p:cNvPr id="7" name="MSIPCM0b7442b9a520e54bc8878b65" descr="{&quot;HashCode&quot;:427984535,&quot;Placement&quot;:&quot;Footer&quot;,&quot;Top&quot;:519.343,&quot;Left&quot;:420.7514,&quot;SlideWidth&quot;:960,&quot;SlideHeight&quot;:540}">
            <a:extLst>
              <a:ext uri="{FF2B5EF4-FFF2-40B4-BE49-F238E27FC236}">
                <a16:creationId xmlns:a16="http://schemas.microsoft.com/office/drawing/2014/main" xmlns="" id="{549D166D-7652-4CF1-91B1-7F8024AFA1E3}"/>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Classified - Confidential</a:t>
            </a:r>
          </a:p>
        </p:txBody>
      </p:sp>
    </p:spTree>
    <p:extLst>
      <p:ext uri="{BB962C8B-B14F-4D97-AF65-F5344CB8AC3E}">
        <p14:creationId xmlns:p14="http://schemas.microsoft.com/office/powerpoint/2010/main" val="3806786961"/>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2" y="1189178"/>
            <a:ext cx="11653521" cy="2052030"/>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rot="5400000">
            <a:off x="9208748" y="2991034"/>
            <a:ext cx="6858623" cy="876557"/>
          </a:xfrm>
          <a:prstGeom prst="rect">
            <a:avLst/>
          </a:prstGeom>
        </p:spPr>
      </p:pic>
      <p:sp>
        <p:nvSpPr>
          <p:cNvPr id="3" name="MSIPCM6f104ad2a5f6b838603441b8" descr="{&quot;HashCode&quot;:427984535,&quot;Placement&quot;:&quot;Footer&quot;,&quot;Top&quot;:519.343,&quot;Left&quot;:420.7514,&quot;SlideWidth&quot;:960,&quot;SlideHeight&quot;:540}">
            <a:extLst>
              <a:ext uri="{FF2B5EF4-FFF2-40B4-BE49-F238E27FC236}">
                <a16:creationId xmlns:a16="http://schemas.microsoft.com/office/drawing/2014/main" xmlns="" id="{A4ECDF59-86FC-47F4-8EBE-D72927C193D1}"/>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68540977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Lst>
  <p:transition>
    <p:fade/>
  </p:transition>
  <p:txStyles>
    <p:titleStyle>
      <a:lvl1pPr algn="l" defTabSz="914192"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4"/>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3"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rot="5400000">
            <a:off x="9208749" y="2991036"/>
            <a:ext cx="6858623" cy="876557"/>
          </a:xfrm>
          <a:prstGeom prst="rect">
            <a:avLst/>
          </a:prstGeom>
        </p:spPr>
      </p:pic>
      <p:sp>
        <p:nvSpPr>
          <p:cNvPr id="3" name="Slide Number Placeholder 2"/>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200">
                <a:solidFill>
                  <a:srgbClr val="808080"/>
                </a:solidFill>
              </a:defRPr>
            </a:lvl1pPr>
          </a:lstStyle>
          <a:p>
            <a:fld id="{A34B8C21-472C-43AD-8B9F-5964D09AB204}" type="slidenum">
              <a:rPr lang="en-IN" smtClean="0"/>
              <a:pPr/>
              <a:t>‹#›</a:t>
            </a:fld>
            <a:endParaRPr lang="en-IN" dirty="0"/>
          </a:p>
        </p:txBody>
      </p:sp>
      <p:sp>
        <p:nvSpPr>
          <p:cNvPr id="5" name="MSIPCMb0c54afc9a184fb6e2dd45c7" descr="{&quot;HashCode&quot;:427984535,&quot;Placement&quot;:&quot;Footer&quot;,&quot;Top&quot;:519.343,&quot;Left&quot;:420.7514,&quot;SlideWidth&quot;:960,&quot;SlideHeight&quot;:540}">
            <a:extLst>
              <a:ext uri="{FF2B5EF4-FFF2-40B4-BE49-F238E27FC236}">
                <a16:creationId xmlns:a16="http://schemas.microsoft.com/office/drawing/2014/main" xmlns="" id="{8FA3F6F6-AF9F-405B-9A62-DD0508BE5A72}"/>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3413487808"/>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 id="2147484152" r:id="rId14"/>
    <p:sldLayoutId id="2147484153" r:id="rId15"/>
    <p:sldLayoutId id="2147484154" r:id="rId16"/>
    <p:sldLayoutId id="2147484155" r:id="rId17"/>
    <p:sldLayoutId id="2147484156" r:id="rId18"/>
    <p:sldLayoutId id="2147484157" r:id="rId19"/>
    <p:sldLayoutId id="2147484158" r:id="rId20"/>
    <p:sldLayoutId id="2147484159" r:id="rId21"/>
    <p:sldLayoutId id="2147484160" r:id="rId22"/>
    <p:sldLayoutId id="2147484161" r:id="rId23"/>
    <p:sldLayoutId id="2147484162" r:id="rId24"/>
  </p:sldLayoutIdLst>
  <p:transition>
    <p:fade/>
  </p:transition>
  <p:hf hdr="0" ftr="0" dt="0"/>
  <p:txStyles>
    <p:title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5948" marR="0" indent="-335948" algn="l" defTabSz="913830" rtl="0" eaLnBrk="1" fontAlgn="auto" latinLnBrk="0" hangingPunct="1">
        <a:lnSpc>
          <a:spcPct val="90000"/>
        </a:lnSpc>
        <a:spcBef>
          <a:spcPct val="20000"/>
        </a:spcBef>
        <a:spcAft>
          <a:spcPts val="0"/>
        </a:spcAft>
        <a:buClrTx/>
        <a:buSzPct val="90000"/>
        <a:buFont typeface="Arial" pitchFamily="34" charset="0"/>
        <a:buChar char="•"/>
        <a:tabLst/>
        <a:defRPr sz="3918" kern="1200" spc="0" baseline="0">
          <a:gradFill>
            <a:gsLst>
              <a:gs pos="1250">
                <a:schemeClr val="tx1"/>
              </a:gs>
              <a:gs pos="100000">
                <a:schemeClr val="tx1"/>
              </a:gs>
            </a:gsLst>
            <a:lin ang="5400000" scaled="0"/>
          </a:gradFill>
          <a:latin typeface="+mj-lt"/>
          <a:ea typeface="+mn-ea"/>
          <a:cs typeface="+mn-cs"/>
        </a:defRPr>
      </a:lvl1pPr>
      <a:lvl2pPr marL="572355" marR="0" indent="-236406" algn="l" defTabSz="913830"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3876" marR="0" indent="-223966" algn="l" defTabSz="913830"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7843" marR="0" indent="-223966" algn="l" defTabSz="91383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1807" marR="0" indent="-223966" algn="l" defTabSz="91383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030" indent="-228457" algn="l" defTabSz="91383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69945" indent="-228457" algn="l" defTabSz="91383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6861" indent="-228457" algn="l" defTabSz="91383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3776" indent="-228457" algn="l" defTabSz="91383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3830" rtl="0" eaLnBrk="1" latinLnBrk="0" hangingPunct="1">
        <a:defRPr sz="1764" kern="1200">
          <a:solidFill>
            <a:schemeClr val="tx1"/>
          </a:solidFill>
          <a:latin typeface="+mn-lt"/>
          <a:ea typeface="+mn-ea"/>
          <a:cs typeface="+mn-cs"/>
        </a:defRPr>
      </a:lvl1pPr>
      <a:lvl2pPr marL="456914" algn="l" defTabSz="913830" rtl="0" eaLnBrk="1" latinLnBrk="0" hangingPunct="1">
        <a:defRPr sz="1764" kern="1200">
          <a:solidFill>
            <a:schemeClr val="tx1"/>
          </a:solidFill>
          <a:latin typeface="+mn-lt"/>
          <a:ea typeface="+mn-ea"/>
          <a:cs typeface="+mn-cs"/>
        </a:defRPr>
      </a:lvl2pPr>
      <a:lvl3pPr marL="913830" algn="l" defTabSz="913830" rtl="0" eaLnBrk="1" latinLnBrk="0" hangingPunct="1">
        <a:defRPr sz="1764" kern="1200">
          <a:solidFill>
            <a:schemeClr val="tx1"/>
          </a:solidFill>
          <a:latin typeface="+mn-lt"/>
          <a:ea typeface="+mn-ea"/>
          <a:cs typeface="+mn-cs"/>
        </a:defRPr>
      </a:lvl3pPr>
      <a:lvl4pPr marL="1370744" algn="l" defTabSz="913830" rtl="0" eaLnBrk="1" latinLnBrk="0" hangingPunct="1">
        <a:defRPr sz="1764" kern="1200">
          <a:solidFill>
            <a:schemeClr val="tx1"/>
          </a:solidFill>
          <a:latin typeface="+mn-lt"/>
          <a:ea typeface="+mn-ea"/>
          <a:cs typeface="+mn-cs"/>
        </a:defRPr>
      </a:lvl4pPr>
      <a:lvl5pPr marL="1827659" algn="l" defTabSz="913830" rtl="0" eaLnBrk="1" latinLnBrk="0" hangingPunct="1">
        <a:defRPr sz="1764" kern="1200">
          <a:solidFill>
            <a:schemeClr val="tx1"/>
          </a:solidFill>
          <a:latin typeface="+mn-lt"/>
          <a:ea typeface="+mn-ea"/>
          <a:cs typeface="+mn-cs"/>
        </a:defRPr>
      </a:lvl5pPr>
      <a:lvl6pPr marL="2284574" algn="l" defTabSz="913830" rtl="0" eaLnBrk="1" latinLnBrk="0" hangingPunct="1">
        <a:defRPr sz="1764" kern="1200">
          <a:solidFill>
            <a:schemeClr val="tx1"/>
          </a:solidFill>
          <a:latin typeface="+mn-lt"/>
          <a:ea typeface="+mn-ea"/>
          <a:cs typeface="+mn-cs"/>
        </a:defRPr>
      </a:lvl6pPr>
      <a:lvl7pPr marL="2741488" algn="l" defTabSz="913830" rtl="0" eaLnBrk="1" latinLnBrk="0" hangingPunct="1">
        <a:defRPr sz="1764" kern="1200">
          <a:solidFill>
            <a:schemeClr val="tx1"/>
          </a:solidFill>
          <a:latin typeface="+mn-lt"/>
          <a:ea typeface="+mn-ea"/>
          <a:cs typeface="+mn-cs"/>
        </a:defRPr>
      </a:lvl7pPr>
      <a:lvl8pPr marL="3198402" algn="l" defTabSz="913830" rtl="0" eaLnBrk="1" latinLnBrk="0" hangingPunct="1">
        <a:defRPr sz="1764" kern="1200">
          <a:solidFill>
            <a:schemeClr val="tx1"/>
          </a:solidFill>
          <a:latin typeface="+mn-lt"/>
          <a:ea typeface="+mn-ea"/>
          <a:cs typeface="+mn-cs"/>
        </a:defRPr>
      </a:lvl8pPr>
      <a:lvl9pPr marL="3655319" algn="l" defTabSz="913830"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9"/>
            <a:ext cx="11653521" cy="1868204"/>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9208748" y="2991034"/>
            <a:ext cx="6858623" cy="876557"/>
          </a:xfrm>
          <a:prstGeom prst="rect">
            <a:avLst/>
          </a:prstGeom>
        </p:spPr>
      </p:pic>
      <p:sp>
        <p:nvSpPr>
          <p:cNvPr id="3" name="MSIPCM08ef4512b994a40285bca018" descr="{&quot;HashCode&quot;:427984535,&quot;Placement&quot;:&quot;Footer&quot;,&quot;Top&quot;:519.343,&quot;Left&quot;:420.7514,&quot;SlideWidth&quot;:960,&quot;SlideHeight&quot;:540}">
            <a:extLst>
              <a:ext uri="{FF2B5EF4-FFF2-40B4-BE49-F238E27FC236}">
                <a16:creationId xmlns:a16="http://schemas.microsoft.com/office/drawing/2014/main" xmlns="" id="{F2D08457-575A-4DC6-B851-1582B569C540}"/>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342090966"/>
      </p:ext>
    </p:extLst>
  </p:cSld>
  <p:clrMap bg1="dk1" tx1="lt1" bg2="dk2" tx2="lt2" accent1="accent1" accent2="accent2" accent3="accent3" accent4="accent4" accent5="accent5" accent6="accent6" hlink="hlink" folHlink="folHlink"/>
  <p:sldLayoutIdLst>
    <p:sldLayoutId id="2147484165" r:id="rId1"/>
    <p:sldLayoutId id="2147484166" r:id="rId2"/>
  </p:sldLayoutIdLst>
  <p:transition>
    <p:fade/>
  </p:transition>
  <p:txStyles>
    <p:titleStyle>
      <a:lvl1pPr algn="l" defTabSz="914192" rtl="0" eaLnBrk="1" latinLnBrk="0" hangingPunct="1">
        <a:lnSpc>
          <a:spcPct val="90000"/>
        </a:lnSpc>
        <a:spcBef>
          <a:spcPct val="0"/>
        </a:spcBef>
        <a:buNone/>
        <a:defRPr lang="en-US" sz="3529"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79">
          <p15:clr>
            <a:srgbClr val="C35EA4"/>
          </p15:clr>
        </p15:guide>
        <p15:guide id="17" pos="7400">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userDrawn="1"/>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a:solidFill>
                <a:prstClr val="white"/>
              </a:solidFill>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prstClr val="white"/>
              </a:solidFill>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en-US">
                <a:solidFill>
                  <a:srgbClr val="E5E8E8"/>
                </a:solidFill>
              </a:rPr>
              <a:pPr/>
              <a:t>4/12/2019</a:t>
            </a:fld>
            <a:endParaRPr>
              <a:solidFill>
                <a:srgbClr val="E5E8E8"/>
              </a:solidFill>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solidFill>
                <a:srgbClr val="E5E8E8"/>
              </a:solidFill>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solidFill>
                  <a:srgbClr val="E5E8E8"/>
                </a:solidFill>
              </a:rPr>
              <a:pPr/>
              <a:t>‹#›</a:t>
            </a:fld>
            <a:endParaRPr>
              <a:solidFill>
                <a:srgbClr val="E5E8E8"/>
              </a:solidFill>
            </a:endParaRPr>
          </a:p>
        </p:txBody>
      </p:sp>
      <p:sp>
        <p:nvSpPr>
          <p:cNvPr id="2" name="MSIPCMa2ed4a75af2032791274a027" descr="{&quot;HashCode&quot;:427984535,&quot;Placement&quot;:&quot;Footer&quot;,&quot;Top&quot;:519.343,&quot;Left&quot;:420.7514,&quot;SlideWidth&quot;:960,&quot;SlideHeight&quot;:540}">
            <a:extLst>
              <a:ext uri="{FF2B5EF4-FFF2-40B4-BE49-F238E27FC236}">
                <a16:creationId xmlns:a16="http://schemas.microsoft.com/office/drawing/2014/main" xmlns="" id="{BD0286EF-AB97-4689-A871-BEB0A008AC6B}"/>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Classified - Confidential</a:t>
            </a:r>
          </a:p>
        </p:txBody>
      </p:sp>
    </p:spTree>
    <p:extLst>
      <p:ext uri="{BB962C8B-B14F-4D97-AF65-F5344CB8AC3E}">
        <p14:creationId xmlns:p14="http://schemas.microsoft.com/office/powerpoint/2010/main" val="1741061508"/>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MSIPCM19f44f91b26f2466aa6bef10" descr="{&quot;HashCode&quot;:427984535,&quot;Placement&quot;:&quot;Footer&quot;,&quot;Top&quot;:519.343,&quot;Left&quot;:420.7514,&quot;SlideWidth&quot;:960,&quot;SlideHeight&quot;:540}">
            <a:extLst>
              <a:ext uri="{FF2B5EF4-FFF2-40B4-BE49-F238E27FC236}">
                <a16:creationId xmlns:a16="http://schemas.microsoft.com/office/drawing/2014/main" xmlns="" id="{47A28851-0778-40A7-8CCE-F94C9FDA5B30}"/>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Classified - Confidential</a:t>
            </a:r>
          </a:p>
        </p:txBody>
      </p:sp>
    </p:spTree>
    <p:extLst>
      <p:ext uri="{BB962C8B-B14F-4D97-AF65-F5344CB8AC3E}">
        <p14:creationId xmlns:p14="http://schemas.microsoft.com/office/powerpoint/2010/main" val="105362242"/>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93989"/>
            <a:ext cx="11696700" cy="682195"/>
          </a:xfrm>
          <a:prstGeom prst="rect">
            <a:avLst/>
          </a:prstGeom>
        </p:spPr>
        <p:txBody>
          <a:bodyPr vert="horz" lIns="137160" tIns="91440" rIns="137160" bIns="137160" rtlCol="0" anchor="t">
            <a:noAutofit/>
          </a:bodyPr>
          <a:lstStyle/>
          <a:p>
            <a:endParaRPr lang="en-US" dirty="0"/>
          </a:p>
        </p:txBody>
      </p:sp>
      <p:sp>
        <p:nvSpPr>
          <p:cNvPr id="7" name="Footer Placeholder 6"/>
          <p:cNvSpPr>
            <a:spLocks noGrp="1"/>
          </p:cNvSpPr>
          <p:nvPr>
            <p:ph type="ftr" sz="quarter" idx="3"/>
          </p:nvPr>
        </p:nvSpPr>
        <p:spPr>
          <a:xfrm>
            <a:off x="228600" y="6553200"/>
            <a:ext cx="11201400" cy="304801"/>
          </a:xfrm>
          <a:prstGeom prst="rect">
            <a:avLst/>
          </a:prstGeom>
        </p:spPr>
        <p:txBody>
          <a:bodyPr vert="horz" lIns="182880"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8078"/>
            <a:endParaRPr lang="en-US" dirty="0">
              <a:solidFill>
                <a:srgbClr val="505050"/>
              </a:solidFill>
            </a:endParaRPr>
          </a:p>
        </p:txBody>
      </p:sp>
      <p:sp>
        <p:nvSpPr>
          <p:cNvPr id="15" name="Text Placeholder 14"/>
          <p:cNvSpPr>
            <a:spLocks noGrp="1"/>
          </p:cNvSpPr>
          <p:nvPr>
            <p:ph type="body" idx="1"/>
          </p:nvPr>
        </p:nvSpPr>
        <p:spPr>
          <a:xfrm>
            <a:off x="228600" y="1600201"/>
            <a:ext cx="11696700" cy="4559531"/>
          </a:xfrm>
          <a:prstGeom prst="rect">
            <a:avLst/>
          </a:prstGeom>
        </p:spPr>
        <p:txBody>
          <a:bodyPr vert="horz" lIns="137160" tIns="91440" rIns="137160" bIns="13716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4"/>
          </p:nvPr>
        </p:nvSpPr>
        <p:spPr>
          <a:xfrm>
            <a:off x="11430002" y="6553200"/>
            <a:ext cx="761999" cy="304801"/>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078"/>
            <a:fld id="{FAADACFB-7C71-4E89-89D2-7BBA40B7BFA9}" type="slidenum">
              <a:rPr lang="en-US" smtClean="0">
                <a:solidFill>
                  <a:srgbClr val="505050"/>
                </a:solidFill>
              </a:rPr>
              <a:pPr defTabSz="1088078"/>
              <a:t>‹#›</a:t>
            </a:fld>
            <a:endParaRPr lang="en-US" dirty="0">
              <a:solidFill>
                <a:srgbClr val="505050"/>
              </a:solidFill>
            </a:endParaRPr>
          </a:p>
        </p:txBody>
      </p:sp>
      <p:pic>
        <p:nvPicPr>
          <p:cNvPr id="6" name="Picture 5"/>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rot="5400000">
            <a:off x="9393899" y="3050513"/>
            <a:ext cx="6995160" cy="894134"/>
          </a:xfrm>
          <a:prstGeom prst="rect">
            <a:avLst/>
          </a:prstGeom>
        </p:spPr>
      </p:pic>
      <p:sp>
        <p:nvSpPr>
          <p:cNvPr id="3" name="MSIPCM8be147269e619fce99391bf9" descr="{&quot;HashCode&quot;:427984535,&quot;Placement&quot;:&quot;Footer&quot;,&quot;Top&quot;:519.343,&quot;Left&quot;:420.7514,&quot;SlideWidth&quot;:960,&quot;SlideHeight&quot;:540}">
            <a:extLst>
              <a:ext uri="{FF2B5EF4-FFF2-40B4-BE49-F238E27FC236}">
                <a16:creationId xmlns:a16="http://schemas.microsoft.com/office/drawing/2014/main" xmlns="" id="{C34E485F-18B4-4718-873F-884EDFC942E0}"/>
              </a:ext>
            </a:extLst>
          </p:cNvPr>
          <p:cNvSpPr txBox="1"/>
          <p:nvPr userDrawn="1"/>
        </p:nvSpPr>
        <p:spPr>
          <a:xfrm>
            <a:off x="5343543" y="6595656"/>
            <a:ext cx="1504914" cy="262344"/>
          </a:xfrm>
          <a:prstGeom prst="rect">
            <a:avLst/>
          </a:prstGeom>
        </p:spPr>
        <p:txBody>
          <a:bodyPr vert="horz" wrap="square" lIns="0" tIns="0" rIns="0" bIns="0" rtlCol="0" anchor="ctr" anchorCtr="1">
            <a:noAutofit/>
          </a:bodyPr>
          <a:lstStyle/>
          <a:p>
            <a:pPr marL="171450" indent="-171450" algn="ctr">
              <a:spcBef>
                <a:spcPts val="0"/>
              </a:spcBef>
              <a:spcAft>
                <a:spcPts val="0"/>
              </a:spcAft>
              <a:buFont typeface="Wingdings" pitchFamily="2" charset="2"/>
              <a:buChar char="§"/>
            </a:pPr>
            <a:r>
              <a:rPr lang="en-US" sz="1000">
                <a:solidFill>
                  <a:srgbClr val="000000"/>
                </a:solidFill>
                <a:latin typeface="Calibri" panose="020F0502020204030204" pitchFamily="34" charset="0"/>
                <a:ea typeface="Segoe UI" pitchFamily="34" charset="0"/>
                <a:cs typeface="Segoe UI" pitchFamily="34" charset="0"/>
              </a:rPr>
              <a:t>Classified - Confidential</a:t>
            </a:r>
            <a:endParaRPr lang="en-US" sz="1000" dirty="0" err="1">
              <a:solidFill>
                <a:srgbClr val="000000"/>
              </a:solidFill>
              <a:latin typeface="Calibri" panose="020F0502020204030204" pitchFamily="34" charset="0"/>
              <a:ea typeface="Segoe UI" pitchFamily="34" charset="0"/>
              <a:cs typeface="Segoe UI" pitchFamily="34" charset="0"/>
            </a:endParaRPr>
          </a:p>
        </p:txBody>
      </p:sp>
    </p:spTree>
    <p:extLst>
      <p:ext uri="{BB962C8B-B14F-4D97-AF65-F5344CB8AC3E}">
        <p14:creationId xmlns:p14="http://schemas.microsoft.com/office/powerpoint/2010/main" val="424884634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Lst>
  <p:transition>
    <p:fade/>
  </p:transition>
  <p:hf hdr="0" ftr="0" dt="0"/>
  <p:txStyles>
    <p:titleStyle>
      <a:lvl1pPr marL="0" algn="l" defTabSz="1088078" rtl="0" eaLnBrk="1" latinLnBrk="0" hangingPunct="1">
        <a:lnSpc>
          <a:spcPct val="90000"/>
        </a:lnSpc>
        <a:spcBef>
          <a:spcPct val="0"/>
        </a:spcBef>
        <a:buNone/>
        <a:defRPr lang="en-US" sz="4800" kern="1200" spc="-100" baseline="0" dirty="0">
          <a:solidFill>
            <a:schemeClr val="tx1"/>
          </a:solidFill>
          <a:latin typeface="+mj-lt"/>
          <a:ea typeface="Segoe UI Semibold" panose="020B0702040204020203" pitchFamily="34" charset="0"/>
          <a:cs typeface="Segoe UI Semibold" panose="020B0702040204020203" pitchFamily="34" charset="0"/>
        </a:defRPr>
      </a:lvl1pPr>
    </p:titleStyle>
    <p:bodyStyle>
      <a:lvl1pPr marL="0" indent="0" algn="l" defTabSz="1088078" rtl="0" eaLnBrk="1" latinLnBrk="0" hangingPunct="1">
        <a:spcBef>
          <a:spcPts val="1800"/>
        </a:spcBef>
        <a:buClr>
          <a:srgbClr val="0072C6"/>
        </a:buClr>
        <a:buSzPct val="100000"/>
        <a:buFont typeface="Wingdings" pitchFamily="2" charset="2"/>
        <a:buNone/>
        <a:defRPr sz="2400" kern="1200">
          <a:solidFill>
            <a:schemeClr val="tx1"/>
          </a:solidFill>
          <a:latin typeface="Segoe UI" pitchFamily="34" charset="0"/>
          <a:ea typeface="Segoe UI" pitchFamily="34" charset="0"/>
          <a:cs typeface="Segoe UI" pitchFamily="34" charset="0"/>
        </a:defRPr>
      </a:lvl1pPr>
      <a:lvl2pPr marL="476059" indent="-194391" algn="l" defTabSz="1088078"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693" indent="-173232" algn="l" defTabSz="1088078"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28" indent="-177200" algn="l" defTabSz="1088078"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57" indent="-179845" algn="l" defTabSz="1088078"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16"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25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29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332"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078" rtl="0" eaLnBrk="1" latinLnBrk="0" hangingPunct="1">
        <a:defRPr sz="2200" kern="1200">
          <a:solidFill>
            <a:schemeClr val="tx1"/>
          </a:solidFill>
          <a:latin typeface="+mn-lt"/>
          <a:ea typeface="+mn-ea"/>
          <a:cs typeface="+mn-cs"/>
        </a:defRPr>
      </a:lvl1pPr>
      <a:lvl2pPr marL="544040" algn="l" defTabSz="1088078" rtl="0" eaLnBrk="1" latinLnBrk="0" hangingPunct="1">
        <a:defRPr sz="2200" kern="1200">
          <a:solidFill>
            <a:schemeClr val="tx1"/>
          </a:solidFill>
          <a:latin typeface="+mn-lt"/>
          <a:ea typeface="+mn-ea"/>
          <a:cs typeface="+mn-cs"/>
        </a:defRPr>
      </a:lvl2pPr>
      <a:lvl3pPr marL="1088078" algn="l" defTabSz="1088078" rtl="0" eaLnBrk="1" latinLnBrk="0" hangingPunct="1">
        <a:defRPr sz="2200" kern="1200">
          <a:solidFill>
            <a:schemeClr val="tx1"/>
          </a:solidFill>
          <a:latin typeface="+mn-lt"/>
          <a:ea typeface="+mn-ea"/>
          <a:cs typeface="+mn-cs"/>
        </a:defRPr>
      </a:lvl3pPr>
      <a:lvl4pPr marL="1632118" algn="l" defTabSz="1088078" rtl="0" eaLnBrk="1" latinLnBrk="0" hangingPunct="1">
        <a:defRPr sz="2200" kern="1200">
          <a:solidFill>
            <a:schemeClr val="tx1"/>
          </a:solidFill>
          <a:latin typeface="+mn-lt"/>
          <a:ea typeface="+mn-ea"/>
          <a:cs typeface="+mn-cs"/>
        </a:defRPr>
      </a:lvl4pPr>
      <a:lvl5pPr marL="2176156" algn="l" defTabSz="1088078" rtl="0" eaLnBrk="1" latinLnBrk="0" hangingPunct="1">
        <a:defRPr sz="2200" kern="1200">
          <a:solidFill>
            <a:schemeClr val="tx1"/>
          </a:solidFill>
          <a:latin typeface="+mn-lt"/>
          <a:ea typeface="+mn-ea"/>
          <a:cs typeface="+mn-cs"/>
        </a:defRPr>
      </a:lvl5pPr>
      <a:lvl6pPr marL="2720196" algn="l" defTabSz="1088078" rtl="0" eaLnBrk="1" latinLnBrk="0" hangingPunct="1">
        <a:defRPr sz="2200" kern="1200">
          <a:solidFill>
            <a:schemeClr val="tx1"/>
          </a:solidFill>
          <a:latin typeface="+mn-lt"/>
          <a:ea typeface="+mn-ea"/>
          <a:cs typeface="+mn-cs"/>
        </a:defRPr>
      </a:lvl6pPr>
      <a:lvl7pPr marL="3264234" algn="l" defTabSz="1088078" rtl="0" eaLnBrk="1" latinLnBrk="0" hangingPunct="1">
        <a:defRPr sz="2200" kern="1200">
          <a:solidFill>
            <a:schemeClr val="tx1"/>
          </a:solidFill>
          <a:latin typeface="+mn-lt"/>
          <a:ea typeface="+mn-ea"/>
          <a:cs typeface="+mn-cs"/>
        </a:defRPr>
      </a:lvl7pPr>
      <a:lvl8pPr marL="3808274" algn="l" defTabSz="1088078" rtl="0" eaLnBrk="1" latinLnBrk="0" hangingPunct="1">
        <a:defRPr sz="2200" kern="1200">
          <a:solidFill>
            <a:schemeClr val="tx1"/>
          </a:solidFill>
          <a:latin typeface="+mn-lt"/>
          <a:ea typeface="+mn-ea"/>
          <a:cs typeface="+mn-cs"/>
        </a:defRPr>
      </a:lvl8pPr>
      <a:lvl9pPr marL="4352314" algn="l" defTabSz="1088078"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551">
          <p15:clr>
            <a:srgbClr val="5ACBF0"/>
          </p15:clr>
        </p15:guide>
        <p15:guide id="2" pos="4127">
          <p15:clr>
            <a:srgbClr val="5ACBF0"/>
          </p15:clr>
        </p15:guide>
        <p15:guide id="3" orient="horz" pos="1872">
          <p15:clr>
            <a:srgbClr val="5ACBF0"/>
          </p15:clr>
        </p15:guide>
        <p15:guide id="4" orient="horz" pos="2448">
          <p15:clr>
            <a:srgbClr val="5ACBF0"/>
          </p15:clr>
        </p15:guide>
        <p15:guide id="5" pos="3839">
          <p15:clr>
            <a:srgbClr val="F26B43"/>
          </p15:clr>
        </p15:guide>
        <p15:guide id="6" orient="horz" pos="2160">
          <p15:clr>
            <a:srgbClr val="F26B43"/>
          </p15:clr>
        </p15:guide>
        <p15:guide id="7" orient="horz" pos="816">
          <p15:clr>
            <a:srgbClr val="F26B43"/>
          </p15:clr>
        </p15:guide>
        <p15:guide id="8" orient="horz" pos="1008">
          <p15:clr>
            <a:srgbClr val="F26B43"/>
          </p15:clr>
        </p15:guide>
        <p15:guide id="9" pos="2976">
          <p15:clr>
            <a:srgbClr val="5ACBF0"/>
          </p15:clr>
        </p15:guide>
        <p15:guide id="10" pos="2424">
          <p15:clr>
            <a:srgbClr val="5ACBF0"/>
          </p15:clr>
        </p15:guide>
        <p15:guide id="11" pos="1848">
          <p15:clr>
            <a:srgbClr val="5ACBF0"/>
          </p15:clr>
        </p15:guide>
        <p15:guide id="12" pos="1296">
          <p15:clr>
            <a:srgbClr val="5ACBF0"/>
          </p15:clr>
        </p15:guide>
        <p15:guide id="13" pos="720">
          <p15:clr>
            <a:srgbClr val="5ACBF0"/>
          </p15:clr>
        </p15:guide>
        <p15:guide id="14" pos="144">
          <p15:clr>
            <a:srgbClr val="5ACBF0"/>
          </p15:clr>
        </p15:guide>
        <p15:guide id="15" pos="4680">
          <p15:clr>
            <a:srgbClr val="5ACBF0"/>
          </p15:clr>
        </p15:guide>
        <p15:guide id="16" pos="5256">
          <p15:clr>
            <a:srgbClr val="5ACBF0"/>
          </p15:clr>
        </p15:guide>
        <p15:guide id="17" pos="5808">
          <p15:clr>
            <a:srgbClr val="5ACBF0"/>
          </p15:clr>
        </p15:guide>
        <p15:guide id="18" pos="6384">
          <p15:clr>
            <a:srgbClr val="5ACBF0"/>
          </p15:clr>
        </p15:guide>
        <p15:guide id="19" pos="6936">
          <p15:clr>
            <a:srgbClr val="5ACBF0"/>
          </p15:clr>
        </p15:guide>
        <p15:guide id="20" pos="7512">
          <p15:clr>
            <a:srgbClr val="5ACBF0"/>
          </p15:clr>
        </p15:guide>
        <p15:guide id="21" orient="horz" pos="168">
          <p15:clr>
            <a:srgbClr val="5ACBF0"/>
          </p15:clr>
        </p15:guide>
        <p15:guide id="22" orient="horz" pos="744">
          <p15:clr>
            <a:srgbClr val="5ACBF0"/>
          </p15:clr>
        </p15:guide>
        <p15:guide id="23" orient="horz" pos="1320">
          <p15:clr>
            <a:srgbClr val="5ACBF0"/>
          </p15:clr>
        </p15:guide>
        <p15:guide id="24" orient="horz" pos="3000">
          <p15:clr>
            <a:srgbClr val="5ACBF0"/>
          </p15:clr>
        </p15:guide>
        <p15:guide id="25" orient="horz" pos="3576">
          <p15:clr>
            <a:srgbClr val="5ACBF0"/>
          </p15:clr>
        </p15:guide>
        <p15:guide id="26" orient="horz" pos="4128">
          <p15:clr>
            <a:srgbClr val="5ACBF0"/>
          </p15:clr>
        </p15:guide>
        <p15:guide id="27" pos="240">
          <p15:clr>
            <a:srgbClr val="F26B43"/>
          </p15:clr>
        </p15:guide>
        <p15:guide id="28" pos="7440">
          <p15:clr>
            <a:srgbClr val="F26B43"/>
          </p15:clr>
        </p15:guide>
        <p15:guide id="29" orient="horz" pos="264">
          <p15:clr>
            <a:srgbClr val="F26B43"/>
          </p15:clr>
        </p15:guide>
        <p15:guide id="30"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3"/>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2"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rot="5400000">
            <a:off x="9208749" y="2991035"/>
            <a:ext cx="6858623" cy="876557"/>
          </a:xfrm>
          <a:prstGeom prst="rect">
            <a:avLst/>
          </a:prstGeom>
        </p:spPr>
      </p:pic>
      <p:sp>
        <p:nvSpPr>
          <p:cNvPr id="3"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fld id="{A34B8C21-472C-43AD-8B9F-5964D09AB204}" type="slidenum">
              <a:rPr lang="en-IN" smtClean="0">
                <a:solidFill>
                  <a:srgbClr val="505050"/>
                </a:solidFill>
              </a:rPr>
              <a:pPr/>
              <a:t>‹#›</a:t>
            </a:fld>
            <a:endParaRPr lang="en-IN" dirty="0">
              <a:solidFill>
                <a:srgbClr val="505050"/>
              </a:solidFill>
            </a:endParaRPr>
          </a:p>
        </p:txBody>
      </p:sp>
      <p:sp>
        <p:nvSpPr>
          <p:cNvPr id="5" name="MSIPCM7a204a14aec3fb6fbce9e306" descr="{&quot;HashCode&quot;:427984535,&quot;Placement&quot;:&quot;Footer&quot;,&quot;Top&quot;:519.343,&quot;Left&quot;:420.7514,&quot;SlideWidth&quot;:960,&quot;SlideHeight&quot;:540}">
            <a:extLst>
              <a:ext uri="{FF2B5EF4-FFF2-40B4-BE49-F238E27FC236}">
                <a16:creationId xmlns:a16="http://schemas.microsoft.com/office/drawing/2014/main" xmlns="" id="{CA037266-DFE3-47A9-831B-5B620B7CAF1C}"/>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369592623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Lst>
  <p:transition>
    <p:fade/>
  </p:transition>
  <p:hf hdr="0" ftr="0" dt="0"/>
  <p:txStyles>
    <p:titleStyle>
      <a:lvl1pPr algn="l" defTabSz="914005" rtl="0" eaLnBrk="1" latinLnBrk="0" hangingPunct="1">
        <a:lnSpc>
          <a:spcPct val="90000"/>
        </a:lnSpc>
        <a:spcBef>
          <a:spcPct val="0"/>
        </a:spcBef>
        <a:buNone/>
        <a:defRPr lang="en-US" sz="470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12" marR="0" indent="-336012" algn="l" defTabSz="914005" rtl="0" eaLnBrk="1" fontAlgn="auto" latinLnBrk="0" hangingPunct="1">
        <a:lnSpc>
          <a:spcPct val="90000"/>
        </a:lnSpc>
        <a:spcBef>
          <a:spcPct val="20000"/>
        </a:spcBef>
        <a:spcAft>
          <a:spcPts val="0"/>
        </a:spcAft>
        <a:buClrTx/>
        <a:buSzPct val="90000"/>
        <a:buFont typeface="Arial" pitchFamily="34" charset="0"/>
        <a:buChar char="•"/>
        <a:tabLst/>
        <a:defRPr sz="3919" kern="1200" spc="0" baseline="0">
          <a:gradFill>
            <a:gsLst>
              <a:gs pos="1250">
                <a:schemeClr val="tx1"/>
              </a:gs>
              <a:gs pos="100000">
                <a:schemeClr val="tx1"/>
              </a:gs>
            </a:gsLst>
            <a:lin ang="5400000" scaled="0"/>
          </a:gradFill>
          <a:latin typeface="+mj-lt"/>
          <a:ea typeface="+mn-ea"/>
          <a:cs typeface="+mn-cs"/>
        </a:defRPr>
      </a:lvl1pPr>
      <a:lvl2pPr marL="572465" marR="0" indent="-236452" algn="l" defTabSz="914005"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4027" marR="0" indent="-224009" algn="l" defTabSz="914005"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8036" marR="0" indent="-224009" algn="l" defTabSz="914005"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2043" marR="0" indent="-224009" algn="l" defTabSz="914005"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513" indent="-228501" algn="l" defTabSz="914005"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516" indent="-228501" algn="l" defTabSz="914005"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519" indent="-228501" algn="l" defTabSz="914005"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522" indent="-228501" algn="l" defTabSz="914005"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005" rtl="0" eaLnBrk="1" latinLnBrk="0" hangingPunct="1">
        <a:defRPr sz="1764" kern="1200">
          <a:solidFill>
            <a:schemeClr val="tx1"/>
          </a:solidFill>
          <a:latin typeface="+mn-lt"/>
          <a:ea typeface="+mn-ea"/>
          <a:cs typeface="+mn-cs"/>
        </a:defRPr>
      </a:lvl1pPr>
      <a:lvl2pPr marL="457002" algn="l" defTabSz="914005" rtl="0" eaLnBrk="1" latinLnBrk="0" hangingPunct="1">
        <a:defRPr sz="1764" kern="1200">
          <a:solidFill>
            <a:schemeClr val="tx1"/>
          </a:solidFill>
          <a:latin typeface="+mn-lt"/>
          <a:ea typeface="+mn-ea"/>
          <a:cs typeface="+mn-cs"/>
        </a:defRPr>
      </a:lvl2pPr>
      <a:lvl3pPr marL="914005" algn="l" defTabSz="914005" rtl="0" eaLnBrk="1" latinLnBrk="0" hangingPunct="1">
        <a:defRPr sz="1764" kern="1200">
          <a:solidFill>
            <a:schemeClr val="tx1"/>
          </a:solidFill>
          <a:latin typeface="+mn-lt"/>
          <a:ea typeface="+mn-ea"/>
          <a:cs typeface="+mn-cs"/>
        </a:defRPr>
      </a:lvl3pPr>
      <a:lvl4pPr marL="1371007" algn="l" defTabSz="914005" rtl="0" eaLnBrk="1" latinLnBrk="0" hangingPunct="1">
        <a:defRPr sz="1764" kern="1200">
          <a:solidFill>
            <a:schemeClr val="tx1"/>
          </a:solidFill>
          <a:latin typeface="+mn-lt"/>
          <a:ea typeface="+mn-ea"/>
          <a:cs typeface="+mn-cs"/>
        </a:defRPr>
      </a:lvl4pPr>
      <a:lvl5pPr marL="1828010" algn="l" defTabSz="914005" rtl="0" eaLnBrk="1" latinLnBrk="0" hangingPunct="1">
        <a:defRPr sz="1764" kern="1200">
          <a:solidFill>
            <a:schemeClr val="tx1"/>
          </a:solidFill>
          <a:latin typeface="+mn-lt"/>
          <a:ea typeface="+mn-ea"/>
          <a:cs typeface="+mn-cs"/>
        </a:defRPr>
      </a:lvl5pPr>
      <a:lvl6pPr marL="2285013" algn="l" defTabSz="914005" rtl="0" eaLnBrk="1" latinLnBrk="0" hangingPunct="1">
        <a:defRPr sz="1764" kern="1200">
          <a:solidFill>
            <a:schemeClr val="tx1"/>
          </a:solidFill>
          <a:latin typeface="+mn-lt"/>
          <a:ea typeface="+mn-ea"/>
          <a:cs typeface="+mn-cs"/>
        </a:defRPr>
      </a:lvl6pPr>
      <a:lvl7pPr marL="2742015" algn="l" defTabSz="914005" rtl="0" eaLnBrk="1" latinLnBrk="0" hangingPunct="1">
        <a:defRPr sz="1764" kern="1200">
          <a:solidFill>
            <a:schemeClr val="tx1"/>
          </a:solidFill>
          <a:latin typeface="+mn-lt"/>
          <a:ea typeface="+mn-ea"/>
          <a:cs typeface="+mn-cs"/>
        </a:defRPr>
      </a:lvl7pPr>
      <a:lvl8pPr marL="3199017" algn="l" defTabSz="914005" rtl="0" eaLnBrk="1" latinLnBrk="0" hangingPunct="1">
        <a:defRPr sz="1764" kern="1200">
          <a:solidFill>
            <a:schemeClr val="tx1"/>
          </a:solidFill>
          <a:latin typeface="+mn-lt"/>
          <a:ea typeface="+mn-ea"/>
          <a:cs typeface="+mn-cs"/>
        </a:defRPr>
      </a:lvl8pPr>
      <a:lvl9pPr marL="3656021" algn="l" defTabSz="914005"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rot="5400000">
            <a:off x="9208748" y="2991033"/>
            <a:ext cx="6858623" cy="876557"/>
          </a:xfrm>
          <a:prstGeom prst="rect">
            <a:avLst/>
          </a:prstGeom>
        </p:spPr>
      </p:pic>
      <p:pic>
        <p:nvPicPr>
          <p:cNvPr id="5" name="Picture 4"/>
          <p:cNvPicPr>
            <a:picLocks noChangeAspect="1"/>
          </p:cNvPicPr>
          <p:nvPr userDrawn="1"/>
        </p:nvPicPr>
        <p:blipFill>
          <a:blip r:embed="rId46" cstate="email">
            <a:extLst>
              <a:ext uri="{28A0092B-C50C-407E-A947-70E740481C1C}">
                <a14:useLocalDpi xmlns:a14="http://schemas.microsoft.com/office/drawing/2010/main"/>
              </a:ext>
            </a:extLst>
          </a:blip>
          <a:stretch>
            <a:fillRect/>
          </a:stretch>
        </p:blipFill>
        <p:spPr>
          <a:xfrm rot="5400000">
            <a:off x="9208748" y="2991033"/>
            <a:ext cx="6858623" cy="876557"/>
          </a:xfrm>
          <a:prstGeom prst="rect">
            <a:avLst/>
          </a:prstGeom>
        </p:spPr>
      </p:pic>
      <p:sp>
        <p:nvSpPr>
          <p:cNvPr id="3" name="MSIPCM2e3e4f63a1626c96a70cec45" descr="{&quot;HashCode&quot;:427984535,&quot;Placement&quot;:&quot;Footer&quot;,&quot;Top&quot;:519.343,&quot;Left&quot;:420.7514,&quot;SlideWidth&quot;:960,&quot;SlideHeight&quot;:540}">
            <a:extLst>
              <a:ext uri="{FF2B5EF4-FFF2-40B4-BE49-F238E27FC236}">
                <a16:creationId xmlns:a16="http://schemas.microsoft.com/office/drawing/2014/main" xmlns="" id="{0C71DC85-F6F4-47AA-8AD7-92EA6F2EE7F3}"/>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14271098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 id="2147483840" r:id="rId31"/>
    <p:sldLayoutId id="2147483841" r:id="rId32"/>
    <p:sldLayoutId id="2147483842" r:id="rId33"/>
    <p:sldLayoutId id="2147483843" r:id="rId34"/>
    <p:sldLayoutId id="2147483844" r:id="rId35"/>
    <p:sldLayoutId id="2147483845" r:id="rId36"/>
    <p:sldLayoutId id="2147483846" r:id="rId37"/>
    <p:sldLayoutId id="2147483847" r:id="rId38"/>
    <p:sldLayoutId id="2147483848" r:id="rId39"/>
    <p:sldLayoutId id="2147483849" r:id="rId40"/>
    <p:sldLayoutId id="2147483850" r:id="rId41"/>
    <p:sldLayoutId id="2147483851" r:id="rId42"/>
    <p:sldLayoutId id="2147483852" r:id="rId43"/>
    <p:sldLayoutId id="2147483853" r:id="rId44"/>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solidFill>
            <a:schemeClr val="accent1"/>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guide id="27" orient="horz" pos="2203">
          <p15:clr>
            <a:srgbClr val="F26B43"/>
          </p15:clr>
        </p15:guide>
        <p15:guide id="28" orient="horz" pos="979">
          <p15:clr>
            <a:srgbClr val="F26B43"/>
          </p15:clr>
        </p15:guide>
        <p15:guide id="29" orient="horz" pos="119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
        <p:nvSpPr>
          <p:cNvPr id="3" name="MSIPCM13494e1db1d095ef5157c4ed" descr="{&quot;HashCode&quot;:427984535,&quot;Placement&quot;:&quot;Footer&quot;,&quot;Top&quot;:519.343,&quot;Left&quot;:420.7514,&quot;SlideWidth&quot;:960,&quot;SlideHeight&quot;:540}">
            <a:extLst>
              <a:ext uri="{FF2B5EF4-FFF2-40B4-BE49-F238E27FC236}">
                <a16:creationId xmlns:a16="http://schemas.microsoft.com/office/drawing/2014/main" xmlns="" id="{08159694-C42B-45DA-89EC-AB4DFF6FF945}"/>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324722160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8" r:id="rId23"/>
    <p:sldLayoutId id="2147483879" r:id="rId24"/>
  </p:sldLayoutIdLst>
  <p:transition>
    <p:fade/>
  </p:transition>
  <p:hf hdr="0" ftr="0" dt="0"/>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3"/>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2"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rot="5400000">
            <a:off x="9208749" y="2991035"/>
            <a:ext cx="6858623" cy="876557"/>
          </a:xfrm>
          <a:prstGeom prst="rect">
            <a:avLst/>
          </a:prstGeom>
        </p:spPr>
      </p:pic>
      <p:sp>
        <p:nvSpPr>
          <p:cNvPr id="3" name="Slide Number Placeholder 2"/>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pPr>
              <a:defRPr/>
            </a:pPr>
            <a:fld id="{A34B8C21-472C-43AD-8B9F-5964D09AB204}" type="slidenum">
              <a:rPr lang="en-IN" smtClean="0">
                <a:solidFill>
                  <a:srgbClr val="505050"/>
                </a:solidFill>
              </a:rPr>
              <a:pPr>
                <a:defRPr/>
              </a:pPr>
              <a:t>‹#›</a:t>
            </a:fld>
            <a:endParaRPr lang="en-IN" dirty="0">
              <a:solidFill>
                <a:srgbClr val="505050"/>
              </a:solidFill>
            </a:endParaRPr>
          </a:p>
        </p:txBody>
      </p:sp>
      <p:sp>
        <p:nvSpPr>
          <p:cNvPr id="5" name="MSIPCM7ef942239e29c3873879b7ea" descr="{&quot;HashCode&quot;:427984535,&quot;Placement&quot;:&quot;Footer&quot;,&quot;Top&quot;:519.343,&quot;Left&quot;:420.7514,&quot;SlideWidth&quot;:960,&quot;SlideHeight&quot;:540}">
            <a:extLst>
              <a:ext uri="{FF2B5EF4-FFF2-40B4-BE49-F238E27FC236}">
                <a16:creationId xmlns:a16="http://schemas.microsoft.com/office/drawing/2014/main" xmlns="" id="{7FDD4CF4-A4F0-440F-B009-BC96A8E25F55}"/>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86741217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Lst>
  <p:transition>
    <p:fade/>
  </p:transition>
  <p:hf hdr="0" ftr="0" dt="0"/>
  <p:txStyles>
    <p:titleStyle>
      <a:lvl1pPr algn="l" defTabSz="914005" rtl="0" eaLnBrk="1" latinLnBrk="0" hangingPunct="1">
        <a:lnSpc>
          <a:spcPct val="90000"/>
        </a:lnSpc>
        <a:spcBef>
          <a:spcPct val="0"/>
        </a:spcBef>
        <a:buNone/>
        <a:defRPr lang="en-US" sz="470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12" marR="0" indent="-336012" algn="l" defTabSz="914005" rtl="0" eaLnBrk="1" fontAlgn="auto" latinLnBrk="0" hangingPunct="1">
        <a:lnSpc>
          <a:spcPct val="90000"/>
        </a:lnSpc>
        <a:spcBef>
          <a:spcPct val="20000"/>
        </a:spcBef>
        <a:spcAft>
          <a:spcPts val="0"/>
        </a:spcAft>
        <a:buClrTx/>
        <a:buSzPct val="90000"/>
        <a:buFont typeface="Arial" pitchFamily="34" charset="0"/>
        <a:buChar char="•"/>
        <a:tabLst/>
        <a:defRPr sz="3919" kern="1200" spc="0" baseline="0">
          <a:gradFill>
            <a:gsLst>
              <a:gs pos="1250">
                <a:schemeClr val="tx1"/>
              </a:gs>
              <a:gs pos="100000">
                <a:schemeClr val="tx1"/>
              </a:gs>
            </a:gsLst>
            <a:lin ang="5400000" scaled="0"/>
          </a:gradFill>
          <a:latin typeface="+mj-lt"/>
          <a:ea typeface="+mn-ea"/>
          <a:cs typeface="+mn-cs"/>
        </a:defRPr>
      </a:lvl1pPr>
      <a:lvl2pPr marL="572465" marR="0" indent="-236452" algn="l" defTabSz="914005"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4027" marR="0" indent="-224009" algn="l" defTabSz="914005"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8036" marR="0" indent="-224009" algn="l" defTabSz="914005"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2043" marR="0" indent="-224009" algn="l" defTabSz="914005"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513" indent="-228501" algn="l" defTabSz="914005"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516" indent="-228501" algn="l" defTabSz="914005"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519" indent="-228501" algn="l" defTabSz="914005"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522" indent="-228501" algn="l" defTabSz="914005"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005" rtl="0" eaLnBrk="1" latinLnBrk="0" hangingPunct="1">
        <a:defRPr sz="1764" kern="1200">
          <a:solidFill>
            <a:schemeClr val="tx1"/>
          </a:solidFill>
          <a:latin typeface="+mn-lt"/>
          <a:ea typeface="+mn-ea"/>
          <a:cs typeface="+mn-cs"/>
        </a:defRPr>
      </a:lvl1pPr>
      <a:lvl2pPr marL="457002" algn="l" defTabSz="914005" rtl="0" eaLnBrk="1" latinLnBrk="0" hangingPunct="1">
        <a:defRPr sz="1764" kern="1200">
          <a:solidFill>
            <a:schemeClr val="tx1"/>
          </a:solidFill>
          <a:latin typeface="+mn-lt"/>
          <a:ea typeface="+mn-ea"/>
          <a:cs typeface="+mn-cs"/>
        </a:defRPr>
      </a:lvl2pPr>
      <a:lvl3pPr marL="914005" algn="l" defTabSz="914005" rtl="0" eaLnBrk="1" latinLnBrk="0" hangingPunct="1">
        <a:defRPr sz="1764" kern="1200">
          <a:solidFill>
            <a:schemeClr val="tx1"/>
          </a:solidFill>
          <a:latin typeface="+mn-lt"/>
          <a:ea typeface="+mn-ea"/>
          <a:cs typeface="+mn-cs"/>
        </a:defRPr>
      </a:lvl3pPr>
      <a:lvl4pPr marL="1371007" algn="l" defTabSz="914005" rtl="0" eaLnBrk="1" latinLnBrk="0" hangingPunct="1">
        <a:defRPr sz="1764" kern="1200">
          <a:solidFill>
            <a:schemeClr val="tx1"/>
          </a:solidFill>
          <a:latin typeface="+mn-lt"/>
          <a:ea typeface="+mn-ea"/>
          <a:cs typeface="+mn-cs"/>
        </a:defRPr>
      </a:lvl4pPr>
      <a:lvl5pPr marL="1828010" algn="l" defTabSz="914005" rtl="0" eaLnBrk="1" latinLnBrk="0" hangingPunct="1">
        <a:defRPr sz="1764" kern="1200">
          <a:solidFill>
            <a:schemeClr val="tx1"/>
          </a:solidFill>
          <a:latin typeface="+mn-lt"/>
          <a:ea typeface="+mn-ea"/>
          <a:cs typeface="+mn-cs"/>
        </a:defRPr>
      </a:lvl5pPr>
      <a:lvl6pPr marL="2285013" algn="l" defTabSz="914005" rtl="0" eaLnBrk="1" latinLnBrk="0" hangingPunct="1">
        <a:defRPr sz="1764" kern="1200">
          <a:solidFill>
            <a:schemeClr val="tx1"/>
          </a:solidFill>
          <a:latin typeface="+mn-lt"/>
          <a:ea typeface="+mn-ea"/>
          <a:cs typeface="+mn-cs"/>
        </a:defRPr>
      </a:lvl6pPr>
      <a:lvl7pPr marL="2742015" algn="l" defTabSz="914005" rtl="0" eaLnBrk="1" latinLnBrk="0" hangingPunct="1">
        <a:defRPr sz="1764" kern="1200">
          <a:solidFill>
            <a:schemeClr val="tx1"/>
          </a:solidFill>
          <a:latin typeface="+mn-lt"/>
          <a:ea typeface="+mn-ea"/>
          <a:cs typeface="+mn-cs"/>
        </a:defRPr>
      </a:lvl7pPr>
      <a:lvl8pPr marL="3199017" algn="l" defTabSz="914005" rtl="0" eaLnBrk="1" latinLnBrk="0" hangingPunct="1">
        <a:defRPr sz="1764" kern="1200">
          <a:solidFill>
            <a:schemeClr val="tx1"/>
          </a:solidFill>
          <a:latin typeface="+mn-lt"/>
          <a:ea typeface="+mn-ea"/>
          <a:cs typeface="+mn-cs"/>
        </a:defRPr>
      </a:lvl8pPr>
      <a:lvl9pPr marL="3656021" algn="l" defTabSz="914005"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lide Title"/>
          <p:cNvSpPr>
            <a:spLocks noGrp="1" noChangeArrowheads="1"/>
          </p:cNvSpPr>
          <p:nvPr>
            <p:ph type="title"/>
          </p:nvPr>
        </p:nvSpPr>
        <p:spPr bwMode="auto">
          <a:xfrm>
            <a:off x="269240" y="222615"/>
            <a:ext cx="11655840" cy="899665"/>
          </a:xfrm>
          <a:prstGeom prst="rect">
            <a:avLst/>
          </a:prstGeom>
          <a:noFill/>
          <a:ln w="9525" algn="ctr">
            <a:noFill/>
            <a:miter lim="800000"/>
            <a:headEnd/>
            <a:tailEnd/>
          </a:ln>
          <a:effectLst/>
        </p:spPr>
        <p:txBody>
          <a:bodyPr vert="horz" wrap="square" lIns="146139" tIns="91337" rIns="146139" bIns="91337" numCol="1" anchor="ctr" anchorCtr="0" compatLnSpc="1">
            <a:prstTxWarp prst="textNoShape">
              <a:avLst/>
            </a:prstTxWarp>
          </a:bodyPr>
          <a:lstStyle/>
          <a:p>
            <a:pPr lvl="0"/>
            <a:r>
              <a:rPr lang="en-US" dirty="0"/>
              <a:t>Enter Title Text</a:t>
            </a:r>
          </a:p>
        </p:txBody>
      </p:sp>
      <p:sp>
        <p:nvSpPr>
          <p:cNvPr id="6" name="Page Number"/>
          <p:cNvSpPr txBox="1"/>
          <p:nvPr/>
        </p:nvSpPr>
        <p:spPr>
          <a:xfrm>
            <a:off x="11719595" y="6641285"/>
            <a:ext cx="205486" cy="124521"/>
          </a:xfrm>
          <a:prstGeom prst="rect">
            <a:avLst/>
          </a:prstGeom>
          <a:noFill/>
          <a:ln/>
          <a:effectLst/>
        </p:spPr>
        <p:txBody>
          <a:bodyPr wrap="none" lIns="0" tIns="0" rIns="0" bIns="0" rtlCol="0">
            <a:noAutofit/>
          </a:bodyPr>
          <a:lstStyle/>
          <a:p>
            <a:pPr algn="r" defTabSz="895376">
              <a:defRPr/>
            </a:pPr>
            <a:fld id="{8FDC6993-5875-43F1-AB5B-56FAFD3221C9}" type="slidenum">
              <a:rPr lang="en-US" sz="882">
                <a:solidFill>
                  <a:srgbClr val="505050"/>
                </a:solidFill>
              </a:rPr>
              <a:pPr algn="r" defTabSz="895376">
                <a:defRPr/>
              </a:pPr>
              <a:t>‹#›</a:t>
            </a:fld>
            <a:endParaRPr lang="en-US" sz="882" dirty="0">
              <a:solidFill>
                <a:srgbClr val="505050"/>
              </a:solidFill>
            </a:endParaRPr>
          </a:p>
          <a:p>
            <a:endParaRPr lang="en-US" sz="882" dirty="0">
              <a:solidFill>
                <a:srgbClr val="505050"/>
              </a:solidFill>
            </a:endParaRPr>
          </a:p>
        </p:txBody>
      </p:sp>
      <p:sp>
        <p:nvSpPr>
          <p:cNvPr id="9" name="SP Placeholder Footnote and Source" hidden="1"/>
          <p:cNvSpPr txBox="1">
            <a:spLocks noChangeArrowheads="1"/>
          </p:cNvSpPr>
          <p:nvPr userDrawn="1"/>
        </p:nvSpPr>
        <p:spPr bwMode="auto">
          <a:xfrm>
            <a:off x="269240" y="6182094"/>
            <a:ext cx="11655840" cy="344017"/>
          </a:xfrm>
          <a:prstGeom prst="rect">
            <a:avLst/>
          </a:prstGeom>
          <a:noFill/>
          <a:ln w="12700">
            <a:noFill/>
            <a:miter lim="800000"/>
            <a:headEnd/>
            <a:tailEnd/>
          </a:ln>
        </p:spPr>
        <p:txBody>
          <a:bodyPr wrap="square" lIns="143428" tIns="89642" rIns="143428" bIns="89642" anchor="b">
            <a:spAutoFit/>
          </a:bodyPr>
          <a:lstStyle/>
          <a:p>
            <a:pPr eaLnBrk="0" hangingPunct="0">
              <a:lnSpc>
                <a:spcPct val="90000"/>
              </a:lnSpc>
              <a:spcBef>
                <a:spcPct val="0"/>
              </a:spcBef>
              <a:spcAft>
                <a:spcPct val="0"/>
              </a:spcAft>
            </a:pPr>
            <a:r>
              <a:rPr lang="en-US" sz="1176" baseline="30000" dirty="0">
                <a:solidFill>
                  <a:srgbClr val="505050"/>
                </a:solidFill>
                <a:ea typeface="Segoe UI"/>
                <a:cs typeface="Segoe UI"/>
                <a:sym typeface="Segoe UI"/>
              </a:rPr>
              <a:t>1</a:t>
            </a:r>
            <a:r>
              <a:rPr lang="en-US" sz="1176" dirty="0">
                <a:solidFill>
                  <a:srgbClr val="505050"/>
                </a:solidFill>
                <a:ea typeface="Segoe UI"/>
                <a:cs typeface="Segoe UI"/>
                <a:sym typeface="Segoe UI"/>
              </a:rPr>
              <a:t>Lorem ipsum dolor sit </a:t>
            </a:r>
            <a:r>
              <a:rPr lang="en-US" sz="1176" dirty="0" err="1">
                <a:solidFill>
                  <a:srgbClr val="505050"/>
                </a:solidFill>
                <a:ea typeface="Segoe UI"/>
                <a:cs typeface="Segoe UI"/>
                <a:sym typeface="Segoe UI"/>
              </a:rPr>
              <a:t>amet</a:t>
            </a:r>
            <a:endParaRPr lang="en-US" sz="1176" dirty="0">
              <a:solidFill>
                <a:srgbClr val="505050"/>
              </a:solidFill>
              <a:ea typeface="Segoe UI"/>
              <a:cs typeface="Segoe UI"/>
              <a:sym typeface="Segoe UI"/>
            </a:endParaRPr>
          </a:p>
        </p:txBody>
      </p:sp>
      <p:sp>
        <p:nvSpPr>
          <p:cNvPr id="10" name="SP Placeholder Confidential Disclaimer"/>
          <p:cNvSpPr>
            <a:spLocks noChangeArrowheads="1"/>
          </p:cNvSpPr>
          <p:nvPr userDrawn="1"/>
        </p:nvSpPr>
        <p:spPr bwMode="gray">
          <a:xfrm>
            <a:off x="4740054" y="6636673"/>
            <a:ext cx="2711892" cy="181062"/>
          </a:xfrm>
          <a:prstGeom prst="rect">
            <a:avLst/>
          </a:prstGeom>
          <a:noFill/>
          <a:ln w="12700" algn="ctr">
            <a:noFill/>
            <a:miter lim="800000"/>
            <a:headEnd/>
            <a:tailEnd/>
          </a:ln>
        </p:spPr>
        <p:txBody>
          <a:bodyPr wrap="none" lIns="0" tIns="0" rIns="0" bIns="0">
            <a:spAutoFit/>
          </a:bodyPr>
          <a:lstStyle/>
          <a:p>
            <a:pPr eaLnBrk="0" hangingPunct="0">
              <a:spcBef>
                <a:spcPct val="0"/>
              </a:spcBef>
              <a:spcAft>
                <a:spcPct val="0"/>
              </a:spcAft>
            </a:pPr>
            <a:r>
              <a:rPr lang="en-US" sz="1176" dirty="0">
                <a:solidFill>
                  <a:srgbClr val="4D4D4D"/>
                </a:solidFill>
                <a:ea typeface="Segoe UI"/>
                <a:cs typeface="Segoe UI"/>
                <a:sym typeface="Segoe UI"/>
              </a:rPr>
              <a:t>CONFIDENTIAL | FOR DISCUSSION ONLY</a:t>
            </a:r>
          </a:p>
        </p:txBody>
      </p:sp>
      <p:sp>
        <p:nvSpPr>
          <p:cNvPr id="2" name="Text Placeholder 1"/>
          <p:cNvSpPr>
            <a:spLocks noGrp="1"/>
          </p:cNvSpPr>
          <p:nvPr>
            <p:ph type="body" idx="1"/>
          </p:nvPr>
        </p:nvSpPr>
        <p:spPr>
          <a:xfrm>
            <a:off x="269240" y="1434483"/>
            <a:ext cx="11655840" cy="4614601"/>
          </a:xfrm>
          <a:prstGeom prst="rect">
            <a:avLst/>
          </a:prstGeom>
        </p:spPr>
        <p:txBody>
          <a:bodyPr vert="horz" lIns="146304" tIns="91440" rIns="146304" bIns="9144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SP Placeholder Draft Stamp" hidden="1"/>
          <p:cNvGrpSpPr/>
          <p:nvPr userDrawn="1"/>
        </p:nvGrpSpPr>
        <p:grpSpPr>
          <a:xfrm>
            <a:off x="5602915" y="6193369"/>
            <a:ext cx="986170" cy="321467"/>
            <a:chOff x="5456237" y="6316662"/>
            <a:chExt cx="1005945" cy="327867"/>
          </a:xfrm>
        </p:grpSpPr>
        <p:sp>
          <p:nvSpPr>
            <p:cNvPr id="3" name="TextBox 2"/>
            <p:cNvSpPr txBox="1"/>
            <p:nvPr userDrawn="1"/>
          </p:nvSpPr>
          <p:spPr>
            <a:xfrm>
              <a:off x="5456237" y="6316662"/>
              <a:ext cx="1005945" cy="307777"/>
            </a:xfrm>
            <a:prstGeom prst="rect">
              <a:avLst/>
            </a:prstGeom>
            <a:noFill/>
          </p:spPr>
          <p:txBody>
            <a:bodyPr vert="horz" wrap="square" rtlCol="0" anchor="ctr">
              <a:spAutoFit/>
            </a:bodyPr>
            <a:lstStyle/>
            <a:p>
              <a:r>
                <a:rPr lang="en-US" sz="1372" dirty="0">
                  <a:solidFill>
                    <a:srgbClr val="505050"/>
                  </a:solidFill>
                </a:rPr>
                <a:t>DRAFT</a:t>
              </a:r>
            </a:p>
          </p:txBody>
        </p:sp>
        <p:cxnSp>
          <p:nvCxnSpPr>
            <p:cNvPr id="5" name="Straight Connector 4"/>
            <p:cNvCxnSpPr/>
            <p:nvPr userDrawn="1"/>
          </p:nvCxnSpPr>
          <p:spPr bwMode="auto">
            <a:xfrm>
              <a:off x="5578209" y="6644529"/>
              <a:ext cx="762000" cy="0"/>
            </a:xfrm>
            <a:prstGeom prst="line">
              <a:avLst/>
            </a:prstGeom>
            <a:noFill/>
            <a:ln w="19050" cap="flat" cmpd="sng" algn="ctr">
              <a:solidFill>
                <a:schemeClr val="tx1"/>
              </a:solidFill>
              <a:prstDash val="solid"/>
              <a:round/>
              <a:headEnd type="none" w="med" len="med"/>
              <a:tailEnd type="none" w="med" len="med"/>
            </a:ln>
            <a:effectLst/>
          </p:spPr>
        </p:cxnSp>
        <p:cxnSp>
          <p:nvCxnSpPr>
            <p:cNvPr id="16" name="Straight Connector 15"/>
            <p:cNvCxnSpPr/>
            <p:nvPr userDrawn="1"/>
          </p:nvCxnSpPr>
          <p:spPr bwMode="auto">
            <a:xfrm>
              <a:off x="5578209" y="6317110"/>
              <a:ext cx="762000" cy="0"/>
            </a:xfrm>
            <a:prstGeom prst="line">
              <a:avLst/>
            </a:prstGeom>
            <a:noFill/>
            <a:ln w="19050" cap="flat" cmpd="sng" algn="ctr">
              <a:solidFill>
                <a:schemeClr val="tx1"/>
              </a:solidFill>
              <a:prstDash val="solid"/>
              <a:round/>
              <a:headEnd type="none" w="med" len="med"/>
              <a:tailEnd type="none" w="med" len="med"/>
            </a:ln>
            <a:effectLst/>
          </p:spPr>
        </p:cxnSp>
      </p:grpSp>
      <p:sp>
        <p:nvSpPr>
          <p:cNvPr id="4" name="Footer Placeholder 3"/>
          <p:cNvSpPr>
            <a:spLocks noGrp="1"/>
          </p:cNvSpPr>
          <p:nvPr>
            <p:ph type="ftr" sz="quarter" idx="3"/>
          </p:nvPr>
        </p:nvSpPr>
        <p:spPr>
          <a:xfrm>
            <a:off x="269240" y="6541143"/>
            <a:ext cx="4332718" cy="316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91440" rIns="146304" bIns="91440" rtlCol="0" anchor="ctr">
            <a:noAutofit/>
          </a:bodyPr>
          <a:lstStyle>
            <a:lvl1pPr>
              <a:defRPr lang="en-US" sz="882">
                <a:solidFill>
                  <a:srgbClr val="505050"/>
                </a:solidFill>
              </a:defRPr>
            </a:lvl1pPr>
          </a:lstStyle>
          <a:p>
            <a:r>
              <a:t>Footer</a:t>
            </a:r>
            <a:endParaRPr dirty="0"/>
          </a:p>
        </p:txBody>
      </p:sp>
      <p:pic>
        <p:nvPicPr>
          <p:cNvPr id="12" name="Picture 11"/>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rot="5400000">
            <a:off x="9208748" y="2991033"/>
            <a:ext cx="6858623" cy="876557"/>
          </a:xfrm>
          <a:prstGeom prst="rect">
            <a:avLst/>
          </a:prstGeom>
        </p:spPr>
      </p:pic>
      <p:grpSp>
        <p:nvGrpSpPr>
          <p:cNvPr id="13" name="Traffic Light" hidden="1"/>
          <p:cNvGrpSpPr>
            <a:grpSpLocks noChangeAspect="1"/>
          </p:cNvGrpSpPr>
          <p:nvPr userDrawn="1">
            <p:custDataLst>
              <p:tags r:id="rId13"/>
            </p:custDataLst>
          </p:nvPr>
        </p:nvGrpSpPr>
        <p:grpSpPr>
          <a:xfrm>
            <a:off x="12316503" y="1"/>
            <a:ext cx="107981" cy="390301"/>
            <a:chOff x="1906870" y="3585421"/>
            <a:chExt cx="194380" cy="702496"/>
          </a:xfrm>
        </p:grpSpPr>
        <p:sp>
          <p:nvSpPr>
            <p:cNvPr id="14" name="Top [0+]" hidden="1"/>
            <p:cNvSpPr>
              <a:spLocks noChangeAspect="1" noChangeArrowheads="1"/>
            </p:cNvSpPr>
            <p:nvPr>
              <p:custDataLst>
                <p:tags r:id="rId14"/>
              </p:custDataLst>
            </p:nvPr>
          </p:nvSpPr>
          <p:spPr bwMode="auto">
            <a:xfrm>
              <a:off x="1906870" y="3585421"/>
              <a:ext cx="194380" cy="194380"/>
            </a:xfrm>
            <a:prstGeom prst="ellipse">
              <a:avLst/>
            </a:prstGeom>
            <a:solidFill>
              <a:schemeClr val="bg1">
                <a:lumMod val="85000"/>
              </a:schemeClr>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sp>
          <p:nvSpPr>
            <p:cNvPr id="17" name="Center [0+]" hidden="1"/>
            <p:cNvSpPr>
              <a:spLocks noChangeAspect="1" noChangeArrowheads="1"/>
            </p:cNvSpPr>
            <p:nvPr>
              <p:custDataLst>
                <p:tags r:id="rId15"/>
              </p:custDataLst>
            </p:nvPr>
          </p:nvSpPr>
          <p:spPr bwMode="auto">
            <a:xfrm>
              <a:off x="1906870" y="3839479"/>
              <a:ext cx="194380" cy="194380"/>
            </a:xfrm>
            <a:prstGeom prst="ellipse">
              <a:avLst/>
            </a:prstGeom>
            <a:solidFill>
              <a:schemeClr val="bg1">
                <a:lumMod val="85000"/>
              </a:schemeClr>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sp>
          <p:nvSpPr>
            <p:cNvPr id="18" name="Bottom [0+]" hidden="1"/>
            <p:cNvSpPr>
              <a:spLocks noChangeAspect="1" noChangeArrowheads="1"/>
            </p:cNvSpPr>
            <p:nvPr>
              <p:custDataLst>
                <p:tags r:id="rId16"/>
              </p:custDataLst>
            </p:nvPr>
          </p:nvSpPr>
          <p:spPr bwMode="auto">
            <a:xfrm>
              <a:off x="1906870" y="4093537"/>
              <a:ext cx="194380" cy="194380"/>
            </a:xfrm>
            <a:prstGeom prst="ellipse">
              <a:avLst/>
            </a:prstGeom>
            <a:solidFill>
              <a:schemeClr val="bg1">
                <a:lumMod val="85000"/>
              </a:schemeClr>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sp>
          <p:nvSpPr>
            <p:cNvPr id="19" name="1 [1]" hidden="1"/>
            <p:cNvSpPr>
              <a:spLocks noChangeAspect="1" noChangeArrowheads="1"/>
            </p:cNvSpPr>
            <p:nvPr>
              <p:custDataLst>
                <p:tags r:id="rId17"/>
              </p:custDataLst>
            </p:nvPr>
          </p:nvSpPr>
          <p:spPr bwMode="auto">
            <a:xfrm>
              <a:off x="1906870" y="3585421"/>
              <a:ext cx="194380" cy="194380"/>
            </a:xfrm>
            <a:prstGeom prst="ellipse">
              <a:avLst/>
            </a:prstGeom>
            <a:solidFill>
              <a:srgbClr val="D65532"/>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sp>
          <p:nvSpPr>
            <p:cNvPr id="20" name="2 [2]" hidden="1"/>
            <p:cNvSpPr>
              <a:spLocks noChangeAspect="1" noChangeArrowheads="1"/>
            </p:cNvSpPr>
            <p:nvPr>
              <p:custDataLst>
                <p:tags r:id="rId18"/>
              </p:custDataLst>
            </p:nvPr>
          </p:nvSpPr>
          <p:spPr bwMode="auto">
            <a:xfrm>
              <a:off x="1906870" y="3585421"/>
              <a:ext cx="194380" cy="194380"/>
            </a:xfrm>
            <a:prstGeom prst="ellipse">
              <a:avLst/>
            </a:prstGeom>
            <a:solidFill>
              <a:srgbClr val="D65532"/>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sp>
          <p:nvSpPr>
            <p:cNvPr id="21" name="2 [2]" hidden="1"/>
            <p:cNvSpPr>
              <a:spLocks noChangeAspect="1" noChangeArrowheads="1"/>
            </p:cNvSpPr>
            <p:nvPr>
              <p:custDataLst>
                <p:tags r:id="rId19"/>
              </p:custDataLst>
            </p:nvPr>
          </p:nvSpPr>
          <p:spPr bwMode="auto">
            <a:xfrm>
              <a:off x="1906870" y="3839479"/>
              <a:ext cx="194380" cy="194380"/>
            </a:xfrm>
            <a:prstGeom prst="ellipse">
              <a:avLst/>
            </a:prstGeom>
            <a:solidFill>
              <a:srgbClr val="EAC282"/>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sp>
          <p:nvSpPr>
            <p:cNvPr id="22" name="3 [3]" hidden="1"/>
            <p:cNvSpPr>
              <a:spLocks noChangeAspect="1" noChangeArrowheads="1"/>
            </p:cNvSpPr>
            <p:nvPr>
              <p:custDataLst>
                <p:tags r:id="rId20"/>
              </p:custDataLst>
            </p:nvPr>
          </p:nvSpPr>
          <p:spPr bwMode="auto">
            <a:xfrm>
              <a:off x="1906870" y="3839479"/>
              <a:ext cx="194380" cy="194380"/>
            </a:xfrm>
            <a:prstGeom prst="ellipse">
              <a:avLst/>
            </a:prstGeom>
            <a:solidFill>
              <a:srgbClr val="FFC000"/>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sp>
          <p:nvSpPr>
            <p:cNvPr id="23" name="4 [4]" hidden="1"/>
            <p:cNvSpPr>
              <a:spLocks noChangeAspect="1" noChangeArrowheads="1"/>
            </p:cNvSpPr>
            <p:nvPr>
              <p:custDataLst>
                <p:tags r:id="rId21"/>
              </p:custDataLst>
            </p:nvPr>
          </p:nvSpPr>
          <p:spPr bwMode="auto">
            <a:xfrm>
              <a:off x="1906870" y="3839479"/>
              <a:ext cx="194380" cy="194380"/>
            </a:xfrm>
            <a:prstGeom prst="ellipse">
              <a:avLst/>
            </a:prstGeom>
            <a:solidFill>
              <a:srgbClr val="FFC000"/>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sp>
          <p:nvSpPr>
            <p:cNvPr id="24" name="4 [4]" hidden="1"/>
            <p:cNvSpPr>
              <a:spLocks noChangeAspect="1" noChangeArrowheads="1"/>
            </p:cNvSpPr>
            <p:nvPr>
              <p:custDataLst>
                <p:tags r:id="rId22"/>
              </p:custDataLst>
            </p:nvPr>
          </p:nvSpPr>
          <p:spPr bwMode="auto">
            <a:xfrm>
              <a:off x="1906870" y="4093537"/>
              <a:ext cx="194380" cy="194380"/>
            </a:xfrm>
            <a:prstGeom prst="ellipse">
              <a:avLst/>
            </a:prstGeom>
            <a:solidFill>
              <a:srgbClr val="68A490"/>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sp>
          <p:nvSpPr>
            <p:cNvPr id="25" name="5 [5]" hidden="1"/>
            <p:cNvSpPr>
              <a:spLocks noChangeAspect="1" noChangeArrowheads="1"/>
            </p:cNvSpPr>
            <p:nvPr>
              <p:custDataLst>
                <p:tags r:id="rId23"/>
              </p:custDataLst>
            </p:nvPr>
          </p:nvSpPr>
          <p:spPr bwMode="auto">
            <a:xfrm>
              <a:off x="1906870" y="4093537"/>
              <a:ext cx="194380" cy="194380"/>
            </a:xfrm>
            <a:prstGeom prst="ellipse">
              <a:avLst/>
            </a:prstGeom>
            <a:solidFill>
              <a:srgbClr val="68A490"/>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sp>
          <p:nvSpPr>
            <p:cNvPr id="26" name="6 [6]" hidden="1"/>
            <p:cNvSpPr>
              <a:spLocks noChangeAspect="1" noChangeArrowheads="1"/>
            </p:cNvSpPr>
            <p:nvPr>
              <p:custDataLst>
                <p:tags r:id="rId24"/>
              </p:custDataLst>
            </p:nvPr>
          </p:nvSpPr>
          <p:spPr bwMode="auto">
            <a:xfrm>
              <a:off x="1906870" y="3585421"/>
              <a:ext cx="194380" cy="194380"/>
            </a:xfrm>
            <a:prstGeom prst="ellipse">
              <a:avLst/>
            </a:prstGeom>
            <a:solidFill>
              <a:srgbClr val="D65532"/>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sp>
          <p:nvSpPr>
            <p:cNvPr id="27" name="6 [6]" hidden="1"/>
            <p:cNvSpPr>
              <a:spLocks noChangeAspect="1" noChangeArrowheads="1"/>
            </p:cNvSpPr>
            <p:nvPr>
              <p:custDataLst>
                <p:tags r:id="rId25"/>
              </p:custDataLst>
            </p:nvPr>
          </p:nvSpPr>
          <p:spPr bwMode="auto">
            <a:xfrm>
              <a:off x="1906870" y="3839479"/>
              <a:ext cx="194380" cy="194380"/>
            </a:xfrm>
            <a:prstGeom prst="ellipse">
              <a:avLst/>
            </a:prstGeom>
            <a:solidFill>
              <a:srgbClr val="EAC282"/>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sp>
          <p:nvSpPr>
            <p:cNvPr id="28" name="6 [6]" hidden="1"/>
            <p:cNvSpPr>
              <a:spLocks noChangeAspect="1" noChangeArrowheads="1"/>
            </p:cNvSpPr>
            <p:nvPr>
              <p:custDataLst>
                <p:tags r:id="rId26"/>
              </p:custDataLst>
            </p:nvPr>
          </p:nvSpPr>
          <p:spPr bwMode="auto">
            <a:xfrm>
              <a:off x="1906870" y="4093537"/>
              <a:ext cx="194380" cy="194380"/>
            </a:xfrm>
            <a:prstGeom prst="ellipse">
              <a:avLst/>
            </a:prstGeom>
            <a:solidFill>
              <a:srgbClr val="68A490"/>
            </a:solidFill>
            <a:ln w="19050">
              <a:noFill/>
              <a:round/>
              <a:headEnd/>
              <a:tailEnd/>
            </a:ln>
            <a:effectLst/>
            <a:extLst/>
          </p:spPr>
          <p:txBody>
            <a:bodyPr wrap="none" lIns="0" tIns="0" rIns="0" bIns="0" anchor="ctr">
              <a:noAutofit/>
            </a:bodyPr>
            <a:lstStyle/>
            <a:p>
              <a:pPr algn="ctr"/>
              <a:endParaRPr lang="en-US" sz="1765" dirty="0">
                <a:solidFill>
                  <a:srgbClr val="505050"/>
                </a:solidFill>
              </a:endParaRPr>
            </a:p>
          </p:txBody>
        </p:sp>
      </p:grpSp>
      <p:sp>
        <p:nvSpPr>
          <p:cNvPr id="7" name="MSIPCM7e2d4d18af4b7e7427144c92" descr="{&quot;HashCode&quot;:427984535,&quot;Placement&quot;:&quot;Footer&quot;,&quot;Top&quot;:519.343,&quot;Left&quot;:420.7514,&quot;SlideWidth&quot;:960,&quot;SlideHeight&quot;:540}">
            <a:extLst>
              <a:ext uri="{FF2B5EF4-FFF2-40B4-BE49-F238E27FC236}">
                <a16:creationId xmlns:a16="http://schemas.microsoft.com/office/drawing/2014/main" xmlns="" id="{FF7CA49A-1B8A-4660-AFB2-5D6541EC0569}"/>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63236339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sldNum="0" hdr="0" ftr="0" dt="0"/>
  <p:txStyles>
    <p:titleStyle>
      <a:lvl1pPr algn="l" defTabSz="1027627" rtl="0" eaLnBrk="1" fontAlgn="base" hangingPunct="1">
        <a:spcBef>
          <a:spcPct val="0"/>
        </a:spcBef>
        <a:spcAft>
          <a:spcPct val="0"/>
        </a:spcAft>
        <a:defRPr sz="3137" b="0" baseline="0">
          <a:solidFill>
            <a:schemeClr val="accent1"/>
          </a:solidFill>
          <a:latin typeface="+mj-lt"/>
          <a:ea typeface="+mj-ea"/>
          <a:cs typeface="+mj-cs"/>
        </a:defRPr>
      </a:lvl1pPr>
      <a:lvl2pPr algn="l" defTabSz="1027627" rtl="0" eaLnBrk="1" fontAlgn="base" hangingPunct="1">
        <a:spcBef>
          <a:spcPct val="0"/>
        </a:spcBef>
        <a:spcAft>
          <a:spcPct val="0"/>
        </a:spcAft>
        <a:defRPr sz="2745" b="1">
          <a:solidFill>
            <a:schemeClr val="tx2"/>
          </a:solidFill>
          <a:latin typeface="Trebuchet MS" pitchFamily="34" charset="0"/>
          <a:cs typeface="Arial" charset="0"/>
        </a:defRPr>
      </a:lvl2pPr>
      <a:lvl3pPr algn="l" defTabSz="1027627" rtl="0" eaLnBrk="1" fontAlgn="base" hangingPunct="1">
        <a:spcBef>
          <a:spcPct val="0"/>
        </a:spcBef>
        <a:spcAft>
          <a:spcPct val="0"/>
        </a:spcAft>
        <a:defRPr sz="2745" b="1">
          <a:solidFill>
            <a:schemeClr val="tx2"/>
          </a:solidFill>
          <a:latin typeface="Trebuchet MS" pitchFamily="34" charset="0"/>
          <a:cs typeface="Arial" charset="0"/>
        </a:defRPr>
      </a:lvl3pPr>
      <a:lvl4pPr algn="l" defTabSz="1027627" rtl="0" eaLnBrk="1" fontAlgn="base" hangingPunct="1">
        <a:spcBef>
          <a:spcPct val="0"/>
        </a:spcBef>
        <a:spcAft>
          <a:spcPct val="0"/>
        </a:spcAft>
        <a:defRPr sz="2745" b="1">
          <a:solidFill>
            <a:schemeClr val="tx2"/>
          </a:solidFill>
          <a:latin typeface="Trebuchet MS" pitchFamily="34" charset="0"/>
          <a:cs typeface="Arial" charset="0"/>
        </a:defRPr>
      </a:lvl4pPr>
      <a:lvl5pPr algn="l" defTabSz="1027627" rtl="0" eaLnBrk="1" fontAlgn="base" hangingPunct="1">
        <a:spcBef>
          <a:spcPct val="0"/>
        </a:spcBef>
        <a:spcAft>
          <a:spcPct val="0"/>
        </a:spcAft>
        <a:defRPr sz="2745" b="1">
          <a:solidFill>
            <a:schemeClr val="tx2"/>
          </a:solidFill>
          <a:latin typeface="Trebuchet MS" pitchFamily="34" charset="0"/>
          <a:cs typeface="Arial" charset="0"/>
        </a:defRPr>
      </a:lvl5pPr>
      <a:lvl6pPr marL="528492" algn="l" defTabSz="1027627" rtl="0" eaLnBrk="1" fontAlgn="base" hangingPunct="1">
        <a:spcBef>
          <a:spcPct val="0"/>
        </a:spcBef>
        <a:spcAft>
          <a:spcPct val="0"/>
        </a:spcAft>
        <a:defRPr sz="2745" b="1">
          <a:solidFill>
            <a:schemeClr val="tx2"/>
          </a:solidFill>
          <a:latin typeface="Trebuchet MS" pitchFamily="34" charset="0"/>
          <a:cs typeface="Arial" charset="0"/>
        </a:defRPr>
      </a:lvl6pPr>
      <a:lvl7pPr marL="1056996" algn="l" defTabSz="1027627" rtl="0" eaLnBrk="1" fontAlgn="base" hangingPunct="1">
        <a:spcBef>
          <a:spcPct val="0"/>
        </a:spcBef>
        <a:spcAft>
          <a:spcPct val="0"/>
        </a:spcAft>
        <a:defRPr sz="2745" b="1">
          <a:solidFill>
            <a:schemeClr val="tx2"/>
          </a:solidFill>
          <a:latin typeface="Trebuchet MS" pitchFamily="34" charset="0"/>
          <a:cs typeface="Arial" charset="0"/>
        </a:defRPr>
      </a:lvl7pPr>
      <a:lvl8pPr marL="1585488" algn="l" defTabSz="1027627" rtl="0" eaLnBrk="1" fontAlgn="base" hangingPunct="1">
        <a:spcBef>
          <a:spcPct val="0"/>
        </a:spcBef>
        <a:spcAft>
          <a:spcPct val="0"/>
        </a:spcAft>
        <a:defRPr sz="2745" b="1">
          <a:solidFill>
            <a:schemeClr val="tx2"/>
          </a:solidFill>
          <a:latin typeface="Trebuchet MS" pitchFamily="34" charset="0"/>
          <a:cs typeface="Arial" charset="0"/>
        </a:defRPr>
      </a:lvl8pPr>
      <a:lvl9pPr marL="2113985" algn="l" defTabSz="1027627" rtl="0" eaLnBrk="1" fontAlgn="base" hangingPunct="1">
        <a:spcBef>
          <a:spcPct val="0"/>
        </a:spcBef>
        <a:spcAft>
          <a:spcPct val="0"/>
        </a:spcAft>
        <a:defRPr sz="2745" b="1">
          <a:solidFill>
            <a:schemeClr val="tx2"/>
          </a:solidFill>
          <a:latin typeface="Trebuchet MS" pitchFamily="34" charset="0"/>
          <a:cs typeface="Arial" charset="0"/>
        </a:defRPr>
      </a:lvl9pPr>
    </p:titleStyle>
    <p:bodyStyle>
      <a:lvl1pPr marL="0" indent="0" algn="l" defTabSz="1027627" rtl="0" eaLnBrk="1" fontAlgn="base" hangingPunct="1">
        <a:spcBef>
          <a:spcPts val="1765"/>
        </a:spcBef>
        <a:spcAft>
          <a:spcPts val="0"/>
        </a:spcAft>
        <a:buClrTx/>
        <a:buFontTx/>
        <a:buNone/>
        <a:defRPr sz="1765" b="0" cap="none" spc="0" baseline="0">
          <a:ln>
            <a:noFill/>
          </a:ln>
          <a:solidFill>
            <a:schemeClr val="tx1"/>
          </a:solidFill>
          <a:effectLst/>
          <a:latin typeface="+mn-lt"/>
          <a:ea typeface="+mn-ea"/>
          <a:cs typeface="+mn-cs"/>
        </a:defRPr>
      </a:lvl1pPr>
      <a:lvl2pPr marL="447688" marR="0" indent="-223845" algn="l" defTabSz="1027627" rtl="0" eaLnBrk="1" fontAlgn="base" latinLnBrk="0" hangingPunct="1">
        <a:lnSpc>
          <a:spcPct val="100000"/>
        </a:lnSpc>
        <a:spcBef>
          <a:spcPct val="20000"/>
        </a:spcBef>
        <a:spcAft>
          <a:spcPct val="0"/>
        </a:spcAft>
        <a:buClrTx/>
        <a:buSzTx/>
        <a:buFont typeface="Arial" panose="020B0604020202020204" pitchFamily="34" charset="0"/>
        <a:buChar char="•"/>
        <a:tabLst/>
        <a:defRPr sz="1568" b="0">
          <a:solidFill>
            <a:schemeClr val="tx1"/>
          </a:solidFill>
          <a:latin typeface="+mn-lt"/>
          <a:cs typeface="+mn-cs"/>
        </a:defRPr>
      </a:lvl2pPr>
      <a:lvl3pPr marL="671533" indent="-223845" algn="l" defTabSz="1027627" rtl="0" eaLnBrk="1" fontAlgn="base" hangingPunct="1">
        <a:spcBef>
          <a:spcPts val="588"/>
        </a:spcBef>
        <a:spcAft>
          <a:spcPct val="0"/>
        </a:spcAft>
        <a:buClrTx/>
        <a:buFont typeface="Arial" pitchFamily="34" charset="0"/>
        <a:buChar char="•"/>
        <a:defRPr sz="1372" b="0">
          <a:solidFill>
            <a:schemeClr val="tx1"/>
          </a:solidFill>
          <a:latin typeface="+mn-lt"/>
          <a:cs typeface="+mn-cs"/>
        </a:defRPr>
      </a:lvl3pPr>
      <a:lvl4pPr marL="895376" indent="-223845" algn="l" defTabSz="1027627" rtl="0" eaLnBrk="1" fontAlgn="base" hangingPunct="1">
        <a:spcBef>
          <a:spcPts val="588"/>
        </a:spcBef>
        <a:spcAft>
          <a:spcPct val="0"/>
        </a:spcAft>
        <a:buClrTx/>
        <a:buFont typeface="Arial" panose="020B0604020202020204" pitchFamily="34" charset="0"/>
        <a:buChar char="•"/>
        <a:defRPr sz="1176" b="0">
          <a:solidFill>
            <a:schemeClr val="tx1"/>
          </a:solidFill>
          <a:latin typeface="+mn-lt"/>
          <a:cs typeface="+mn-cs"/>
        </a:defRPr>
      </a:lvl4pPr>
      <a:lvl5pPr marL="1119220" indent="-223845" algn="l" defTabSz="1027627" rtl="0" eaLnBrk="1" fontAlgn="base" hangingPunct="1">
        <a:spcBef>
          <a:spcPts val="588"/>
        </a:spcBef>
        <a:spcAft>
          <a:spcPct val="0"/>
        </a:spcAft>
        <a:buClrTx/>
        <a:buFont typeface="Arial" pitchFamily="34" charset="0"/>
        <a:buChar char="•"/>
        <a:defRPr sz="1078" b="0">
          <a:solidFill>
            <a:schemeClr val="tx1"/>
          </a:solidFill>
          <a:latin typeface="+mn-lt"/>
          <a:cs typeface="+mn-cs"/>
        </a:defRPr>
      </a:lvl5pPr>
      <a:lvl6pPr marL="2838829" indent="-255073" algn="l" defTabSz="1027627" rtl="0" eaLnBrk="1" fontAlgn="base" hangingPunct="1">
        <a:spcBef>
          <a:spcPct val="20000"/>
        </a:spcBef>
        <a:spcAft>
          <a:spcPct val="0"/>
        </a:spcAft>
        <a:buClr>
          <a:schemeClr val="tx2"/>
        </a:buClr>
        <a:buFont typeface="Trebuchet MS" pitchFamily="34" charset="0"/>
        <a:buChar char="–"/>
        <a:defRPr sz="1863">
          <a:solidFill>
            <a:schemeClr val="tx1"/>
          </a:solidFill>
          <a:latin typeface="+mn-lt"/>
          <a:cs typeface="+mn-cs"/>
        </a:defRPr>
      </a:lvl6pPr>
      <a:lvl7pPr marL="3367327" indent="-255073" algn="l" defTabSz="1027627" rtl="0" eaLnBrk="1" fontAlgn="base" hangingPunct="1">
        <a:spcBef>
          <a:spcPct val="20000"/>
        </a:spcBef>
        <a:spcAft>
          <a:spcPct val="0"/>
        </a:spcAft>
        <a:buClr>
          <a:schemeClr val="tx2"/>
        </a:buClr>
        <a:buFont typeface="Trebuchet MS" pitchFamily="34" charset="0"/>
        <a:buChar char="–"/>
        <a:defRPr sz="1863">
          <a:solidFill>
            <a:schemeClr val="tx1"/>
          </a:solidFill>
          <a:latin typeface="+mn-lt"/>
          <a:cs typeface="+mn-cs"/>
        </a:defRPr>
      </a:lvl7pPr>
      <a:lvl8pPr marL="3895820" indent="-255073" algn="l" defTabSz="1027627" rtl="0" eaLnBrk="1" fontAlgn="base" hangingPunct="1">
        <a:spcBef>
          <a:spcPct val="20000"/>
        </a:spcBef>
        <a:spcAft>
          <a:spcPct val="0"/>
        </a:spcAft>
        <a:buClr>
          <a:schemeClr val="tx2"/>
        </a:buClr>
        <a:buFont typeface="Trebuchet MS" pitchFamily="34" charset="0"/>
        <a:buChar char="–"/>
        <a:defRPr sz="1863">
          <a:solidFill>
            <a:schemeClr val="tx1"/>
          </a:solidFill>
          <a:latin typeface="+mn-lt"/>
          <a:cs typeface="+mn-cs"/>
        </a:defRPr>
      </a:lvl8pPr>
      <a:lvl9pPr marL="4424316" indent="-255073" algn="l" defTabSz="1027627" rtl="0" eaLnBrk="1" fontAlgn="base" hangingPunct="1">
        <a:spcBef>
          <a:spcPct val="20000"/>
        </a:spcBef>
        <a:spcAft>
          <a:spcPct val="0"/>
        </a:spcAft>
        <a:buClr>
          <a:schemeClr val="tx2"/>
        </a:buClr>
        <a:buFont typeface="Trebuchet MS" pitchFamily="34" charset="0"/>
        <a:buChar char="–"/>
        <a:defRPr sz="1863">
          <a:solidFill>
            <a:schemeClr val="tx1"/>
          </a:solidFill>
          <a:latin typeface="+mn-lt"/>
          <a:cs typeface="+mn-cs"/>
        </a:defRPr>
      </a:lvl9pPr>
    </p:bodyStyle>
    <p:otherStyle>
      <a:defPPr>
        <a:defRPr lang="en-US"/>
      </a:defPPr>
      <a:lvl1pPr marL="0" algn="l" defTabSz="1056996" rtl="0" eaLnBrk="1" latinLnBrk="0" hangingPunct="1">
        <a:defRPr sz="2059" kern="1200">
          <a:solidFill>
            <a:schemeClr val="tx1"/>
          </a:solidFill>
          <a:latin typeface="+mn-lt"/>
          <a:ea typeface="+mn-ea"/>
          <a:cs typeface="+mn-cs"/>
        </a:defRPr>
      </a:lvl1pPr>
      <a:lvl2pPr marL="528492" algn="l" defTabSz="1056996" rtl="0" eaLnBrk="1" latinLnBrk="0" hangingPunct="1">
        <a:defRPr sz="2059" kern="1200">
          <a:solidFill>
            <a:schemeClr val="tx1"/>
          </a:solidFill>
          <a:latin typeface="+mn-lt"/>
          <a:ea typeface="+mn-ea"/>
          <a:cs typeface="+mn-cs"/>
        </a:defRPr>
      </a:lvl2pPr>
      <a:lvl3pPr marL="1056996" algn="l" defTabSz="1056996" rtl="0" eaLnBrk="1" latinLnBrk="0" hangingPunct="1">
        <a:defRPr sz="2059" kern="1200">
          <a:solidFill>
            <a:schemeClr val="tx1"/>
          </a:solidFill>
          <a:latin typeface="+mn-lt"/>
          <a:ea typeface="+mn-ea"/>
          <a:cs typeface="+mn-cs"/>
        </a:defRPr>
      </a:lvl3pPr>
      <a:lvl4pPr marL="1585488" algn="l" defTabSz="1056996" rtl="0" eaLnBrk="1" latinLnBrk="0" hangingPunct="1">
        <a:defRPr sz="2059" kern="1200">
          <a:solidFill>
            <a:schemeClr val="tx1"/>
          </a:solidFill>
          <a:latin typeface="+mn-lt"/>
          <a:ea typeface="+mn-ea"/>
          <a:cs typeface="+mn-cs"/>
        </a:defRPr>
      </a:lvl4pPr>
      <a:lvl5pPr marL="2113985" algn="l" defTabSz="1056996" rtl="0" eaLnBrk="1" latinLnBrk="0" hangingPunct="1">
        <a:defRPr sz="2059" kern="1200">
          <a:solidFill>
            <a:schemeClr val="tx1"/>
          </a:solidFill>
          <a:latin typeface="+mn-lt"/>
          <a:ea typeface="+mn-ea"/>
          <a:cs typeface="+mn-cs"/>
        </a:defRPr>
      </a:lvl5pPr>
      <a:lvl6pPr marL="2642472" algn="l" defTabSz="1056996" rtl="0" eaLnBrk="1" latinLnBrk="0" hangingPunct="1">
        <a:defRPr sz="2059" kern="1200">
          <a:solidFill>
            <a:schemeClr val="tx1"/>
          </a:solidFill>
          <a:latin typeface="+mn-lt"/>
          <a:ea typeface="+mn-ea"/>
          <a:cs typeface="+mn-cs"/>
        </a:defRPr>
      </a:lvl6pPr>
      <a:lvl7pPr marL="3170972" algn="l" defTabSz="1056996" rtl="0" eaLnBrk="1" latinLnBrk="0" hangingPunct="1">
        <a:defRPr sz="2059" kern="1200">
          <a:solidFill>
            <a:schemeClr val="tx1"/>
          </a:solidFill>
          <a:latin typeface="+mn-lt"/>
          <a:ea typeface="+mn-ea"/>
          <a:cs typeface="+mn-cs"/>
        </a:defRPr>
      </a:lvl7pPr>
      <a:lvl8pPr marL="3699468" algn="l" defTabSz="1056996" rtl="0" eaLnBrk="1" latinLnBrk="0" hangingPunct="1">
        <a:defRPr sz="2059" kern="1200">
          <a:solidFill>
            <a:schemeClr val="tx1"/>
          </a:solidFill>
          <a:latin typeface="+mn-lt"/>
          <a:ea typeface="+mn-ea"/>
          <a:cs typeface="+mn-cs"/>
        </a:defRPr>
      </a:lvl8pPr>
      <a:lvl9pPr marL="4227960" algn="l" defTabSz="1056996" rtl="0" eaLnBrk="1" latinLnBrk="0" hangingPunct="1">
        <a:defRPr sz="2059"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203">
          <p15:clr>
            <a:srgbClr val="F26B43"/>
          </p15:clr>
        </p15:guide>
        <p15:guide id="2" pos="3917">
          <p15:clr>
            <a:srgbClr val="F26B43"/>
          </p15:clr>
        </p15:guide>
        <p15:guide id="3" pos="173">
          <p15:clr>
            <a:srgbClr val="F26B43"/>
          </p15:clr>
        </p15:guide>
        <p15:guide id="4" pos="7662">
          <p15:clr>
            <a:srgbClr val="F26B43"/>
          </p15:clr>
        </p15:guide>
        <p15:guide id="5" orient="horz" pos="143">
          <p15:clr>
            <a:srgbClr val="F26B43"/>
          </p15:clr>
        </p15:guide>
        <p15:guide id="6" orient="horz" pos="721">
          <p15:clr>
            <a:srgbClr val="F26B43"/>
          </p15:clr>
        </p15:guide>
        <p15:guide id="7" orient="horz" pos="388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6"/>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5" y="1189180"/>
            <a:ext cx="11653520" cy="2055178"/>
          </a:xfrm>
          <a:prstGeom prst="rect">
            <a:avLst/>
          </a:prstGeom>
        </p:spPr>
        <p:txBody>
          <a:bodyPr vert="horz" wrap="square" lIns="146304" tIns="91440" rIns="146304" bIns="91440" rtlCol="0">
            <a:spAutoFit/>
          </a:bodyPr>
          <a:lstStyle/>
          <a:p>
            <a:pPr marL="336084" marR="0" lvl="0" indent="-336084" algn="l" defTabSz="914200"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72584" marR="0" lvl="1" indent="-236501" algn="l" defTabSz="914200"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42" name="Group 41"/>
          <p:cNvGrpSpPr/>
          <p:nvPr userDrawn="1"/>
        </p:nvGrpSpPr>
        <p:grpSpPr>
          <a:xfrm>
            <a:off x="12370913" y="-215"/>
            <a:ext cx="935542" cy="5654619"/>
            <a:chOff x="12618967" y="-223"/>
            <a:chExt cx="954300" cy="5767188"/>
          </a:xfrm>
        </p:grpSpPr>
        <p:grpSp>
          <p:nvGrpSpPr>
            <p:cNvPr id="43" name="Group 42"/>
            <p:cNvGrpSpPr/>
            <p:nvPr userDrawn="1"/>
          </p:nvGrpSpPr>
          <p:grpSpPr>
            <a:xfrm rot="5400000">
              <a:off x="11582059" y="1045293"/>
              <a:ext cx="2703052" cy="629236"/>
              <a:chOff x="1586734" y="4543426"/>
              <a:chExt cx="2703052" cy="629236"/>
            </a:xfrm>
          </p:grpSpPr>
          <p:sp>
            <p:nvSpPr>
              <p:cNvPr id="50" name="Rectangle 49"/>
              <p:cNvSpPr/>
              <p:nvPr userDrawn="1"/>
            </p:nvSpPr>
            <p:spPr bwMode="auto">
              <a:xfrm>
                <a:off x="2505456" y="4543427"/>
                <a:ext cx="869930" cy="28976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34" fontAlgn="base">
                  <a:spcBef>
                    <a:spcPct val="0"/>
                  </a:spcBef>
                  <a:spcAft>
                    <a:spcPct val="0"/>
                  </a:spcAft>
                  <a:defRPr/>
                </a:pPr>
                <a:r>
                  <a:rPr lang="en-US" sz="491" b="1" kern="0" dirty="0">
                    <a:gradFill>
                      <a:gsLst>
                        <a:gs pos="0">
                          <a:srgbClr val="FFFFFF"/>
                        </a:gs>
                        <a:gs pos="100000">
                          <a:srgbClr val="FFFFFF"/>
                        </a:gs>
                      </a:gsLst>
                      <a:lin ang="5400000" scaled="0"/>
                    </a:gradFill>
                    <a:ea typeface="Segoe UI" pitchFamily="34" charset="0"/>
                    <a:cs typeface="Segoe UI" pitchFamily="34" charset="0"/>
                  </a:rPr>
                  <a:t>Blue</a:t>
                </a:r>
              </a:p>
              <a:p>
                <a:pPr defTabSz="913934" fontAlgn="base">
                  <a:spcBef>
                    <a:spcPct val="0"/>
                  </a:spcBef>
                  <a:spcAft>
                    <a:spcPct val="0"/>
                  </a:spcAft>
                  <a:defRPr/>
                </a:pPr>
                <a:r>
                  <a:rPr lang="en-US" sz="491" kern="0" dirty="0">
                    <a:gradFill>
                      <a:gsLst>
                        <a:gs pos="2092">
                          <a:srgbClr val="F8F8F8"/>
                        </a:gs>
                        <a:gs pos="10042">
                          <a:srgbClr val="F8F8F8"/>
                        </a:gs>
                      </a:gsLst>
                      <a:lin ang="5400000" scaled="0"/>
                    </a:gradFill>
                    <a:ea typeface="Segoe UI" pitchFamily="34" charset="0"/>
                    <a:cs typeface="Segoe UI" pitchFamily="34" charset="0"/>
                  </a:rPr>
                  <a:t>R:0 G:120 B:215</a:t>
                </a:r>
              </a:p>
            </p:txBody>
          </p:sp>
          <p:sp>
            <p:nvSpPr>
              <p:cNvPr id="51" name="Rectangle 50"/>
              <p:cNvSpPr/>
              <p:nvPr userDrawn="1"/>
            </p:nvSpPr>
            <p:spPr bwMode="auto">
              <a:xfrm>
                <a:off x="1586734" y="4543428"/>
                <a:ext cx="869930" cy="289766"/>
              </a:xfrm>
              <a:prstGeom prst="rect">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34" fontAlgn="base">
                  <a:spcBef>
                    <a:spcPct val="0"/>
                  </a:spcBef>
                  <a:spcAft>
                    <a:spcPct val="0"/>
                  </a:spcAft>
                  <a:defRPr/>
                </a:pPr>
                <a:r>
                  <a:rPr lang="en-US" sz="491" b="1" kern="0" dirty="0">
                    <a:gradFill>
                      <a:gsLst>
                        <a:gs pos="28319">
                          <a:srgbClr val="505050"/>
                        </a:gs>
                        <a:gs pos="79000">
                          <a:srgbClr val="505050"/>
                        </a:gs>
                      </a:gsLst>
                      <a:lin ang="5400000" scaled="0"/>
                    </a:gradFill>
                    <a:ea typeface="Segoe UI" pitchFamily="34" charset="0"/>
                    <a:cs typeface="Segoe UI" pitchFamily="34" charset="0"/>
                  </a:rPr>
                  <a:t>Cyan</a:t>
                </a:r>
              </a:p>
              <a:p>
                <a:pPr defTabSz="913934" fontAlgn="base">
                  <a:spcBef>
                    <a:spcPct val="0"/>
                  </a:spcBef>
                  <a:spcAft>
                    <a:spcPct val="0"/>
                  </a:spcAft>
                  <a:defRPr/>
                </a:pPr>
                <a:r>
                  <a:rPr lang="en-US" sz="491" kern="0" dirty="0">
                    <a:gradFill>
                      <a:gsLst>
                        <a:gs pos="28319">
                          <a:srgbClr val="505050"/>
                        </a:gs>
                        <a:gs pos="79000">
                          <a:srgbClr val="505050"/>
                        </a:gs>
                      </a:gsLst>
                      <a:lin ang="5400000" scaled="0"/>
                    </a:gradFill>
                    <a:ea typeface="Segoe UI" pitchFamily="34" charset="0"/>
                    <a:cs typeface="Segoe UI" pitchFamily="34" charset="0"/>
                  </a:rPr>
                  <a:t>R:0 G:188 B:242</a:t>
                </a:r>
              </a:p>
            </p:txBody>
          </p:sp>
          <p:sp>
            <p:nvSpPr>
              <p:cNvPr id="52" name="Rectangle 51"/>
              <p:cNvSpPr/>
              <p:nvPr userDrawn="1"/>
            </p:nvSpPr>
            <p:spPr bwMode="auto">
              <a:xfrm>
                <a:off x="1586734" y="4882896"/>
                <a:ext cx="869930" cy="289766"/>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34" fontAlgn="base">
                  <a:spcBef>
                    <a:spcPct val="0"/>
                  </a:spcBef>
                  <a:spcAft>
                    <a:spcPct val="0"/>
                  </a:spcAft>
                  <a:defRPr/>
                </a:pPr>
                <a:r>
                  <a:rPr lang="en-US" sz="491" b="1" kern="0" dirty="0">
                    <a:gradFill>
                      <a:gsLst>
                        <a:gs pos="92035">
                          <a:srgbClr val="505050"/>
                        </a:gs>
                        <a:gs pos="27000">
                          <a:srgbClr val="505050"/>
                        </a:gs>
                      </a:gsLst>
                      <a:lin ang="5400000" scaled="0"/>
                    </a:gradFill>
                    <a:ea typeface="Segoe UI" pitchFamily="34" charset="0"/>
                    <a:cs typeface="Segoe UI" pitchFamily="34" charset="0"/>
                  </a:rPr>
                  <a:t>Light Gray</a:t>
                </a:r>
              </a:p>
              <a:p>
                <a:pPr defTabSz="913934" fontAlgn="base">
                  <a:spcBef>
                    <a:spcPct val="0"/>
                  </a:spcBef>
                  <a:spcAft>
                    <a:spcPct val="0"/>
                  </a:spcAft>
                  <a:defRPr/>
                </a:pPr>
                <a:r>
                  <a:rPr lang="en-US" sz="491" kern="0" dirty="0">
                    <a:gradFill>
                      <a:gsLst>
                        <a:gs pos="92035">
                          <a:srgbClr val="505050"/>
                        </a:gs>
                        <a:gs pos="27000">
                          <a:srgbClr val="505050"/>
                        </a:gs>
                      </a:gsLst>
                      <a:lin ang="5400000" scaled="0"/>
                    </a:gradFill>
                    <a:ea typeface="Segoe UI" pitchFamily="34" charset="0"/>
                    <a:cs typeface="Segoe UI" pitchFamily="34" charset="0"/>
                  </a:rPr>
                  <a:t>R:210 G:210 B:210</a:t>
                </a:r>
              </a:p>
            </p:txBody>
          </p:sp>
          <p:sp>
            <p:nvSpPr>
              <p:cNvPr id="53" name="Rectangle 52"/>
              <p:cNvSpPr/>
              <p:nvPr userDrawn="1"/>
            </p:nvSpPr>
            <p:spPr bwMode="auto">
              <a:xfrm>
                <a:off x="3419856" y="4543426"/>
                <a:ext cx="869930" cy="289766"/>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34" fontAlgn="base">
                  <a:spcBef>
                    <a:spcPct val="0"/>
                  </a:spcBef>
                  <a:spcAft>
                    <a:spcPct val="0"/>
                  </a:spcAft>
                  <a:defRPr/>
                </a:pPr>
                <a:r>
                  <a:rPr lang="en-US" sz="491" b="1" kern="0" dirty="0">
                    <a:gradFill>
                      <a:gsLst>
                        <a:gs pos="0">
                          <a:srgbClr val="FFFFFF"/>
                        </a:gs>
                        <a:gs pos="100000">
                          <a:srgbClr val="FFFFFF"/>
                        </a:gs>
                      </a:gsLst>
                      <a:lin ang="5400000" scaled="0"/>
                    </a:gradFill>
                    <a:ea typeface="Segoe UI" pitchFamily="34" charset="0"/>
                    <a:cs typeface="Segoe UI" pitchFamily="34" charset="0"/>
                  </a:rPr>
                  <a:t>Dark Blue</a:t>
                </a:r>
              </a:p>
              <a:p>
                <a:pPr defTabSz="913934" fontAlgn="base">
                  <a:spcBef>
                    <a:spcPct val="0"/>
                  </a:spcBef>
                  <a:spcAft>
                    <a:spcPct val="0"/>
                  </a:spcAft>
                  <a:defRPr/>
                </a:pPr>
                <a:r>
                  <a:rPr lang="en-US" sz="491" kern="0" dirty="0">
                    <a:gradFill>
                      <a:gsLst>
                        <a:gs pos="0">
                          <a:srgbClr val="FFFFFF"/>
                        </a:gs>
                        <a:gs pos="100000">
                          <a:srgbClr val="FFFFFF"/>
                        </a:gs>
                      </a:gsLst>
                      <a:lin ang="5400000" scaled="0"/>
                    </a:gradFill>
                    <a:ea typeface="Segoe UI" pitchFamily="34" charset="0"/>
                    <a:cs typeface="Segoe UI" pitchFamily="34" charset="0"/>
                  </a:rPr>
                  <a:t>R:0 G:32 B:80</a:t>
                </a:r>
              </a:p>
            </p:txBody>
          </p:sp>
          <p:sp>
            <p:nvSpPr>
              <p:cNvPr id="54" name="Rectangle 53"/>
              <p:cNvSpPr/>
              <p:nvPr userDrawn="1"/>
            </p:nvSpPr>
            <p:spPr bwMode="auto">
              <a:xfrm>
                <a:off x="3413144" y="4882896"/>
                <a:ext cx="869930" cy="289766"/>
              </a:xfrm>
              <a:prstGeom prst="rect">
                <a:avLst/>
              </a:prstGeom>
              <a:solidFill>
                <a:srgbClr val="32323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34" fontAlgn="base">
                  <a:spcBef>
                    <a:spcPct val="0"/>
                  </a:spcBef>
                  <a:spcAft>
                    <a:spcPct val="0"/>
                  </a:spcAft>
                  <a:defRPr/>
                </a:pPr>
                <a:r>
                  <a:rPr lang="en-US" sz="491" b="1" kern="0" dirty="0">
                    <a:gradFill>
                      <a:gsLst>
                        <a:gs pos="0">
                          <a:srgbClr val="FFFFFF"/>
                        </a:gs>
                        <a:gs pos="100000">
                          <a:srgbClr val="FFFFFF"/>
                        </a:gs>
                      </a:gsLst>
                      <a:lin ang="5400000" scaled="0"/>
                    </a:gradFill>
                    <a:ea typeface="Segoe UI" pitchFamily="34" charset="0"/>
                    <a:cs typeface="Segoe UI" pitchFamily="34" charset="0"/>
                  </a:rPr>
                  <a:t>Dark Gray</a:t>
                </a:r>
              </a:p>
              <a:p>
                <a:pPr defTabSz="913934" fontAlgn="base">
                  <a:spcBef>
                    <a:spcPct val="0"/>
                  </a:spcBef>
                  <a:spcAft>
                    <a:spcPct val="0"/>
                  </a:spcAft>
                  <a:defRPr/>
                </a:pPr>
                <a:r>
                  <a:rPr lang="en-US" sz="491" kern="0" dirty="0">
                    <a:gradFill>
                      <a:gsLst>
                        <a:gs pos="2092">
                          <a:srgbClr val="F8F8F8"/>
                        </a:gs>
                        <a:gs pos="10042">
                          <a:srgbClr val="F8F8F8"/>
                        </a:gs>
                      </a:gsLst>
                      <a:lin ang="5400000" scaled="0"/>
                    </a:gradFill>
                    <a:ea typeface="Segoe UI" pitchFamily="34" charset="0"/>
                    <a:cs typeface="Segoe UI" pitchFamily="34" charset="0"/>
                  </a:rPr>
                  <a:t>R:50 G:50 B:50</a:t>
                </a:r>
              </a:p>
            </p:txBody>
          </p:sp>
          <p:sp>
            <p:nvSpPr>
              <p:cNvPr id="55" name="Rectangle 54"/>
              <p:cNvSpPr/>
              <p:nvPr userDrawn="1"/>
            </p:nvSpPr>
            <p:spPr bwMode="auto">
              <a:xfrm>
                <a:off x="2505456" y="4882895"/>
                <a:ext cx="869930" cy="289766"/>
              </a:xfrm>
              <a:prstGeom prst="rect">
                <a:avLst/>
              </a:prstGeom>
              <a:solidFill>
                <a:srgbClr val="737373"/>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34" fontAlgn="base">
                  <a:spcBef>
                    <a:spcPct val="0"/>
                  </a:spcBef>
                  <a:spcAft>
                    <a:spcPct val="0"/>
                  </a:spcAft>
                  <a:defRPr/>
                </a:pPr>
                <a:r>
                  <a:rPr lang="en-US" sz="491" b="1" kern="0" dirty="0">
                    <a:gradFill>
                      <a:gsLst>
                        <a:gs pos="0">
                          <a:srgbClr val="FFFFFF"/>
                        </a:gs>
                        <a:gs pos="100000">
                          <a:srgbClr val="FFFFFF"/>
                        </a:gs>
                      </a:gsLst>
                      <a:lin ang="5400000" scaled="0"/>
                    </a:gradFill>
                    <a:ea typeface="Segoe UI" pitchFamily="34" charset="0"/>
                    <a:cs typeface="Segoe UI" pitchFamily="34" charset="0"/>
                  </a:rPr>
                  <a:t>Gray</a:t>
                </a:r>
              </a:p>
              <a:p>
                <a:pPr defTabSz="913934" fontAlgn="base">
                  <a:spcBef>
                    <a:spcPct val="0"/>
                  </a:spcBef>
                  <a:spcAft>
                    <a:spcPct val="0"/>
                  </a:spcAft>
                  <a:defRPr/>
                </a:pPr>
                <a:r>
                  <a:rPr lang="en-US" sz="491" kern="0" dirty="0">
                    <a:gradFill>
                      <a:gsLst>
                        <a:gs pos="2092">
                          <a:srgbClr val="F8F8F8"/>
                        </a:gs>
                        <a:gs pos="10042">
                          <a:srgbClr val="F8F8F8"/>
                        </a:gs>
                      </a:gsLst>
                      <a:lin ang="5400000" scaled="0"/>
                    </a:gradFill>
                    <a:ea typeface="Segoe UI" pitchFamily="34" charset="0"/>
                    <a:cs typeface="Segoe UI" pitchFamily="34" charset="0"/>
                  </a:rPr>
                  <a:t>R:115 G:115 B:115</a:t>
                </a:r>
              </a:p>
            </p:txBody>
          </p:sp>
        </p:grpSp>
        <p:grpSp>
          <p:nvGrpSpPr>
            <p:cNvPr id="44" name="Group 43"/>
            <p:cNvGrpSpPr/>
            <p:nvPr userDrawn="1"/>
          </p:nvGrpSpPr>
          <p:grpSpPr>
            <a:xfrm rot="5400000">
              <a:off x="11412325" y="4270556"/>
              <a:ext cx="2703052" cy="289766"/>
              <a:chOff x="4476564" y="4543426"/>
              <a:chExt cx="2703052" cy="289766"/>
            </a:xfrm>
          </p:grpSpPr>
          <p:sp>
            <p:nvSpPr>
              <p:cNvPr id="47" name="Rectangle 46"/>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34" fontAlgn="base">
                  <a:spcBef>
                    <a:spcPct val="0"/>
                  </a:spcBef>
                  <a:spcAft>
                    <a:spcPct val="0"/>
                  </a:spcAft>
                  <a:defRPr/>
                </a:pPr>
                <a:r>
                  <a:rPr lang="en-US" sz="491" b="1" dirty="0">
                    <a:gradFill>
                      <a:gsLst>
                        <a:gs pos="0">
                          <a:srgbClr val="FFFFFF"/>
                        </a:gs>
                        <a:gs pos="100000">
                          <a:srgbClr val="FFFFFF"/>
                        </a:gs>
                      </a:gsLst>
                      <a:lin ang="5400000" scaled="0"/>
                    </a:gradFill>
                    <a:ea typeface="Segoe UI" pitchFamily="34" charset="0"/>
                    <a:cs typeface="Segoe UI" pitchFamily="34" charset="0"/>
                  </a:rPr>
                  <a:t>Purple</a:t>
                </a:r>
              </a:p>
              <a:p>
                <a:pPr defTabSz="913934" fontAlgn="base">
                  <a:spcBef>
                    <a:spcPct val="0"/>
                  </a:spcBef>
                  <a:spcAft>
                    <a:spcPct val="0"/>
                  </a:spcAft>
                  <a:defRPr/>
                </a:pPr>
                <a:r>
                  <a:rPr lang="en-US" sz="491" kern="0" dirty="0">
                    <a:gradFill>
                      <a:gsLst>
                        <a:gs pos="2092">
                          <a:srgbClr val="F8F8F8"/>
                        </a:gs>
                        <a:gs pos="10042">
                          <a:srgbClr val="F8F8F8"/>
                        </a:gs>
                      </a:gsLst>
                      <a:lin ang="5400000" scaled="0"/>
                    </a:gradFill>
                    <a:ea typeface="Segoe UI" pitchFamily="34" charset="0"/>
                    <a:cs typeface="Segoe UI" pitchFamily="34" charset="0"/>
                  </a:rPr>
                  <a:t>R:92 G:45 B:145</a:t>
                </a:r>
              </a:p>
            </p:txBody>
          </p:sp>
          <p:sp>
            <p:nvSpPr>
              <p:cNvPr id="48" name="Rectangle 47"/>
              <p:cNvSpPr/>
              <p:nvPr userDrawn="1"/>
            </p:nvSpPr>
            <p:spPr bwMode="auto">
              <a:xfrm>
                <a:off x="6309686" y="4543426"/>
                <a:ext cx="869930" cy="289766"/>
              </a:xfrm>
              <a:prstGeom prst="rect">
                <a:avLst/>
              </a:prstGeom>
              <a:solidFill>
                <a:srgbClr val="D83B01"/>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34" fontAlgn="base">
                  <a:spcBef>
                    <a:spcPct val="0"/>
                  </a:spcBef>
                  <a:spcAft>
                    <a:spcPct val="0"/>
                  </a:spcAft>
                  <a:defRPr/>
                </a:pPr>
                <a:r>
                  <a:rPr lang="en-US" sz="491" b="1" kern="0" dirty="0">
                    <a:gradFill>
                      <a:gsLst>
                        <a:gs pos="0">
                          <a:srgbClr val="FFFFFF"/>
                        </a:gs>
                        <a:gs pos="100000">
                          <a:srgbClr val="FFFFFF"/>
                        </a:gs>
                      </a:gsLst>
                      <a:lin ang="5400000" scaled="0"/>
                    </a:gradFill>
                    <a:ea typeface="Segoe UI" pitchFamily="34" charset="0"/>
                    <a:cs typeface="Segoe UI" pitchFamily="34" charset="0"/>
                  </a:rPr>
                  <a:t>Orange</a:t>
                </a:r>
              </a:p>
              <a:p>
                <a:pPr defTabSz="913934" fontAlgn="base">
                  <a:spcBef>
                    <a:spcPct val="0"/>
                  </a:spcBef>
                  <a:spcAft>
                    <a:spcPct val="0"/>
                  </a:spcAft>
                  <a:defRPr/>
                </a:pPr>
                <a:r>
                  <a:rPr lang="en-US" sz="491" kern="0" dirty="0">
                    <a:gradFill>
                      <a:gsLst>
                        <a:gs pos="2092">
                          <a:srgbClr val="F8F8F8"/>
                        </a:gs>
                        <a:gs pos="10042">
                          <a:srgbClr val="F8F8F8"/>
                        </a:gs>
                      </a:gsLst>
                      <a:lin ang="5400000" scaled="0"/>
                    </a:gradFill>
                    <a:ea typeface="Segoe UI" pitchFamily="34" charset="0"/>
                    <a:cs typeface="Segoe UI" pitchFamily="34" charset="0"/>
                  </a:rPr>
                  <a:t>R:216 G:59 B:1</a:t>
                </a:r>
              </a:p>
            </p:txBody>
          </p:sp>
          <p:sp>
            <p:nvSpPr>
              <p:cNvPr id="49" name="Rectangle 48"/>
              <p:cNvSpPr/>
              <p:nvPr userDrawn="1"/>
            </p:nvSpPr>
            <p:spPr bwMode="auto">
              <a:xfrm>
                <a:off x="4476564" y="4543426"/>
                <a:ext cx="869930" cy="289766"/>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3934" fontAlgn="base">
                  <a:spcBef>
                    <a:spcPct val="0"/>
                  </a:spcBef>
                  <a:spcAft>
                    <a:spcPct val="0"/>
                  </a:spcAft>
                  <a:defRPr/>
                </a:pPr>
                <a:r>
                  <a:rPr lang="en-US" sz="491" b="1" kern="0" dirty="0">
                    <a:gradFill>
                      <a:gsLst>
                        <a:gs pos="0">
                          <a:srgbClr val="FFFFFF"/>
                        </a:gs>
                        <a:gs pos="100000">
                          <a:srgbClr val="FFFFFF"/>
                        </a:gs>
                      </a:gsLst>
                      <a:lin ang="5400000" scaled="0"/>
                    </a:gradFill>
                    <a:ea typeface="Segoe UI" pitchFamily="34" charset="0"/>
                    <a:cs typeface="Segoe UI" pitchFamily="34" charset="0"/>
                  </a:rPr>
                  <a:t>Green</a:t>
                </a:r>
              </a:p>
              <a:p>
                <a:pPr defTabSz="913934" fontAlgn="base">
                  <a:spcBef>
                    <a:spcPct val="0"/>
                  </a:spcBef>
                  <a:spcAft>
                    <a:spcPct val="0"/>
                  </a:spcAft>
                  <a:defRPr/>
                </a:pPr>
                <a:r>
                  <a:rPr lang="en-US" sz="491" kern="0" dirty="0">
                    <a:gradFill>
                      <a:gsLst>
                        <a:gs pos="2092">
                          <a:srgbClr val="F8F8F8"/>
                        </a:gs>
                        <a:gs pos="10042">
                          <a:srgbClr val="F8F8F8"/>
                        </a:gs>
                      </a:gsLst>
                      <a:lin ang="5400000" scaled="0"/>
                    </a:gradFill>
                    <a:ea typeface="Segoe UI" pitchFamily="34" charset="0"/>
                    <a:cs typeface="Segoe UI" pitchFamily="34" charset="0"/>
                  </a:rPr>
                  <a:t>R:16 G:124 B:16</a:t>
                </a:r>
              </a:p>
            </p:txBody>
          </p:sp>
        </p:grpSp>
        <p:sp>
          <p:nvSpPr>
            <p:cNvPr id="45" name="TextBox 44"/>
            <p:cNvSpPr txBox="1"/>
            <p:nvPr userDrawn="1"/>
          </p:nvSpPr>
          <p:spPr>
            <a:xfrm rot="5400000">
              <a:off x="12987813" y="258267"/>
              <a:ext cx="843944" cy="326964"/>
            </a:xfrm>
            <a:prstGeom prst="rect">
              <a:avLst/>
            </a:prstGeom>
            <a:noFill/>
          </p:spPr>
          <p:txBody>
            <a:bodyPr wrap="none" lIns="0" tIns="91440" rIns="182880" bIns="91440" rtlCol="0">
              <a:spAutoFit/>
            </a:bodyPr>
            <a:lstStyle/>
            <a:p>
              <a:pPr defTabSz="896222">
                <a:lnSpc>
                  <a:spcPct val="90000"/>
                </a:lnSpc>
                <a:spcAft>
                  <a:spcPts val="588"/>
                </a:spcAft>
                <a:defRPr/>
              </a:pPr>
              <a:r>
                <a:rPr lang="en-US" sz="981" kern="0" dirty="0">
                  <a:gradFill>
                    <a:gsLst>
                      <a:gs pos="2917">
                        <a:srgbClr val="505050"/>
                      </a:gs>
                      <a:gs pos="30000">
                        <a:srgbClr val="505050"/>
                      </a:gs>
                    </a:gsLst>
                    <a:lin ang="5400000" scaled="0"/>
                  </a:gradFill>
                  <a:ea typeface="MS PGothic" panose="020B0600070205080204" pitchFamily="34" charset="-128"/>
                </a:rPr>
                <a:t>Main colors</a:t>
              </a:r>
            </a:p>
          </p:txBody>
        </p:sp>
        <p:sp>
          <p:nvSpPr>
            <p:cNvPr id="46" name="TextBox 45"/>
            <p:cNvSpPr txBox="1"/>
            <p:nvPr userDrawn="1"/>
          </p:nvSpPr>
          <p:spPr>
            <a:xfrm rot="5400000">
              <a:off x="11746693" y="4228681"/>
              <a:ext cx="2647253" cy="326964"/>
            </a:xfrm>
            <a:prstGeom prst="rect">
              <a:avLst/>
            </a:prstGeom>
            <a:noFill/>
          </p:spPr>
          <p:txBody>
            <a:bodyPr wrap="none" lIns="0" tIns="91440" rIns="182880" bIns="91440" rtlCol="0">
              <a:spAutoFit/>
            </a:bodyPr>
            <a:lstStyle/>
            <a:p>
              <a:pPr defTabSz="896222">
                <a:lnSpc>
                  <a:spcPct val="90000"/>
                </a:lnSpc>
                <a:spcAft>
                  <a:spcPts val="588"/>
                </a:spcAft>
                <a:defRPr/>
              </a:pPr>
              <a:r>
                <a:rPr lang="en-US" sz="981" kern="0" dirty="0">
                  <a:gradFill>
                    <a:gsLst>
                      <a:gs pos="2917">
                        <a:srgbClr val="505050"/>
                      </a:gs>
                      <a:gs pos="30000">
                        <a:srgbClr val="505050"/>
                      </a:gs>
                    </a:gsLst>
                    <a:lin ang="5400000" scaled="0"/>
                  </a:gradFill>
                  <a:ea typeface="MS PGothic" panose="020B0600070205080204" pitchFamily="34" charset="-128"/>
                </a:rPr>
                <a:t>Secondary colors (use only when necessary)</a:t>
              </a:r>
            </a:p>
          </p:txBody>
        </p:sp>
      </p:grpSp>
      <p:sp>
        <p:nvSpPr>
          <p:cNvPr id="3" name="MSIPCMd28c43358609c475bb22be35" descr="{&quot;HashCode&quot;:427984535,&quot;Placement&quot;:&quot;Footer&quot;,&quot;Top&quot;:519.343,&quot;Left&quot;:420.7514,&quot;SlideWidth&quot;:960,&quot;SlideHeight&quot;:540}">
            <a:extLst>
              <a:ext uri="{FF2B5EF4-FFF2-40B4-BE49-F238E27FC236}">
                <a16:creationId xmlns:a16="http://schemas.microsoft.com/office/drawing/2014/main" xmlns="" id="{1FA3E3C5-B38E-4EFE-B53E-8E20A3E46990}"/>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lnSpc>
                <a:spcPct val="90000"/>
              </a:lnSpc>
              <a:spcBef>
                <a:spcPts val="0"/>
              </a:spcBef>
              <a:spcAft>
                <a:spcPts val="0"/>
              </a:spcAft>
            </a:pPr>
            <a:r>
              <a:rPr lang="en-US" sz="1000">
                <a:solidFill>
                  <a:srgbClr val="000000"/>
                </a:solidFill>
                <a:latin typeface="Calibri" panose="020F0502020204030204" pitchFamily="34" charset="0"/>
              </a:rPr>
              <a:t>Classified -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752026764"/>
      </p:ext>
    </p:extLst>
  </p:cSld>
  <p:clrMap bg1="dk1" tx1="lt1" bg2="dk2" tx2="lt2" accent1="accent1" accent2="accent2" accent3="accent3" accent4="accent4" accent5="accent5" accent6="accent6" hlink="hlink" folHlink="folHlink"/>
  <p:sldLayoutIdLst>
    <p:sldLayoutId id="2147483923" r:id="rId1"/>
  </p:sldLayoutIdLst>
  <p:transition>
    <p:fade/>
  </p:transition>
  <p:txStyles>
    <p:titleStyle>
      <a:lvl1pPr algn="l" defTabSz="914200"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84" marR="0" indent="-336084" algn="l" defTabSz="914200" rtl="0" eaLnBrk="1" fontAlgn="auto" latinLnBrk="0" hangingPunct="1">
        <a:lnSpc>
          <a:spcPct val="90000"/>
        </a:lnSpc>
        <a:spcBef>
          <a:spcPct val="20000"/>
        </a:spcBef>
        <a:spcAft>
          <a:spcPts val="0"/>
        </a:spcAft>
        <a:buClrTx/>
        <a:buSzPct val="90000"/>
        <a:buFont typeface="Arial" pitchFamily="34" charset="0"/>
        <a:buChar char="•"/>
        <a:tabLst/>
        <a:defRPr lang="en-US" sz="3920" kern="1200" spc="0" baseline="0" dirty="0" smtClean="0">
          <a:gradFill>
            <a:gsLst>
              <a:gs pos="1250">
                <a:schemeClr val="tx1"/>
              </a:gs>
              <a:gs pos="100000">
                <a:schemeClr val="tx1"/>
              </a:gs>
            </a:gsLst>
            <a:lin ang="5400000" scaled="0"/>
          </a:gradFill>
          <a:latin typeface="+mj-lt"/>
          <a:ea typeface="+mn-ea"/>
          <a:cs typeface="+mn-cs"/>
        </a:defRPr>
      </a:lvl1pPr>
      <a:lvl2pPr marL="572584" marR="0" indent="-236501" algn="l" defTabSz="914200" rtl="0" eaLnBrk="1" fontAlgn="auto" latinLnBrk="0" hangingPunct="1">
        <a:lnSpc>
          <a:spcPct val="90000"/>
        </a:lnSpc>
        <a:spcBef>
          <a:spcPct val="20000"/>
        </a:spcBef>
        <a:spcAft>
          <a:spcPts val="0"/>
        </a:spcAft>
        <a:buClrTx/>
        <a:buSzPct val="90000"/>
        <a:buFont typeface="Arial" pitchFamily="34" charset="0"/>
        <a:buChar char="•"/>
        <a:tabLst/>
        <a:defRPr lang="en-US" sz="2353"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784192" marR="0" indent="-224057" algn="l" defTabSz="914200"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08248" marR="0" indent="-224057" algn="l" defTabSz="914200"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32304" marR="0" indent="-224057" algn="l" defTabSz="914200"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14046" indent="-228550" algn="l" defTabSz="914200"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46" indent="-228550" algn="l" defTabSz="914200"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46" indent="-228550" algn="l" defTabSz="914200"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47" indent="-228550" algn="l" defTabSz="914200"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00" rtl="0" eaLnBrk="1" latinLnBrk="0" hangingPunct="1">
        <a:defRPr sz="1765" kern="1200">
          <a:solidFill>
            <a:schemeClr val="tx1"/>
          </a:solidFill>
          <a:latin typeface="+mn-lt"/>
          <a:ea typeface="+mn-ea"/>
          <a:cs typeface="+mn-cs"/>
        </a:defRPr>
      </a:lvl1pPr>
      <a:lvl2pPr marL="457099" algn="l" defTabSz="914200" rtl="0" eaLnBrk="1" latinLnBrk="0" hangingPunct="1">
        <a:defRPr sz="1765" kern="1200">
          <a:solidFill>
            <a:schemeClr val="tx1"/>
          </a:solidFill>
          <a:latin typeface="+mn-lt"/>
          <a:ea typeface="+mn-ea"/>
          <a:cs typeface="+mn-cs"/>
        </a:defRPr>
      </a:lvl2pPr>
      <a:lvl3pPr marL="914200" algn="l" defTabSz="914200" rtl="0" eaLnBrk="1" latinLnBrk="0" hangingPunct="1">
        <a:defRPr sz="1765" kern="1200">
          <a:solidFill>
            <a:schemeClr val="tx1"/>
          </a:solidFill>
          <a:latin typeface="+mn-lt"/>
          <a:ea typeface="+mn-ea"/>
          <a:cs typeface="+mn-cs"/>
        </a:defRPr>
      </a:lvl3pPr>
      <a:lvl4pPr marL="1371298" algn="l" defTabSz="914200" rtl="0" eaLnBrk="1" latinLnBrk="0" hangingPunct="1">
        <a:defRPr sz="1765" kern="1200">
          <a:solidFill>
            <a:schemeClr val="tx1"/>
          </a:solidFill>
          <a:latin typeface="+mn-lt"/>
          <a:ea typeface="+mn-ea"/>
          <a:cs typeface="+mn-cs"/>
        </a:defRPr>
      </a:lvl4pPr>
      <a:lvl5pPr marL="1828398" algn="l" defTabSz="914200" rtl="0" eaLnBrk="1" latinLnBrk="0" hangingPunct="1">
        <a:defRPr sz="1765" kern="1200">
          <a:solidFill>
            <a:schemeClr val="tx1"/>
          </a:solidFill>
          <a:latin typeface="+mn-lt"/>
          <a:ea typeface="+mn-ea"/>
          <a:cs typeface="+mn-cs"/>
        </a:defRPr>
      </a:lvl5pPr>
      <a:lvl6pPr marL="2285498" algn="l" defTabSz="914200" rtl="0" eaLnBrk="1" latinLnBrk="0" hangingPunct="1">
        <a:defRPr sz="1765" kern="1200">
          <a:solidFill>
            <a:schemeClr val="tx1"/>
          </a:solidFill>
          <a:latin typeface="+mn-lt"/>
          <a:ea typeface="+mn-ea"/>
          <a:cs typeface="+mn-cs"/>
        </a:defRPr>
      </a:lvl6pPr>
      <a:lvl7pPr marL="2742598" algn="l" defTabSz="914200" rtl="0" eaLnBrk="1" latinLnBrk="0" hangingPunct="1">
        <a:defRPr sz="1765" kern="1200">
          <a:solidFill>
            <a:schemeClr val="tx1"/>
          </a:solidFill>
          <a:latin typeface="+mn-lt"/>
          <a:ea typeface="+mn-ea"/>
          <a:cs typeface="+mn-cs"/>
        </a:defRPr>
      </a:lvl7pPr>
      <a:lvl8pPr marL="3199695" algn="l" defTabSz="914200" rtl="0" eaLnBrk="1" latinLnBrk="0" hangingPunct="1">
        <a:defRPr sz="1765" kern="1200">
          <a:solidFill>
            <a:schemeClr val="tx1"/>
          </a:solidFill>
          <a:latin typeface="+mn-lt"/>
          <a:ea typeface="+mn-ea"/>
          <a:cs typeface="+mn-cs"/>
        </a:defRPr>
      </a:lvl8pPr>
      <a:lvl9pPr marL="3656798" algn="l" defTabSz="914200"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5">
          <p15:clr>
            <a:srgbClr val="5ACBF0"/>
          </p15:clr>
        </p15:guide>
        <p15:guide id="2" pos="172">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0">
          <p15:clr>
            <a:srgbClr val="5ACBF0"/>
          </p15:clr>
        </p15:guide>
        <p15:guide id="16" pos="291">
          <p15:clr>
            <a:srgbClr val="C35EA4"/>
          </p15:clr>
        </p15:guide>
        <p15:guide id="17" pos="7548">
          <p15:clr>
            <a:srgbClr val="C35EA4"/>
          </p15:clr>
        </p15:guide>
        <p15:guide id="18" orient="horz" pos="761">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5">
          <p15:clr>
            <a:srgbClr val="C35EA4"/>
          </p15:clr>
        </p15:guide>
        <p15:guide id="26" orient="horz" pos="4105">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406.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420.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420.xml"/></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420.xml"/></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4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0.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42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420.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420.xm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420.xml"/><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420.xml"/><Relationship Id="rId5" Type="http://schemas.microsoft.com/office/2007/relationships/hdphoto" Target="../media/hdphoto2.wdp"/><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329.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420.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420.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420.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420.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420.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420.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420.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420.xm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420.xml"/><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420.xml"/><Relationship Id="rId5" Type="http://schemas.openxmlformats.org/officeDocument/2006/relationships/image" Target="../media/image61.tiff"/><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420.xml"/><Relationship Id="rId5" Type="http://schemas.openxmlformats.org/officeDocument/2006/relationships/image" Target="../media/image61.tiff"/><Relationship Id="rId4" Type="http://schemas.openxmlformats.org/officeDocument/2006/relationships/image" Target="../media/image60.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421.xml"/><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420.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420.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420.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420.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420.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420.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8.xml"/><Relationship Id="rId1" Type="http://schemas.openxmlformats.org/officeDocument/2006/relationships/slideLayout" Target="../slideLayouts/slideLayout420.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4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420.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1.xml"/><Relationship Id="rId1" Type="http://schemas.openxmlformats.org/officeDocument/2006/relationships/slideLayout" Target="../slideLayouts/slideLayout420.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2.xml"/><Relationship Id="rId1" Type="http://schemas.openxmlformats.org/officeDocument/2006/relationships/slideLayout" Target="../slideLayouts/slideLayout420.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420.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420.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420.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420.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420.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420.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420.xml"/></Relationships>
</file>

<file path=ppt/slides/_rels/slide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420.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420.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1.xml"/><Relationship Id="rId1" Type="http://schemas.openxmlformats.org/officeDocument/2006/relationships/slideLayout" Target="../slideLayouts/slideLayout420.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420.xml"/><Relationship Id="rId4" Type="http://schemas.openxmlformats.org/officeDocument/2006/relationships/image" Target="../media/image64.jpeg"/></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42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42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420.xml"/></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4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b="13071"/>
          <a:stretch/>
        </p:blipFill>
        <p:spPr>
          <a:xfrm>
            <a:off x="0" y="0"/>
            <a:ext cx="12192000" cy="6858000"/>
          </a:xfrm>
          <a:prstGeom prst="rect">
            <a:avLst/>
          </a:prstGeom>
        </p:spPr>
      </p:pic>
      <p:sp>
        <p:nvSpPr>
          <p:cNvPr id="8" name="Rectangle 7"/>
          <p:cNvSpPr/>
          <p:nvPr/>
        </p:nvSpPr>
        <p:spPr>
          <a:xfrm>
            <a:off x="0" y="0"/>
            <a:ext cx="12189648" cy="6858000"/>
          </a:xfrm>
          <a:prstGeom prst="rect">
            <a:avLst/>
          </a:prstGeom>
          <a:solidFill>
            <a:srgbClr val="0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defRPr/>
            </a:pPr>
            <a:endParaRPr lang="en-US" sz="1765" kern="0" dirty="0">
              <a:solidFill>
                <a:srgbClr val="FFFFFF"/>
              </a:solidFill>
              <a:latin typeface="Segoe UI Semilight"/>
            </a:endParaRPr>
          </a:p>
        </p:txBody>
      </p:sp>
      <p:sp>
        <p:nvSpPr>
          <p:cNvPr id="12" name="Title 3"/>
          <p:cNvSpPr txBox="1">
            <a:spLocks/>
          </p:cNvSpPr>
          <p:nvPr/>
        </p:nvSpPr>
        <p:spPr>
          <a:xfrm>
            <a:off x="518865" y="2576944"/>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lang="en-US" sz="13800" dirty="0">
                <a:gradFill>
                  <a:gsLst>
                    <a:gs pos="100000">
                      <a:srgbClr val="FFFFFF"/>
                    </a:gs>
                    <a:gs pos="0">
                      <a:srgbClr val="FFFFFF"/>
                    </a:gs>
                  </a:gsLst>
                  <a:lin ang="5400000" scaled="0"/>
                </a:gradFill>
                <a:latin typeface="Segoe UI Light"/>
                <a:ea typeface=""/>
              </a:rPr>
              <a:t>The Great Fast</a:t>
            </a:r>
            <a:endParaRPr kumimoji="0" lang="en-US" sz="13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endParaRPr>
          </a:p>
        </p:txBody>
      </p:sp>
    </p:spTree>
    <p:extLst>
      <p:ext uri="{BB962C8B-B14F-4D97-AF65-F5344CB8AC3E}">
        <p14:creationId xmlns:p14="http://schemas.microsoft.com/office/powerpoint/2010/main" val="30804590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52" y="0"/>
            <a:ext cx="2745991" cy="6858000"/>
          </a:xfrm>
          <a:prstGeom prst="rect">
            <a:avLst/>
          </a:prstGeom>
        </p:spPr>
      </p:pic>
      <p:sp>
        <p:nvSpPr>
          <p:cNvPr id="4" name="Oval 3"/>
          <p:cNvSpPr>
            <a:spLocks noChangeAspect="1"/>
          </p:cNvSpPr>
          <p:nvPr/>
        </p:nvSpPr>
        <p:spPr>
          <a:xfrm>
            <a:off x="2914844" y="1226347"/>
            <a:ext cx="1556657" cy="1556657"/>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8000" kern="0" dirty="0">
                <a:solidFill>
                  <a:srgbClr val="FFFFFF"/>
                </a:solidFill>
                <a:latin typeface="Segoe UI Semibold" panose="020B0702040204020203" pitchFamily="34" charset="0"/>
                <a:ea typeface="Segoe UI" pitchFamily="34" charset="0"/>
                <a:cs typeface="Segoe UI Semibold" panose="020B0702040204020203" pitchFamily="34" charset="0"/>
              </a:rPr>
              <a:t>7</a:t>
            </a:r>
            <a:endParaRPr lang="en-US" sz="5400" kern="0" dirty="0">
              <a:solidFill>
                <a:srgbClr val="FFFFFF"/>
              </a:solidFill>
              <a:latin typeface="Segoe UI Semibold" panose="020B0702040204020203" pitchFamily="34" charset="0"/>
              <a:cs typeface="Segoe UI Semibold" panose="020B0702040204020203" pitchFamily="34" charset="0"/>
            </a:endParaRPr>
          </a:p>
        </p:txBody>
      </p:sp>
      <p:sp>
        <p:nvSpPr>
          <p:cNvPr id="6"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sp>
        <p:nvSpPr>
          <p:cNvPr id="8" name="Oval 7"/>
          <p:cNvSpPr>
            <a:spLocks noChangeAspect="1"/>
          </p:cNvSpPr>
          <p:nvPr/>
        </p:nvSpPr>
        <p:spPr>
          <a:xfrm>
            <a:off x="2914844" y="3936889"/>
            <a:ext cx="1556657" cy="1556657"/>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8000" kern="0" dirty="0">
                <a:solidFill>
                  <a:srgbClr val="FFFFFF"/>
                </a:solidFill>
                <a:latin typeface="Segoe UI Semibold" panose="020B0702040204020203" pitchFamily="34" charset="0"/>
                <a:ea typeface="Segoe UI" pitchFamily="34" charset="0"/>
                <a:cs typeface="Segoe UI Semibold" panose="020B0702040204020203" pitchFamily="34" charset="0"/>
              </a:rPr>
              <a:t>40</a:t>
            </a:r>
            <a:endParaRPr lang="en-US" sz="5400" kern="0" dirty="0">
              <a:solidFill>
                <a:srgbClr val="FFFFFF"/>
              </a:solidFill>
              <a:latin typeface="Segoe UI Semibold" panose="020B0702040204020203" pitchFamily="34" charset="0"/>
              <a:cs typeface="Segoe UI Semibold" panose="020B0702040204020203" pitchFamily="34" charset="0"/>
            </a:endParaRPr>
          </a:p>
        </p:txBody>
      </p:sp>
      <p:sp>
        <p:nvSpPr>
          <p:cNvPr id="2" name="Cross 1"/>
          <p:cNvSpPr/>
          <p:nvPr/>
        </p:nvSpPr>
        <p:spPr>
          <a:xfrm>
            <a:off x="3387691" y="3027932"/>
            <a:ext cx="610961" cy="664028"/>
          </a:xfrm>
          <a:prstGeom prst="plus">
            <a:avLst>
              <a:gd name="adj" fmla="val 413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066382475"/>
              </p:ext>
            </p:extLst>
          </p:nvPr>
        </p:nvGraphicFramePr>
        <p:xfrm>
          <a:off x="5122116" y="1578750"/>
          <a:ext cx="4757060" cy="425925"/>
        </p:xfrm>
        <a:graphic>
          <a:graphicData uri="http://schemas.openxmlformats.org/drawingml/2006/table">
            <a:tbl>
              <a:tblPr firstRow="1" bandRow="1">
                <a:tableStyleId>{5C22544A-7EE6-4342-B048-85BDC9FD1C3A}</a:tableStyleId>
              </a:tblPr>
              <a:tblGrid>
                <a:gridCol w="679580">
                  <a:extLst>
                    <a:ext uri="{9D8B030D-6E8A-4147-A177-3AD203B41FA5}">
                      <a16:colId xmlns:a16="http://schemas.microsoft.com/office/drawing/2014/main" xmlns="" val="20000"/>
                    </a:ext>
                  </a:extLst>
                </a:gridCol>
                <a:gridCol w="679580">
                  <a:extLst>
                    <a:ext uri="{9D8B030D-6E8A-4147-A177-3AD203B41FA5}">
                      <a16:colId xmlns:a16="http://schemas.microsoft.com/office/drawing/2014/main" xmlns="" val="20001"/>
                    </a:ext>
                  </a:extLst>
                </a:gridCol>
                <a:gridCol w="679580">
                  <a:extLst>
                    <a:ext uri="{9D8B030D-6E8A-4147-A177-3AD203B41FA5}">
                      <a16:colId xmlns:a16="http://schemas.microsoft.com/office/drawing/2014/main" xmlns="" val="20002"/>
                    </a:ext>
                  </a:extLst>
                </a:gridCol>
                <a:gridCol w="679580">
                  <a:extLst>
                    <a:ext uri="{9D8B030D-6E8A-4147-A177-3AD203B41FA5}">
                      <a16:colId xmlns:a16="http://schemas.microsoft.com/office/drawing/2014/main" xmlns="" val="20003"/>
                    </a:ext>
                  </a:extLst>
                </a:gridCol>
                <a:gridCol w="679580">
                  <a:extLst>
                    <a:ext uri="{9D8B030D-6E8A-4147-A177-3AD203B41FA5}">
                      <a16:colId xmlns:a16="http://schemas.microsoft.com/office/drawing/2014/main" xmlns="" val="20004"/>
                    </a:ext>
                  </a:extLst>
                </a:gridCol>
                <a:gridCol w="679580">
                  <a:extLst>
                    <a:ext uri="{9D8B030D-6E8A-4147-A177-3AD203B41FA5}">
                      <a16:colId xmlns:a16="http://schemas.microsoft.com/office/drawing/2014/main" xmlns="" val="20005"/>
                    </a:ext>
                  </a:extLst>
                </a:gridCol>
                <a:gridCol w="679580">
                  <a:extLst>
                    <a:ext uri="{9D8B030D-6E8A-4147-A177-3AD203B41FA5}">
                      <a16:colId xmlns:a16="http://schemas.microsoft.com/office/drawing/2014/main" xmlns="" val="20006"/>
                    </a:ext>
                  </a:extLst>
                </a:gridCol>
              </a:tblGrid>
              <a:tr h="425925">
                <a:tc>
                  <a:txBody>
                    <a:bodyPr/>
                    <a:lstStyle/>
                    <a:p>
                      <a:r>
                        <a:rPr lang="en-US" dirty="0"/>
                        <a:t>M</a:t>
                      </a:r>
                    </a:p>
                  </a:txBody>
                  <a:tcPr>
                    <a:solidFill>
                      <a:schemeClr val="accent3">
                        <a:lumMod val="75000"/>
                      </a:schemeClr>
                    </a:solidFill>
                  </a:tcPr>
                </a:tc>
                <a:tc>
                  <a:txBody>
                    <a:bodyPr/>
                    <a:lstStyle/>
                    <a:p>
                      <a:r>
                        <a:rPr lang="en-US" dirty="0"/>
                        <a:t>T</a:t>
                      </a:r>
                    </a:p>
                  </a:txBody>
                  <a:tcPr>
                    <a:solidFill>
                      <a:schemeClr val="accent3">
                        <a:lumMod val="75000"/>
                      </a:schemeClr>
                    </a:solidFill>
                  </a:tcPr>
                </a:tc>
                <a:tc>
                  <a:txBody>
                    <a:bodyPr/>
                    <a:lstStyle/>
                    <a:p>
                      <a:r>
                        <a:rPr lang="en-US" dirty="0"/>
                        <a:t>W</a:t>
                      </a:r>
                    </a:p>
                  </a:txBody>
                  <a:tcPr>
                    <a:solidFill>
                      <a:schemeClr val="accent3">
                        <a:lumMod val="75000"/>
                      </a:schemeClr>
                    </a:solidFill>
                  </a:tcPr>
                </a:tc>
                <a:tc>
                  <a:txBody>
                    <a:bodyPr/>
                    <a:lstStyle/>
                    <a:p>
                      <a:r>
                        <a:rPr lang="en-US" dirty="0"/>
                        <a:t>TH</a:t>
                      </a:r>
                    </a:p>
                  </a:txBody>
                  <a:tcPr>
                    <a:solidFill>
                      <a:schemeClr val="accent3">
                        <a:lumMod val="75000"/>
                      </a:schemeClr>
                    </a:solidFill>
                  </a:tcPr>
                </a:tc>
                <a:tc>
                  <a:txBody>
                    <a:bodyPr/>
                    <a:lstStyle/>
                    <a:p>
                      <a:r>
                        <a:rPr lang="en-US" dirty="0"/>
                        <a:t>F</a:t>
                      </a:r>
                    </a:p>
                  </a:txBody>
                  <a:tcPr>
                    <a:solidFill>
                      <a:schemeClr val="accent3">
                        <a:lumMod val="75000"/>
                      </a:schemeClr>
                    </a:solidFill>
                  </a:tcPr>
                </a:tc>
                <a:tc>
                  <a:txBody>
                    <a:bodyPr/>
                    <a:lstStyle/>
                    <a:p>
                      <a:r>
                        <a:rPr lang="en-US" dirty="0"/>
                        <a:t>Sat</a:t>
                      </a:r>
                    </a:p>
                  </a:txBody>
                  <a:tcPr>
                    <a:solidFill>
                      <a:schemeClr val="accent3">
                        <a:lumMod val="75000"/>
                      </a:schemeClr>
                    </a:solidFill>
                  </a:tcPr>
                </a:tc>
                <a:tc>
                  <a:txBody>
                    <a:bodyPr/>
                    <a:lstStyle/>
                    <a:p>
                      <a:r>
                        <a:rPr lang="en-US" dirty="0"/>
                        <a:t>Sun</a:t>
                      </a:r>
                    </a:p>
                  </a:txBody>
                  <a:tcPr>
                    <a:solidFill>
                      <a:schemeClr val="accent3">
                        <a:lumMod val="75000"/>
                      </a:schemeClr>
                    </a:solidFill>
                  </a:tcPr>
                </a:tc>
                <a:extLst>
                  <a:ext uri="{0D108BD9-81ED-4DB2-BD59-A6C34878D82A}">
                    <a16:rowId xmlns:a16="http://schemas.microsoft.com/office/drawing/2014/main" xmlns=""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50359770"/>
              </p:ext>
            </p:extLst>
          </p:nvPr>
        </p:nvGraphicFramePr>
        <p:xfrm>
          <a:off x="5529355" y="3392269"/>
          <a:ext cx="4757060" cy="2555550"/>
        </p:xfrm>
        <a:graphic>
          <a:graphicData uri="http://schemas.openxmlformats.org/drawingml/2006/table">
            <a:tbl>
              <a:tblPr firstRow="1" bandRow="1">
                <a:tableStyleId>{5C22544A-7EE6-4342-B048-85BDC9FD1C3A}</a:tableStyleId>
              </a:tblPr>
              <a:tblGrid>
                <a:gridCol w="679580">
                  <a:extLst>
                    <a:ext uri="{9D8B030D-6E8A-4147-A177-3AD203B41FA5}">
                      <a16:colId xmlns:a16="http://schemas.microsoft.com/office/drawing/2014/main" xmlns="" val="20000"/>
                    </a:ext>
                  </a:extLst>
                </a:gridCol>
                <a:gridCol w="679580">
                  <a:extLst>
                    <a:ext uri="{9D8B030D-6E8A-4147-A177-3AD203B41FA5}">
                      <a16:colId xmlns:a16="http://schemas.microsoft.com/office/drawing/2014/main" xmlns="" val="20001"/>
                    </a:ext>
                  </a:extLst>
                </a:gridCol>
                <a:gridCol w="679580">
                  <a:extLst>
                    <a:ext uri="{9D8B030D-6E8A-4147-A177-3AD203B41FA5}">
                      <a16:colId xmlns:a16="http://schemas.microsoft.com/office/drawing/2014/main" xmlns="" val="20002"/>
                    </a:ext>
                  </a:extLst>
                </a:gridCol>
                <a:gridCol w="679580">
                  <a:extLst>
                    <a:ext uri="{9D8B030D-6E8A-4147-A177-3AD203B41FA5}">
                      <a16:colId xmlns:a16="http://schemas.microsoft.com/office/drawing/2014/main" xmlns="" val="20003"/>
                    </a:ext>
                  </a:extLst>
                </a:gridCol>
                <a:gridCol w="679580">
                  <a:extLst>
                    <a:ext uri="{9D8B030D-6E8A-4147-A177-3AD203B41FA5}">
                      <a16:colId xmlns:a16="http://schemas.microsoft.com/office/drawing/2014/main" xmlns="" val="20004"/>
                    </a:ext>
                  </a:extLst>
                </a:gridCol>
                <a:gridCol w="679580">
                  <a:extLst>
                    <a:ext uri="{9D8B030D-6E8A-4147-A177-3AD203B41FA5}">
                      <a16:colId xmlns:a16="http://schemas.microsoft.com/office/drawing/2014/main" xmlns="" val="20005"/>
                    </a:ext>
                  </a:extLst>
                </a:gridCol>
                <a:gridCol w="679580">
                  <a:extLst>
                    <a:ext uri="{9D8B030D-6E8A-4147-A177-3AD203B41FA5}">
                      <a16:colId xmlns:a16="http://schemas.microsoft.com/office/drawing/2014/main" xmlns="" val="20006"/>
                    </a:ext>
                  </a:extLst>
                </a:gridCol>
              </a:tblGrid>
              <a:tr h="425925">
                <a:tc>
                  <a:txBody>
                    <a:bodyPr/>
                    <a:lstStyle/>
                    <a:p>
                      <a:endParaRPr lang="en-US" sz="1800" b="0" kern="1200" dirty="0">
                        <a:solidFill>
                          <a:schemeClr val="dk1"/>
                        </a:solidFill>
                        <a:latin typeface="+mn-lt"/>
                        <a:ea typeface="+mn-ea"/>
                        <a:cs typeface="+mn-cs"/>
                      </a:endParaRPr>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rgbClr val="ECF2EA"/>
                    </a:solidFill>
                  </a:tcPr>
                </a:tc>
                <a:extLst>
                  <a:ext uri="{0D108BD9-81ED-4DB2-BD59-A6C34878D82A}">
                    <a16:rowId xmlns:a16="http://schemas.microsoft.com/office/drawing/2014/main" xmlns="" val="10000"/>
                  </a:ext>
                </a:extLst>
              </a:tr>
              <a:tr h="42592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425925">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42592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3"/>
                  </a:ext>
                </a:extLst>
              </a:tr>
              <a:tr h="42592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4"/>
                  </a:ext>
                </a:extLst>
              </a:tr>
              <a:tr h="42592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rgbClr val="26304F"/>
                    </a:solidFill>
                  </a:tcPr>
                </a:tc>
                <a:tc>
                  <a:txBody>
                    <a:bodyPr/>
                    <a:lstStyle/>
                    <a:p>
                      <a:endParaRPr lang="en-US" dirty="0"/>
                    </a:p>
                  </a:txBody>
                  <a:tcPr>
                    <a:solidFill>
                      <a:srgbClr val="26304F"/>
                    </a:solidFill>
                  </a:tcPr>
                </a:tc>
                <a:extLst>
                  <a:ext uri="{0D108BD9-81ED-4DB2-BD59-A6C34878D82A}">
                    <a16:rowId xmlns:a16="http://schemas.microsoft.com/office/drawing/2014/main" xmlns="" val="100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38833978"/>
              </p:ext>
            </p:extLst>
          </p:nvPr>
        </p:nvGraphicFramePr>
        <p:xfrm>
          <a:off x="4636099" y="3394306"/>
          <a:ext cx="679580" cy="2555550"/>
        </p:xfrm>
        <a:graphic>
          <a:graphicData uri="http://schemas.openxmlformats.org/drawingml/2006/table">
            <a:tbl>
              <a:tblPr firstRow="1" bandRow="1">
                <a:tableStyleId>{5C22544A-7EE6-4342-B048-85BDC9FD1C3A}</a:tableStyleId>
              </a:tblPr>
              <a:tblGrid>
                <a:gridCol w="679580">
                  <a:extLst>
                    <a:ext uri="{9D8B030D-6E8A-4147-A177-3AD203B41FA5}">
                      <a16:colId xmlns:a16="http://schemas.microsoft.com/office/drawing/2014/main" xmlns="" val="20000"/>
                    </a:ext>
                  </a:extLst>
                </a:gridCol>
              </a:tblGrid>
              <a:tr h="425925">
                <a:tc>
                  <a:txBody>
                    <a:bodyPr/>
                    <a:lstStyle/>
                    <a:p>
                      <a:r>
                        <a:rPr lang="en-US" sz="1800" b="0" kern="1200" dirty="0">
                          <a:solidFill>
                            <a:schemeClr val="dk1"/>
                          </a:solidFill>
                          <a:latin typeface="+mn-lt"/>
                          <a:ea typeface="+mn-ea"/>
                          <a:cs typeface="+mn-cs"/>
                        </a:rPr>
                        <a:t>1</a:t>
                      </a:r>
                    </a:p>
                  </a:txBody>
                  <a:tcPr>
                    <a:solidFill>
                      <a:srgbClr val="ECF2EA"/>
                    </a:solidFill>
                  </a:tcPr>
                </a:tc>
                <a:extLst>
                  <a:ext uri="{0D108BD9-81ED-4DB2-BD59-A6C34878D82A}">
                    <a16:rowId xmlns:a16="http://schemas.microsoft.com/office/drawing/2014/main" xmlns="" val="10000"/>
                  </a:ext>
                </a:extLst>
              </a:tr>
              <a:tr h="425925">
                <a:tc>
                  <a:txBody>
                    <a:bodyPr/>
                    <a:lstStyle/>
                    <a:p>
                      <a:r>
                        <a:rPr lang="en-US" dirty="0"/>
                        <a:t>2</a:t>
                      </a:r>
                    </a:p>
                  </a:txBody>
                  <a:tcPr/>
                </a:tc>
                <a:extLst>
                  <a:ext uri="{0D108BD9-81ED-4DB2-BD59-A6C34878D82A}">
                    <a16:rowId xmlns:a16="http://schemas.microsoft.com/office/drawing/2014/main" xmlns="" val="10001"/>
                  </a:ext>
                </a:extLst>
              </a:tr>
              <a:tr h="425925">
                <a:tc>
                  <a:txBody>
                    <a:bodyPr/>
                    <a:lstStyle/>
                    <a:p>
                      <a:r>
                        <a:rPr lang="en-US" dirty="0"/>
                        <a:t>3</a:t>
                      </a:r>
                    </a:p>
                  </a:txBody>
                  <a:tcPr/>
                </a:tc>
                <a:extLst>
                  <a:ext uri="{0D108BD9-81ED-4DB2-BD59-A6C34878D82A}">
                    <a16:rowId xmlns:a16="http://schemas.microsoft.com/office/drawing/2014/main" xmlns="" val="10002"/>
                  </a:ext>
                </a:extLst>
              </a:tr>
              <a:tr h="425925">
                <a:tc>
                  <a:txBody>
                    <a:bodyPr/>
                    <a:lstStyle/>
                    <a:p>
                      <a:r>
                        <a:rPr lang="en-US" dirty="0"/>
                        <a:t>4</a:t>
                      </a:r>
                    </a:p>
                  </a:txBody>
                  <a:tcPr/>
                </a:tc>
                <a:extLst>
                  <a:ext uri="{0D108BD9-81ED-4DB2-BD59-A6C34878D82A}">
                    <a16:rowId xmlns:a16="http://schemas.microsoft.com/office/drawing/2014/main" xmlns="" val="10003"/>
                  </a:ext>
                </a:extLst>
              </a:tr>
              <a:tr h="425925">
                <a:tc>
                  <a:txBody>
                    <a:bodyPr/>
                    <a:lstStyle/>
                    <a:p>
                      <a:r>
                        <a:rPr lang="en-US" dirty="0"/>
                        <a:t>5</a:t>
                      </a:r>
                    </a:p>
                  </a:txBody>
                  <a:tcPr/>
                </a:tc>
                <a:extLst>
                  <a:ext uri="{0D108BD9-81ED-4DB2-BD59-A6C34878D82A}">
                    <a16:rowId xmlns:a16="http://schemas.microsoft.com/office/drawing/2014/main" xmlns="" val="10004"/>
                  </a:ext>
                </a:extLst>
              </a:tr>
              <a:tr h="425925">
                <a:tc>
                  <a:txBody>
                    <a:bodyPr/>
                    <a:lstStyle/>
                    <a:p>
                      <a:r>
                        <a:rPr lang="en-US" dirty="0"/>
                        <a:t>6</a:t>
                      </a:r>
                    </a:p>
                  </a:txBody>
                  <a:tcPr/>
                </a:tc>
                <a:extLst>
                  <a:ext uri="{0D108BD9-81ED-4DB2-BD59-A6C34878D82A}">
                    <a16:rowId xmlns:a16="http://schemas.microsoft.com/office/drawing/2014/main" xmlns="" val="10005"/>
                  </a:ext>
                </a:extLst>
              </a:tr>
            </a:tbl>
          </a:graphicData>
        </a:graphic>
      </p:graphicFrame>
      <p:sp>
        <p:nvSpPr>
          <p:cNvPr id="11" name="TextBox 10"/>
          <p:cNvSpPr txBox="1"/>
          <p:nvPr/>
        </p:nvSpPr>
        <p:spPr>
          <a:xfrm>
            <a:off x="10395857" y="3392269"/>
            <a:ext cx="1323289" cy="369332"/>
          </a:xfrm>
          <a:prstGeom prst="rect">
            <a:avLst/>
          </a:prstGeom>
          <a:noFill/>
        </p:spPr>
        <p:txBody>
          <a:bodyPr wrap="square" rtlCol="0">
            <a:spAutoFit/>
          </a:bodyPr>
          <a:lstStyle/>
          <a:p>
            <a:r>
              <a:rPr lang="en-US" dirty="0"/>
              <a:t>7 days</a:t>
            </a:r>
          </a:p>
        </p:txBody>
      </p:sp>
      <p:sp>
        <p:nvSpPr>
          <p:cNvPr id="12" name="TextBox 11"/>
          <p:cNvSpPr txBox="1"/>
          <p:nvPr/>
        </p:nvSpPr>
        <p:spPr>
          <a:xfrm>
            <a:off x="10395856" y="3838583"/>
            <a:ext cx="1323289" cy="369332"/>
          </a:xfrm>
          <a:prstGeom prst="rect">
            <a:avLst/>
          </a:prstGeom>
          <a:noFill/>
        </p:spPr>
        <p:txBody>
          <a:bodyPr wrap="square" rtlCol="0">
            <a:spAutoFit/>
          </a:bodyPr>
          <a:lstStyle/>
          <a:p>
            <a:r>
              <a:rPr lang="en-US" dirty="0"/>
              <a:t>7 days</a:t>
            </a:r>
          </a:p>
        </p:txBody>
      </p:sp>
      <p:sp>
        <p:nvSpPr>
          <p:cNvPr id="13" name="TextBox 12"/>
          <p:cNvSpPr txBox="1"/>
          <p:nvPr/>
        </p:nvSpPr>
        <p:spPr>
          <a:xfrm>
            <a:off x="10395855" y="4284897"/>
            <a:ext cx="1323289" cy="369332"/>
          </a:xfrm>
          <a:prstGeom prst="rect">
            <a:avLst/>
          </a:prstGeom>
          <a:noFill/>
        </p:spPr>
        <p:txBody>
          <a:bodyPr wrap="square" rtlCol="0">
            <a:spAutoFit/>
          </a:bodyPr>
          <a:lstStyle/>
          <a:p>
            <a:r>
              <a:rPr lang="en-US" dirty="0"/>
              <a:t>7 days</a:t>
            </a:r>
          </a:p>
        </p:txBody>
      </p:sp>
      <p:sp>
        <p:nvSpPr>
          <p:cNvPr id="14" name="TextBox 13"/>
          <p:cNvSpPr txBox="1"/>
          <p:nvPr/>
        </p:nvSpPr>
        <p:spPr>
          <a:xfrm>
            <a:off x="10395855" y="4715217"/>
            <a:ext cx="1323289" cy="369332"/>
          </a:xfrm>
          <a:prstGeom prst="rect">
            <a:avLst/>
          </a:prstGeom>
          <a:noFill/>
        </p:spPr>
        <p:txBody>
          <a:bodyPr wrap="square" rtlCol="0">
            <a:spAutoFit/>
          </a:bodyPr>
          <a:lstStyle/>
          <a:p>
            <a:r>
              <a:rPr lang="en-US" dirty="0"/>
              <a:t>7 days</a:t>
            </a:r>
          </a:p>
        </p:txBody>
      </p:sp>
      <p:sp>
        <p:nvSpPr>
          <p:cNvPr id="15" name="TextBox 14"/>
          <p:cNvSpPr txBox="1"/>
          <p:nvPr/>
        </p:nvSpPr>
        <p:spPr>
          <a:xfrm>
            <a:off x="10395854" y="5087482"/>
            <a:ext cx="1323289" cy="369332"/>
          </a:xfrm>
          <a:prstGeom prst="rect">
            <a:avLst/>
          </a:prstGeom>
          <a:noFill/>
        </p:spPr>
        <p:txBody>
          <a:bodyPr wrap="square" rtlCol="0">
            <a:spAutoFit/>
          </a:bodyPr>
          <a:lstStyle/>
          <a:p>
            <a:r>
              <a:rPr lang="en-US" dirty="0"/>
              <a:t>7 days</a:t>
            </a:r>
          </a:p>
        </p:txBody>
      </p:sp>
      <p:sp>
        <p:nvSpPr>
          <p:cNvPr id="16" name="TextBox 15"/>
          <p:cNvSpPr txBox="1"/>
          <p:nvPr/>
        </p:nvSpPr>
        <p:spPr>
          <a:xfrm>
            <a:off x="10395854" y="5379341"/>
            <a:ext cx="1654633" cy="584775"/>
          </a:xfrm>
          <a:prstGeom prst="rect">
            <a:avLst/>
          </a:prstGeom>
          <a:noFill/>
        </p:spPr>
        <p:txBody>
          <a:bodyPr wrap="square" rtlCol="0">
            <a:spAutoFit/>
          </a:bodyPr>
          <a:lstStyle/>
          <a:p>
            <a:r>
              <a:rPr lang="en-US" dirty="0"/>
              <a:t>5 days  =  </a:t>
            </a:r>
            <a:r>
              <a:rPr lang="en-US" sz="3200" b="1" dirty="0"/>
              <a:t>40</a:t>
            </a:r>
          </a:p>
        </p:txBody>
      </p:sp>
      <p:sp>
        <p:nvSpPr>
          <p:cNvPr id="17" name="TextBox 16"/>
          <p:cNvSpPr txBox="1"/>
          <p:nvPr/>
        </p:nvSpPr>
        <p:spPr>
          <a:xfrm>
            <a:off x="8593977" y="5964116"/>
            <a:ext cx="1099457" cy="646331"/>
          </a:xfrm>
          <a:prstGeom prst="rect">
            <a:avLst/>
          </a:prstGeom>
          <a:noFill/>
        </p:spPr>
        <p:txBody>
          <a:bodyPr wrap="square" rtlCol="0">
            <a:spAutoFit/>
          </a:bodyPr>
          <a:lstStyle/>
          <a:p>
            <a:r>
              <a:rPr lang="en-US" dirty="0"/>
              <a:t>Lazarus </a:t>
            </a:r>
          </a:p>
          <a:p>
            <a:r>
              <a:rPr lang="en-US" dirty="0"/>
              <a:t>Saturday</a:t>
            </a:r>
          </a:p>
        </p:txBody>
      </p:sp>
      <p:sp>
        <p:nvSpPr>
          <p:cNvPr id="19" name="TextBox 18"/>
          <p:cNvSpPr txBox="1"/>
          <p:nvPr/>
        </p:nvSpPr>
        <p:spPr>
          <a:xfrm>
            <a:off x="9693434" y="5980110"/>
            <a:ext cx="1099457" cy="646331"/>
          </a:xfrm>
          <a:prstGeom prst="rect">
            <a:avLst/>
          </a:prstGeom>
          <a:noFill/>
        </p:spPr>
        <p:txBody>
          <a:bodyPr wrap="square" rtlCol="0">
            <a:spAutoFit/>
          </a:bodyPr>
          <a:lstStyle/>
          <a:p>
            <a:r>
              <a:rPr lang="en-US" dirty="0"/>
              <a:t>Palm Sunday</a:t>
            </a:r>
          </a:p>
        </p:txBody>
      </p:sp>
      <p:sp>
        <p:nvSpPr>
          <p:cNvPr id="20" name="TextBox 19"/>
          <p:cNvSpPr txBox="1"/>
          <p:nvPr/>
        </p:nvSpPr>
        <p:spPr>
          <a:xfrm>
            <a:off x="5315679" y="2020972"/>
            <a:ext cx="4220207" cy="369332"/>
          </a:xfrm>
          <a:prstGeom prst="rect">
            <a:avLst/>
          </a:prstGeom>
          <a:noFill/>
        </p:spPr>
        <p:txBody>
          <a:bodyPr wrap="square" rtlCol="0">
            <a:spAutoFit/>
          </a:bodyPr>
          <a:lstStyle/>
          <a:p>
            <a:pPr algn="ctr"/>
            <a:r>
              <a:rPr lang="en-US" dirty="0">
                <a:solidFill>
                  <a:schemeClr val="accent2">
                    <a:lumMod val="20000"/>
                    <a:lumOff val="80000"/>
                  </a:schemeClr>
                </a:solidFill>
              </a:rPr>
              <a:t>“Preparation Week”</a:t>
            </a:r>
          </a:p>
        </p:txBody>
      </p:sp>
      <p:sp>
        <p:nvSpPr>
          <p:cNvPr id="21" name="TextBox 20"/>
          <p:cNvSpPr txBox="1"/>
          <p:nvPr/>
        </p:nvSpPr>
        <p:spPr>
          <a:xfrm>
            <a:off x="11388844" y="3393189"/>
            <a:ext cx="1323289" cy="369332"/>
          </a:xfrm>
          <a:prstGeom prst="rect">
            <a:avLst/>
          </a:prstGeom>
          <a:noFill/>
        </p:spPr>
        <p:txBody>
          <a:bodyPr wrap="square" rtlCol="0">
            <a:spAutoFit/>
          </a:bodyPr>
          <a:lstStyle/>
          <a:p>
            <a:r>
              <a:rPr lang="en-US" dirty="0"/>
              <a:t>7</a:t>
            </a:r>
          </a:p>
        </p:txBody>
      </p:sp>
      <p:sp>
        <p:nvSpPr>
          <p:cNvPr id="22" name="TextBox 21"/>
          <p:cNvSpPr txBox="1"/>
          <p:nvPr/>
        </p:nvSpPr>
        <p:spPr>
          <a:xfrm>
            <a:off x="11388843" y="3839503"/>
            <a:ext cx="1323289" cy="369332"/>
          </a:xfrm>
          <a:prstGeom prst="rect">
            <a:avLst/>
          </a:prstGeom>
          <a:noFill/>
        </p:spPr>
        <p:txBody>
          <a:bodyPr wrap="square" rtlCol="0">
            <a:spAutoFit/>
          </a:bodyPr>
          <a:lstStyle/>
          <a:p>
            <a:r>
              <a:rPr lang="en-US" dirty="0"/>
              <a:t>14</a:t>
            </a:r>
          </a:p>
        </p:txBody>
      </p:sp>
      <p:sp>
        <p:nvSpPr>
          <p:cNvPr id="23" name="TextBox 22"/>
          <p:cNvSpPr txBox="1"/>
          <p:nvPr/>
        </p:nvSpPr>
        <p:spPr>
          <a:xfrm>
            <a:off x="11388842" y="4285817"/>
            <a:ext cx="1323289" cy="369332"/>
          </a:xfrm>
          <a:prstGeom prst="rect">
            <a:avLst/>
          </a:prstGeom>
          <a:noFill/>
        </p:spPr>
        <p:txBody>
          <a:bodyPr wrap="square" rtlCol="0">
            <a:spAutoFit/>
          </a:bodyPr>
          <a:lstStyle/>
          <a:p>
            <a:r>
              <a:rPr lang="en-US" dirty="0"/>
              <a:t>21</a:t>
            </a:r>
          </a:p>
        </p:txBody>
      </p:sp>
      <p:sp>
        <p:nvSpPr>
          <p:cNvPr id="24" name="TextBox 23"/>
          <p:cNvSpPr txBox="1"/>
          <p:nvPr/>
        </p:nvSpPr>
        <p:spPr>
          <a:xfrm>
            <a:off x="11388842" y="4716137"/>
            <a:ext cx="1323289" cy="369332"/>
          </a:xfrm>
          <a:prstGeom prst="rect">
            <a:avLst/>
          </a:prstGeom>
          <a:noFill/>
        </p:spPr>
        <p:txBody>
          <a:bodyPr wrap="square" rtlCol="0">
            <a:spAutoFit/>
          </a:bodyPr>
          <a:lstStyle/>
          <a:p>
            <a:r>
              <a:rPr lang="en-US" dirty="0"/>
              <a:t>28</a:t>
            </a:r>
          </a:p>
        </p:txBody>
      </p:sp>
      <p:sp>
        <p:nvSpPr>
          <p:cNvPr id="25" name="TextBox 24"/>
          <p:cNvSpPr txBox="1"/>
          <p:nvPr/>
        </p:nvSpPr>
        <p:spPr>
          <a:xfrm>
            <a:off x="11388841" y="5088402"/>
            <a:ext cx="1323289" cy="369332"/>
          </a:xfrm>
          <a:prstGeom prst="rect">
            <a:avLst/>
          </a:prstGeom>
          <a:noFill/>
        </p:spPr>
        <p:txBody>
          <a:bodyPr wrap="square" rtlCol="0">
            <a:spAutoFit/>
          </a:bodyPr>
          <a:lstStyle/>
          <a:p>
            <a:r>
              <a:rPr lang="en-US" dirty="0"/>
              <a:t>35</a:t>
            </a:r>
          </a:p>
        </p:txBody>
      </p:sp>
      <p:sp>
        <p:nvSpPr>
          <p:cNvPr id="26" name="TextBox 25"/>
          <p:cNvSpPr txBox="1"/>
          <p:nvPr/>
        </p:nvSpPr>
        <p:spPr>
          <a:xfrm>
            <a:off x="1583070" y="5493546"/>
            <a:ext cx="4220207" cy="646331"/>
          </a:xfrm>
          <a:prstGeom prst="rect">
            <a:avLst/>
          </a:prstGeom>
          <a:noFill/>
        </p:spPr>
        <p:txBody>
          <a:bodyPr wrap="square" rtlCol="0">
            <a:spAutoFit/>
          </a:bodyPr>
          <a:lstStyle/>
          <a:p>
            <a:pPr algn="ctr"/>
            <a:r>
              <a:rPr lang="en-US" dirty="0">
                <a:solidFill>
                  <a:schemeClr val="accent2">
                    <a:lumMod val="20000"/>
                    <a:lumOff val="80000"/>
                  </a:schemeClr>
                </a:solidFill>
              </a:rPr>
              <a:t>40 days </a:t>
            </a:r>
          </a:p>
          <a:p>
            <a:pPr algn="ctr"/>
            <a:r>
              <a:rPr lang="en-US" dirty="0">
                <a:solidFill>
                  <a:schemeClr val="accent2">
                    <a:lumMod val="20000"/>
                    <a:lumOff val="80000"/>
                  </a:schemeClr>
                </a:solidFill>
              </a:rPr>
              <a:t>Christ Fasted</a:t>
            </a:r>
          </a:p>
        </p:txBody>
      </p:sp>
    </p:spTree>
    <p:extLst>
      <p:ext uri="{BB962C8B-B14F-4D97-AF65-F5344CB8AC3E}">
        <p14:creationId xmlns:p14="http://schemas.microsoft.com/office/powerpoint/2010/main" val="5132018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52" y="0"/>
            <a:ext cx="3169609" cy="6858000"/>
          </a:xfrm>
          <a:prstGeom prst="rect">
            <a:avLst/>
          </a:prstGeom>
        </p:spPr>
      </p:pic>
      <p:sp>
        <p:nvSpPr>
          <p:cNvPr id="4" name="Oval 3"/>
          <p:cNvSpPr>
            <a:spLocks noChangeAspect="1"/>
          </p:cNvSpPr>
          <p:nvPr/>
        </p:nvSpPr>
        <p:spPr>
          <a:xfrm>
            <a:off x="3316813" y="1637133"/>
            <a:ext cx="1556657" cy="1556657"/>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5400" kern="0" dirty="0">
                <a:solidFill>
                  <a:srgbClr val="FFFFFF"/>
                </a:solidFill>
                <a:latin typeface="Segoe UI Semibold" panose="020B0702040204020203" pitchFamily="34" charset="0"/>
                <a:cs typeface="Segoe UI Semibold" panose="020B0702040204020203" pitchFamily="34" charset="0"/>
              </a:rPr>
              <a:t>7</a:t>
            </a:r>
          </a:p>
        </p:txBody>
      </p:sp>
      <p:sp>
        <p:nvSpPr>
          <p:cNvPr id="6"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sp>
        <p:nvSpPr>
          <p:cNvPr id="8" name="Oval 7"/>
          <p:cNvSpPr>
            <a:spLocks noChangeAspect="1"/>
          </p:cNvSpPr>
          <p:nvPr/>
        </p:nvSpPr>
        <p:spPr>
          <a:xfrm>
            <a:off x="9093677" y="1607378"/>
            <a:ext cx="1556657" cy="1556657"/>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5400" kern="0" dirty="0">
                <a:solidFill>
                  <a:srgbClr val="FFFFFF"/>
                </a:solidFill>
                <a:latin typeface="Segoe UI Semibold" panose="020B0702040204020203" pitchFamily="34" charset="0"/>
                <a:cs typeface="Segoe UI Semibold" panose="020B0702040204020203" pitchFamily="34" charset="0"/>
              </a:rPr>
              <a:t>40</a:t>
            </a:r>
          </a:p>
        </p:txBody>
      </p:sp>
      <p:sp>
        <p:nvSpPr>
          <p:cNvPr id="2" name="Cross 1"/>
          <p:cNvSpPr/>
          <p:nvPr/>
        </p:nvSpPr>
        <p:spPr>
          <a:xfrm rot="2662715">
            <a:off x="6678092" y="2083449"/>
            <a:ext cx="610961" cy="664028"/>
          </a:xfrm>
          <a:prstGeom prst="plus">
            <a:avLst>
              <a:gd name="adj" fmla="val 391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56564812"/>
              </p:ext>
            </p:extLst>
          </p:nvPr>
        </p:nvGraphicFramePr>
        <p:xfrm>
          <a:off x="4910876" y="3216663"/>
          <a:ext cx="4358977" cy="3306663"/>
        </p:xfrm>
        <a:graphic>
          <a:graphicData uri="http://schemas.openxmlformats.org/drawingml/2006/table">
            <a:tbl>
              <a:tblPr firstRow="1" bandRow="1">
                <a:tableStyleId>{5C22544A-7EE6-4342-B048-85BDC9FD1C3A}</a:tableStyleId>
              </a:tblPr>
              <a:tblGrid>
                <a:gridCol w="622711">
                  <a:extLst>
                    <a:ext uri="{9D8B030D-6E8A-4147-A177-3AD203B41FA5}">
                      <a16:colId xmlns:a16="http://schemas.microsoft.com/office/drawing/2014/main" xmlns="" val="20000"/>
                    </a:ext>
                  </a:extLst>
                </a:gridCol>
                <a:gridCol w="622711">
                  <a:extLst>
                    <a:ext uri="{9D8B030D-6E8A-4147-A177-3AD203B41FA5}">
                      <a16:colId xmlns:a16="http://schemas.microsoft.com/office/drawing/2014/main" xmlns="" val="20001"/>
                    </a:ext>
                  </a:extLst>
                </a:gridCol>
                <a:gridCol w="622711">
                  <a:extLst>
                    <a:ext uri="{9D8B030D-6E8A-4147-A177-3AD203B41FA5}">
                      <a16:colId xmlns:a16="http://schemas.microsoft.com/office/drawing/2014/main" xmlns="" val="20002"/>
                    </a:ext>
                  </a:extLst>
                </a:gridCol>
                <a:gridCol w="622711">
                  <a:extLst>
                    <a:ext uri="{9D8B030D-6E8A-4147-A177-3AD203B41FA5}">
                      <a16:colId xmlns:a16="http://schemas.microsoft.com/office/drawing/2014/main" xmlns="" val="20003"/>
                    </a:ext>
                  </a:extLst>
                </a:gridCol>
                <a:gridCol w="622711">
                  <a:extLst>
                    <a:ext uri="{9D8B030D-6E8A-4147-A177-3AD203B41FA5}">
                      <a16:colId xmlns:a16="http://schemas.microsoft.com/office/drawing/2014/main" xmlns="" val="20004"/>
                    </a:ext>
                  </a:extLst>
                </a:gridCol>
                <a:gridCol w="622711">
                  <a:extLst>
                    <a:ext uri="{9D8B030D-6E8A-4147-A177-3AD203B41FA5}">
                      <a16:colId xmlns:a16="http://schemas.microsoft.com/office/drawing/2014/main" xmlns="" val="20005"/>
                    </a:ext>
                  </a:extLst>
                </a:gridCol>
                <a:gridCol w="622711">
                  <a:extLst>
                    <a:ext uri="{9D8B030D-6E8A-4147-A177-3AD203B41FA5}">
                      <a16:colId xmlns:a16="http://schemas.microsoft.com/office/drawing/2014/main" xmlns="" val="20006"/>
                    </a:ext>
                  </a:extLst>
                </a:gridCol>
              </a:tblGrid>
              <a:tr h="367407">
                <a:tc>
                  <a:txBody>
                    <a:bodyPr/>
                    <a:lstStyle/>
                    <a:p>
                      <a:pPr marL="0" algn="ctr" defTabSz="914400" rtl="0" eaLnBrk="1" latinLnBrk="0" hangingPunct="1"/>
                      <a:r>
                        <a:rPr lang="en-US" sz="1800" b="1" kern="1200" dirty="0">
                          <a:solidFill>
                            <a:srgbClr val="FEFDFF"/>
                          </a:solidFill>
                          <a:latin typeface="+mn-lt"/>
                          <a:ea typeface="+mn-ea"/>
                          <a:cs typeface="+mn-cs"/>
                        </a:rPr>
                        <a:t>M</a:t>
                      </a:r>
                    </a:p>
                  </a:txBody>
                  <a:tcPr>
                    <a:solidFill>
                      <a:schemeClr val="tx2">
                        <a:lumMod val="25000"/>
                      </a:schemeClr>
                    </a:solidFill>
                  </a:tcPr>
                </a:tc>
                <a:tc>
                  <a:txBody>
                    <a:bodyPr/>
                    <a:lstStyle/>
                    <a:p>
                      <a:pPr algn="ctr"/>
                      <a:r>
                        <a:rPr lang="en-US" dirty="0">
                          <a:solidFill>
                            <a:srgbClr val="FEFDFF"/>
                          </a:solidFill>
                        </a:rPr>
                        <a:t>T</a:t>
                      </a:r>
                    </a:p>
                  </a:txBody>
                  <a:tcPr>
                    <a:solidFill>
                      <a:schemeClr val="tx2">
                        <a:lumMod val="25000"/>
                      </a:schemeClr>
                    </a:solidFill>
                  </a:tcPr>
                </a:tc>
                <a:tc>
                  <a:txBody>
                    <a:bodyPr/>
                    <a:lstStyle/>
                    <a:p>
                      <a:pPr algn="ctr"/>
                      <a:r>
                        <a:rPr lang="en-US" dirty="0"/>
                        <a:t>W</a:t>
                      </a:r>
                    </a:p>
                  </a:txBody>
                  <a:tcPr>
                    <a:solidFill>
                      <a:schemeClr val="tx2">
                        <a:lumMod val="25000"/>
                      </a:schemeClr>
                    </a:solidFill>
                  </a:tcPr>
                </a:tc>
                <a:tc>
                  <a:txBody>
                    <a:bodyPr/>
                    <a:lstStyle/>
                    <a:p>
                      <a:pPr algn="ctr"/>
                      <a:r>
                        <a:rPr lang="en-US" dirty="0"/>
                        <a:t>TH</a:t>
                      </a:r>
                    </a:p>
                  </a:txBody>
                  <a:tcPr>
                    <a:solidFill>
                      <a:schemeClr val="tx2">
                        <a:lumMod val="25000"/>
                      </a:schemeClr>
                    </a:solidFill>
                  </a:tcPr>
                </a:tc>
                <a:tc>
                  <a:txBody>
                    <a:bodyPr/>
                    <a:lstStyle/>
                    <a:p>
                      <a:pPr algn="ctr"/>
                      <a:r>
                        <a:rPr lang="en-US" dirty="0"/>
                        <a:t>F</a:t>
                      </a:r>
                    </a:p>
                  </a:txBody>
                  <a:tcPr>
                    <a:solidFill>
                      <a:schemeClr val="tx2">
                        <a:lumMod val="25000"/>
                      </a:schemeClr>
                    </a:solidFill>
                  </a:tcPr>
                </a:tc>
                <a:tc>
                  <a:txBody>
                    <a:bodyPr/>
                    <a:lstStyle/>
                    <a:p>
                      <a:r>
                        <a:rPr lang="en-US" dirty="0"/>
                        <a:t>Sat</a:t>
                      </a:r>
                    </a:p>
                  </a:txBody>
                  <a:tcPr>
                    <a:solidFill>
                      <a:schemeClr val="tx2">
                        <a:lumMod val="25000"/>
                      </a:schemeClr>
                    </a:solidFill>
                  </a:tcPr>
                </a:tc>
                <a:tc>
                  <a:txBody>
                    <a:bodyPr/>
                    <a:lstStyle/>
                    <a:p>
                      <a:r>
                        <a:rPr lang="en-US" dirty="0"/>
                        <a:t>Sun</a:t>
                      </a:r>
                    </a:p>
                  </a:txBody>
                  <a:tcPr>
                    <a:solidFill>
                      <a:schemeClr val="tx2">
                        <a:lumMod val="25000"/>
                      </a:schemeClr>
                    </a:solidFill>
                  </a:tcPr>
                </a:tc>
                <a:extLst>
                  <a:ext uri="{0D108BD9-81ED-4DB2-BD59-A6C34878D82A}">
                    <a16:rowId xmlns:a16="http://schemas.microsoft.com/office/drawing/2014/main" xmlns="" val="10000"/>
                  </a:ext>
                </a:extLst>
              </a:tr>
              <a:tr h="367407">
                <a:tc>
                  <a:txBody>
                    <a:bodyPr/>
                    <a:lstStyle/>
                    <a:p>
                      <a:endParaRPr lang="en-US" sz="1800" b="0" kern="1200" dirty="0">
                        <a:solidFill>
                          <a:schemeClr val="dk1"/>
                        </a:solidFill>
                        <a:latin typeface="+mn-lt"/>
                        <a:ea typeface="+mn-ea"/>
                        <a:cs typeface="+mn-cs"/>
                      </a:endParaRPr>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1"/>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2"/>
                  </a:ext>
                </a:extLst>
              </a:tr>
              <a:tr h="36740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tx2">
                        <a:lumMod val="50000"/>
                      </a:schemeClr>
                    </a:solidFill>
                  </a:tcPr>
                </a:tc>
                <a:tc>
                  <a:txBody>
                    <a:bodyPr/>
                    <a:lstStyle/>
                    <a:p>
                      <a:endParaRPr lang="en-US"/>
                    </a:p>
                  </a:txBody>
                  <a:tcPr>
                    <a:solidFill>
                      <a:schemeClr val="tx2">
                        <a:lumMod val="50000"/>
                      </a:schemeClr>
                    </a:solidFill>
                  </a:tcPr>
                </a:tc>
                <a:extLst>
                  <a:ext uri="{0D108BD9-81ED-4DB2-BD59-A6C34878D82A}">
                    <a16:rowId xmlns:a16="http://schemas.microsoft.com/office/drawing/2014/main" xmlns="" val="10003"/>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4"/>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5"/>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6"/>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7"/>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8"/>
                  </a:ext>
                </a:extLst>
              </a:tr>
            </a:tbl>
          </a:graphicData>
        </a:graphic>
      </p:graphicFrame>
      <p:sp>
        <p:nvSpPr>
          <p:cNvPr id="11" name="TextBox 10"/>
          <p:cNvSpPr txBox="1"/>
          <p:nvPr/>
        </p:nvSpPr>
        <p:spPr>
          <a:xfrm>
            <a:off x="9600221" y="3584010"/>
            <a:ext cx="1323289" cy="369332"/>
          </a:xfrm>
          <a:prstGeom prst="rect">
            <a:avLst/>
          </a:prstGeom>
          <a:noFill/>
        </p:spPr>
        <p:txBody>
          <a:bodyPr wrap="square" rtlCol="0">
            <a:spAutoFit/>
          </a:bodyPr>
          <a:lstStyle/>
          <a:p>
            <a:r>
              <a:rPr lang="en-US" dirty="0"/>
              <a:t>5 weekdays</a:t>
            </a:r>
          </a:p>
        </p:txBody>
      </p:sp>
      <p:sp>
        <p:nvSpPr>
          <p:cNvPr id="16" name="TextBox 15"/>
          <p:cNvSpPr txBox="1"/>
          <p:nvPr/>
        </p:nvSpPr>
        <p:spPr>
          <a:xfrm>
            <a:off x="9582555" y="5875269"/>
            <a:ext cx="2482922" cy="769441"/>
          </a:xfrm>
          <a:prstGeom prst="rect">
            <a:avLst/>
          </a:prstGeom>
          <a:noFill/>
        </p:spPr>
        <p:txBody>
          <a:bodyPr wrap="square" rtlCol="0">
            <a:spAutoFit/>
          </a:bodyPr>
          <a:lstStyle/>
          <a:p>
            <a:r>
              <a:rPr lang="en-US" dirty="0"/>
              <a:t>5 weekdays  =  </a:t>
            </a:r>
            <a:r>
              <a:rPr lang="en-US" sz="4400" b="1" dirty="0"/>
              <a:t>40</a:t>
            </a:r>
          </a:p>
        </p:txBody>
      </p:sp>
      <p:sp>
        <p:nvSpPr>
          <p:cNvPr id="20" name="TextBox 19"/>
          <p:cNvSpPr txBox="1"/>
          <p:nvPr/>
        </p:nvSpPr>
        <p:spPr>
          <a:xfrm>
            <a:off x="4873470" y="1135510"/>
            <a:ext cx="4220207" cy="584775"/>
          </a:xfrm>
          <a:prstGeom prst="rect">
            <a:avLst/>
          </a:prstGeom>
          <a:noFill/>
        </p:spPr>
        <p:txBody>
          <a:bodyPr wrap="square" rtlCol="0">
            <a:spAutoFit/>
          </a:bodyPr>
          <a:lstStyle/>
          <a:p>
            <a:pPr algn="ctr"/>
            <a:r>
              <a:rPr lang="en-US" sz="3200">
                <a:solidFill>
                  <a:schemeClr val="accent2">
                    <a:lumMod val="20000"/>
                    <a:lumOff val="80000"/>
                  </a:schemeClr>
                </a:solidFill>
              </a:rPr>
              <a:t>Alternative View</a:t>
            </a:r>
            <a:endParaRPr lang="en-US" sz="3200" dirty="0">
              <a:solidFill>
                <a:schemeClr val="accent2">
                  <a:lumMod val="20000"/>
                  <a:lumOff val="80000"/>
                </a:schemeClr>
              </a:solidFill>
            </a:endParaRPr>
          </a:p>
        </p:txBody>
      </p:sp>
      <p:sp>
        <p:nvSpPr>
          <p:cNvPr id="21" name="TextBox 20"/>
          <p:cNvSpPr txBox="1"/>
          <p:nvPr/>
        </p:nvSpPr>
        <p:spPr>
          <a:xfrm>
            <a:off x="11148381" y="3571239"/>
            <a:ext cx="1323289" cy="369332"/>
          </a:xfrm>
          <a:prstGeom prst="rect">
            <a:avLst/>
          </a:prstGeom>
          <a:noFill/>
        </p:spPr>
        <p:txBody>
          <a:bodyPr wrap="square" rtlCol="0">
            <a:spAutoFit/>
          </a:bodyPr>
          <a:lstStyle/>
          <a:p>
            <a:r>
              <a:rPr lang="en-US" dirty="0"/>
              <a:t>5</a:t>
            </a:r>
          </a:p>
        </p:txBody>
      </p:sp>
      <p:graphicFrame>
        <p:nvGraphicFramePr>
          <p:cNvPr id="5" name="Table 4"/>
          <p:cNvGraphicFramePr>
            <a:graphicFrameLocks noGrp="1"/>
          </p:cNvGraphicFramePr>
          <p:nvPr>
            <p:extLst>
              <p:ext uri="{D42A27DB-BD31-4B8C-83A1-F6EECF244321}">
                <p14:modId xmlns:p14="http://schemas.microsoft.com/office/powerpoint/2010/main" val="717327709"/>
              </p:ext>
            </p:extLst>
          </p:nvPr>
        </p:nvGraphicFramePr>
        <p:xfrm>
          <a:off x="3783785" y="3584070"/>
          <a:ext cx="622711" cy="2939256"/>
        </p:xfrm>
        <a:graphic>
          <a:graphicData uri="http://schemas.openxmlformats.org/drawingml/2006/table">
            <a:tbl>
              <a:tblPr firstRow="1" bandRow="1">
                <a:tableStyleId>{5C22544A-7EE6-4342-B048-85BDC9FD1C3A}</a:tableStyleId>
              </a:tblPr>
              <a:tblGrid>
                <a:gridCol w="622711">
                  <a:extLst>
                    <a:ext uri="{9D8B030D-6E8A-4147-A177-3AD203B41FA5}">
                      <a16:colId xmlns:a16="http://schemas.microsoft.com/office/drawing/2014/main" xmlns="" val="20000"/>
                    </a:ext>
                  </a:extLst>
                </a:gridCol>
              </a:tblGrid>
              <a:tr h="367407">
                <a:tc>
                  <a:txBody>
                    <a:bodyPr/>
                    <a:lstStyle/>
                    <a:p>
                      <a:r>
                        <a:rPr lang="en-US" sz="1800" b="0" kern="1200" dirty="0">
                          <a:solidFill>
                            <a:schemeClr val="dk1"/>
                          </a:solidFill>
                          <a:latin typeface="+mn-lt"/>
                          <a:ea typeface="+mn-ea"/>
                          <a:cs typeface="+mn-cs"/>
                        </a:rPr>
                        <a:t>1</a:t>
                      </a:r>
                    </a:p>
                  </a:txBody>
                  <a:tcPr>
                    <a:solidFill>
                      <a:srgbClr val="ECF2EA"/>
                    </a:solidFill>
                  </a:tcPr>
                </a:tc>
                <a:extLst>
                  <a:ext uri="{0D108BD9-81ED-4DB2-BD59-A6C34878D82A}">
                    <a16:rowId xmlns:a16="http://schemas.microsoft.com/office/drawing/2014/main" xmlns="" val="10000"/>
                  </a:ext>
                </a:extLst>
              </a:tr>
              <a:tr h="367407">
                <a:tc>
                  <a:txBody>
                    <a:bodyPr/>
                    <a:lstStyle/>
                    <a:p>
                      <a:r>
                        <a:rPr lang="en-US" dirty="0"/>
                        <a:t>2</a:t>
                      </a:r>
                    </a:p>
                  </a:txBody>
                  <a:tcPr/>
                </a:tc>
                <a:extLst>
                  <a:ext uri="{0D108BD9-81ED-4DB2-BD59-A6C34878D82A}">
                    <a16:rowId xmlns:a16="http://schemas.microsoft.com/office/drawing/2014/main" xmlns="" val="10001"/>
                  </a:ext>
                </a:extLst>
              </a:tr>
              <a:tr h="367407">
                <a:tc>
                  <a:txBody>
                    <a:bodyPr/>
                    <a:lstStyle/>
                    <a:p>
                      <a:r>
                        <a:rPr lang="en-US" dirty="0"/>
                        <a:t>3</a:t>
                      </a:r>
                    </a:p>
                  </a:txBody>
                  <a:tcPr/>
                </a:tc>
                <a:extLst>
                  <a:ext uri="{0D108BD9-81ED-4DB2-BD59-A6C34878D82A}">
                    <a16:rowId xmlns:a16="http://schemas.microsoft.com/office/drawing/2014/main" xmlns="" val="10002"/>
                  </a:ext>
                </a:extLst>
              </a:tr>
              <a:tr h="367407">
                <a:tc>
                  <a:txBody>
                    <a:bodyPr/>
                    <a:lstStyle/>
                    <a:p>
                      <a:r>
                        <a:rPr lang="en-US" dirty="0"/>
                        <a:t>4</a:t>
                      </a:r>
                    </a:p>
                  </a:txBody>
                  <a:tcPr/>
                </a:tc>
                <a:extLst>
                  <a:ext uri="{0D108BD9-81ED-4DB2-BD59-A6C34878D82A}">
                    <a16:rowId xmlns:a16="http://schemas.microsoft.com/office/drawing/2014/main" xmlns="" val="10003"/>
                  </a:ext>
                </a:extLst>
              </a:tr>
              <a:tr h="367407">
                <a:tc>
                  <a:txBody>
                    <a:bodyPr/>
                    <a:lstStyle/>
                    <a:p>
                      <a:r>
                        <a:rPr lang="en-US" dirty="0"/>
                        <a:t>5</a:t>
                      </a:r>
                    </a:p>
                  </a:txBody>
                  <a:tcPr/>
                </a:tc>
                <a:extLst>
                  <a:ext uri="{0D108BD9-81ED-4DB2-BD59-A6C34878D82A}">
                    <a16:rowId xmlns:a16="http://schemas.microsoft.com/office/drawing/2014/main" xmlns="" val="10004"/>
                  </a:ext>
                </a:extLst>
              </a:tr>
              <a:tr h="367407">
                <a:tc>
                  <a:txBody>
                    <a:bodyPr/>
                    <a:lstStyle/>
                    <a:p>
                      <a:r>
                        <a:rPr lang="en-US" dirty="0"/>
                        <a:t>6</a:t>
                      </a:r>
                    </a:p>
                  </a:txBody>
                  <a:tcPr/>
                </a:tc>
                <a:extLst>
                  <a:ext uri="{0D108BD9-81ED-4DB2-BD59-A6C34878D82A}">
                    <a16:rowId xmlns:a16="http://schemas.microsoft.com/office/drawing/2014/main" xmlns="" val="10005"/>
                  </a:ext>
                </a:extLst>
              </a:tr>
              <a:tr h="367407">
                <a:tc>
                  <a:txBody>
                    <a:bodyPr/>
                    <a:lstStyle/>
                    <a:p>
                      <a:r>
                        <a:rPr lang="en-US" dirty="0"/>
                        <a:t>7</a:t>
                      </a:r>
                    </a:p>
                  </a:txBody>
                  <a:tcPr/>
                </a:tc>
                <a:extLst>
                  <a:ext uri="{0D108BD9-81ED-4DB2-BD59-A6C34878D82A}">
                    <a16:rowId xmlns:a16="http://schemas.microsoft.com/office/drawing/2014/main" xmlns="" val="10006"/>
                  </a:ext>
                </a:extLst>
              </a:tr>
              <a:tr h="367407">
                <a:tc>
                  <a:txBody>
                    <a:bodyPr/>
                    <a:lstStyle/>
                    <a:p>
                      <a:r>
                        <a:rPr lang="en-US" dirty="0"/>
                        <a:t>8</a:t>
                      </a:r>
                    </a:p>
                  </a:txBody>
                  <a:tcPr/>
                </a:tc>
                <a:extLst>
                  <a:ext uri="{0D108BD9-81ED-4DB2-BD59-A6C34878D82A}">
                    <a16:rowId xmlns:a16="http://schemas.microsoft.com/office/drawing/2014/main" xmlns="" val="10007"/>
                  </a:ext>
                </a:extLst>
              </a:tr>
            </a:tbl>
          </a:graphicData>
        </a:graphic>
      </p:graphicFrame>
      <p:sp>
        <p:nvSpPr>
          <p:cNvPr id="18" name="TextBox 17"/>
          <p:cNvSpPr txBox="1"/>
          <p:nvPr/>
        </p:nvSpPr>
        <p:spPr>
          <a:xfrm>
            <a:off x="4910876" y="6153994"/>
            <a:ext cx="3101010" cy="369332"/>
          </a:xfrm>
          <a:prstGeom prst="rect">
            <a:avLst/>
          </a:prstGeom>
          <a:noFill/>
        </p:spPr>
        <p:txBody>
          <a:bodyPr wrap="square" rtlCol="0">
            <a:spAutoFit/>
          </a:bodyPr>
          <a:lstStyle/>
          <a:p>
            <a:pPr algn="ctr"/>
            <a:r>
              <a:rPr lang="en-US" dirty="0">
                <a:solidFill>
                  <a:schemeClr val="bg2"/>
                </a:solidFill>
              </a:rPr>
              <a:t>Holy Week</a:t>
            </a:r>
          </a:p>
        </p:txBody>
      </p:sp>
      <p:sp>
        <p:nvSpPr>
          <p:cNvPr id="29" name="TextBox 28"/>
          <p:cNvSpPr txBox="1"/>
          <p:nvPr/>
        </p:nvSpPr>
        <p:spPr>
          <a:xfrm>
            <a:off x="9600221" y="3934359"/>
            <a:ext cx="1323289" cy="369332"/>
          </a:xfrm>
          <a:prstGeom prst="rect">
            <a:avLst/>
          </a:prstGeom>
          <a:noFill/>
        </p:spPr>
        <p:txBody>
          <a:bodyPr wrap="square" rtlCol="0">
            <a:spAutoFit/>
          </a:bodyPr>
          <a:lstStyle/>
          <a:p>
            <a:r>
              <a:rPr lang="en-US" dirty="0"/>
              <a:t>5 weekdays</a:t>
            </a:r>
          </a:p>
        </p:txBody>
      </p:sp>
      <p:sp>
        <p:nvSpPr>
          <p:cNvPr id="30" name="TextBox 29"/>
          <p:cNvSpPr txBox="1"/>
          <p:nvPr/>
        </p:nvSpPr>
        <p:spPr>
          <a:xfrm>
            <a:off x="11148381" y="3921588"/>
            <a:ext cx="1323289" cy="369332"/>
          </a:xfrm>
          <a:prstGeom prst="rect">
            <a:avLst/>
          </a:prstGeom>
          <a:noFill/>
        </p:spPr>
        <p:txBody>
          <a:bodyPr wrap="square" rtlCol="0">
            <a:spAutoFit/>
          </a:bodyPr>
          <a:lstStyle/>
          <a:p>
            <a:r>
              <a:rPr lang="en-US" dirty="0"/>
              <a:t>10</a:t>
            </a:r>
          </a:p>
        </p:txBody>
      </p:sp>
      <p:sp>
        <p:nvSpPr>
          <p:cNvPr id="31" name="TextBox 30"/>
          <p:cNvSpPr txBox="1"/>
          <p:nvPr/>
        </p:nvSpPr>
        <p:spPr>
          <a:xfrm>
            <a:off x="9600221" y="4303691"/>
            <a:ext cx="1323289" cy="369332"/>
          </a:xfrm>
          <a:prstGeom prst="rect">
            <a:avLst/>
          </a:prstGeom>
          <a:noFill/>
        </p:spPr>
        <p:txBody>
          <a:bodyPr wrap="square" rtlCol="0">
            <a:spAutoFit/>
          </a:bodyPr>
          <a:lstStyle/>
          <a:p>
            <a:r>
              <a:rPr lang="en-US" dirty="0"/>
              <a:t>5 weekdays</a:t>
            </a:r>
          </a:p>
        </p:txBody>
      </p:sp>
      <p:sp>
        <p:nvSpPr>
          <p:cNvPr id="32" name="TextBox 31"/>
          <p:cNvSpPr txBox="1"/>
          <p:nvPr/>
        </p:nvSpPr>
        <p:spPr>
          <a:xfrm>
            <a:off x="11148381" y="4290920"/>
            <a:ext cx="1323289" cy="369332"/>
          </a:xfrm>
          <a:prstGeom prst="rect">
            <a:avLst/>
          </a:prstGeom>
          <a:noFill/>
        </p:spPr>
        <p:txBody>
          <a:bodyPr wrap="square" rtlCol="0">
            <a:spAutoFit/>
          </a:bodyPr>
          <a:lstStyle/>
          <a:p>
            <a:r>
              <a:rPr lang="en-US" dirty="0"/>
              <a:t>15</a:t>
            </a:r>
          </a:p>
        </p:txBody>
      </p:sp>
      <p:sp>
        <p:nvSpPr>
          <p:cNvPr id="33" name="TextBox 32"/>
          <p:cNvSpPr txBox="1"/>
          <p:nvPr/>
        </p:nvSpPr>
        <p:spPr>
          <a:xfrm>
            <a:off x="9600221" y="4673023"/>
            <a:ext cx="1323289" cy="369332"/>
          </a:xfrm>
          <a:prstGeom prst="rect">
            <a:avLst/>
          </a:prstGeom>
          <a:noFill/>
        </p:spPr>
        <p:txBody>
          <a:bodyPr wrap="square" rtlCol="0">
            <a:spAutoFit/>
          </a:bodyPr>
          <a:lstStyle/>
          <a:p>
            <a:r>
              <a:rPr lang="en-US" dirty="0"/>
              <a:t>5 weekdays</a:t>
            </a:r>
          </a:p>
        </p:txBody>
      </p:sp>
      <p:sp>
        <p:nvSpPr>
          <p:cNvPr id="34" name="TextBox 33"/>
          <p:cNvSpPr txBox="1"/>
          <p:nvPr/>
        </p:nvSpPr>
        <p:spPr>
          <a:xfrm>
            <a:off x="11148381" y="4660252"/>
            <a:ext cx="1323289" cy="369332"/>
          </a:xfrm>
          <a:prstGeom prst="rect">
            <a:avLst/>
          </a:prstGeom>
          <a:noFill/>
        </p:spPr>
        <p:txBody>
          <a:bodyPr wrap="square" rtlCol="0">
            <a:spAutoFit/>
          </a:bodyPr>
          <a:lstStyle/>
          <a:p>
            <a:r>
              <a:rPr lang="en-US" dirty="0"/>
              <a:t>20</a:t>
            </a:r>
          </a:p>
        </p:txBody>
      </p:sp>
      <p:sp>
        <p:nvSpPr>
          <p:cNvPr id="35" name="TextBox 34"/>
          <p:cNvSpPr txBox="1"/>
          <p:nvPr/>
        </p:nvSpPr>
        <p:spPr>
          <a:xfrm>
            <a:off x="9600221" y="5052543"/>
            <a:ext cx="1323289" cy="369332"/>
          </a:xfrm>
          <a:prstGeom prst="rect">
            <a:avLst/>
          </a:prstGeom>
          <a:noFill/>
        </p:spPr>
        <p:txBody>
          <a:bodyPr wrap="square" rtlCol="0">
            <a:spAutoFit/>
          </a:bodyPr>
          <a:lstStyle/>
          <a:p>
            <a:r>
              <a:rPr lang="en-US" dirty="0"/>
              <a:t>5 weekdays</a:t>
            </a:r>
          </a:p>
        </p:txBody>
      </p:sp>
      <p:sp>
        <p:nvSpPr>
          <p:cNvPr id="36" name="TextBox 35"/>
          <p:cNvSpPr txBox="1"/>
          <p:nvPr/>
        </p:nvSpPr>
        <p:spPr>
          <a:xfrm>
            <a:off x="11148381" y="5039772"/>
            <a:ext cx="1323289" cy="369332"/>
          </a:xfrm>
          <a:prstGeom prst="rect">
            <a:avLst/>
          </a:prstGeom>
          <a:noFill/>
        </p:spPr>
        <p:txBody>
          <a:bodyPr wrap="square" rtlCol="0">
            <a:spAutoFit/>
          </a:bodyPr>
          <a:lstStyle/>
          <a:p>
            <a:r>
              <a:rPr lang="en-US" dirty="0"/>
              <a:t>25</a:t>
            </a:r>
          </a:p>
        </p:txBody>
      </p:sp>
      <p:sp>
        <p:nvSpPr>
          <p:cNvPr id="37" name="TextBox 36"/>
          <p:cNvSpPr txBox="1"/>
          <p:nvPr/>
        </p:nvSpPr>
        <p:spPr>
          <a:xfrm>
            <a:off x="9600221" y="5398916"/>
            <a:ext cx="1323289" cy="369332"/>
          </a:xfrm>
          <a:prstGeom prst="rect">
            <a:avLst/>
          </a:prstGeom>
          <a:noFill/>
        </p:spPr>
        <p:txBody>
          <a:bodyPr wrap="square" rtlCol="0">
            <a:spAutoFit/>
          </a:bodyPr>
          <a:lstStyle/>
          <a:p>
            <a:r>
              <a:rPr lang="en-US" dirty="0"/>
              <a:t>5 weekdays</a:t>
            </a:r>
          </a:p>
        </p:txBody>
      </p:sp>
      <p:sp>
        <p:nvSpPr>
          <p:cNvPr id="38" name="TextBox 37"/>
          <p:cNvSpPr txBox="1"/>
          <p:nvPr/>
        </p:nvSpPr>
        <p:spPr>
          <a:xfrm>
            <a:off x="11148381" y="5386145"/>
            <a:ext cx="1323289" cy="369332"/>
          </a:xfrm>
          <a:prstGeom prst="rect">
            <a:avLst/>
          </a:prstGeom>
          <a:noFill/>
        </p:spPr>
        <p:txBody>
          <a:bodyPr wrap="square" rtlCol="0">
            <a:spAutoFit/>
          </a:bodyPr>
          <a:lstStyle/>
          <a:p>
            <a:r>
              <a:rPr lang="en-US" dirty="0"/>
              <a:t>30</a:t>
            </a:r>
          </a:p>
        </p:txBody>
      </p:sp>
      <p:sp>
        <p:nvSpPr>
          <p:cNvPr id="39" name="TextBox 38"/>
          <p:cNvSpPr txBox="1"/>
          <p:nvPr/>
        </p:nvSpPr>
        <p:spPr>
          <a:xfrm>
            <a:off x="9582555" y="5768248"/>
            <a:ext cx="1323289" cy="369332"/>
          </a:xfrm>
          <a:prstGeom prst="rect">
            <a:avLst/>
          </a:prstGeom>
          <a:noFill/>
        </p:spPr>
        <p:txBody>
          <a:bodyPr wrap="square" rtlCol="0">
            <a:spAutoFit/>
          </a:bodyPr>
          <a:lstStyle/>
          <a:p>
            <a:r>
              <a:rPr lang="en-US" dirty="0"/>
              <a:t>5 weekdays</a:t>
            </a:r>
          </a:p>
        </p:txBody>
      </p:sp>
      <p:sp>
        <p:nvSpPr>
          <p:cNvPr id="40" name="TextBox 39"/>
          <p:cNvSpPr txBox="1"/>
          <p:nvPr/>
        </p:nvSpPr>
        <p:spPr>
          <a:xfrm>
            <a:off x="11130715" y="5755477"/>
            <a:ext cx="1323289" cy="369332"/>
          </a:xfrm>
          <a:prstGeom prst="rect">
            <a:avLst/>
          </a:prstGeom>
          <a:noFill/>
        </p:spPr>
        <p:txBody>
          <a:bodyPr wrap="square" rtlCol="0">
            <a:spAutoFit/>
          </a:bodyPr>
          <a:lstStyle/>
          <a:p>
            <a:r>
              <a:rPr lang="en-US" dirty="0"/>
              <a:t>35</a:t>
            </a:r>
          </a:p>
        </p:txBody>
      </p:sp>
      <p:sp>
        <p:nvSpPr>
          <p:cNvPr id="41" name="Rectangle 40">
            <a:extLst>
              <a:ext uri="{FF2B5EF4-FFF2-40B4-BE49-F238E27FC236}">
                <a16:creationId xmlns:a16="http://schemas.microsoft.com/office/drawing/2014/main" xmlns="" id="{A8FE8358-D1B6-41FA-881B-F9C86EB5410D}"/>
              </a:ext>
            </a:extLst>
          </p:cNvPr>
          <p:cNvSpPr/>
          <p:nvPr/>
        </p:nvSpPr>
        <p:spPr bwMode="auto">
          <a:xfrm>
            <a:off x="4251" y="0"/>
            <a:ext cx="3169610" cy="6862973"/>
          </a:xfrm>
          <a:prstGeom prst="rect">
            <a:avLst/>
          </a:prstGeom>
          <a:solidFill>
            <a:schemeClr val="tx2">
              <a:lumMod val="10000"/>
              <a:alpha val="84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solidFill>
                <a:schemeClr val="bg2"/>
              </a:solidFill>
              <a:latin typeface="Segoe UI Semilight"/>
              <a:ea typeface="Segoe UI" pitchFamily="34" charset="0"/>
              <a:cs typeface="Segoe UI" pitchFamily="34" charset="0"/>
            </a:endParaRPr>
          </a:p>
        </p:txBody>
      </p:sp>
      <p:sp>
        <p:nvSpPr>
          <p:cNvPr id="42" name="TextBox 41">
            <a:extLst>
              <a:ext uri="{FF2B5EF4-FFF2-40B4-BE49-F238E27FC236}">
                <a16:creationId xmlns:a16="http://schemas.microsoft.com/office/drawing/2014/main" xmlns="" id="{CAD6ABAF-F1D7-4209-A723-56AAF2E8198A}"/>
              </a:ext>
            </a:extLst>
          </p:cNvPr>
          <p:cNvSpPr txBox="1"/>
          <p:nvPr/>
        </p:nvSpPr>
        <p:spPr>
          <a:xfrm>
            <a:off x="212503" y="255585"/>
            <a:ext cx="2961358" cy="735033"/>
          </a:xfrm>
          <a:prstGeom prst="rect">
            <a:avLst/>
          </a:prstGeom>
          <a:noFill/>
        </p:spPr>
        <p:txBody>
          <a:bodyPr wrap="square" lIns="143428" tIns="89642" rIns="143428" bIns="89642" rtlCol="0">
            <a:spAutoFit/>
          </a:bodyPr>
          <a:lstStyle/>
          <a:p>
            <a:pPr defTabSz="914367" fontAlgn="base">
              <a:lnSpc>
                <a:spcPct val="90000"/>
              </a:lnSpc>
              <a:spcBef>
                <a:spcPts val="588"/>
              </a:spcBef>
              <a:spcAft>
                <a:spcPts val="588"/>
              </a:spcAft>
              <a:defRPr/>
            </a:pPr>
            <a:r>
              <a:rPr lang="en-US" sz="4000" dirty="0">
                <a:gradFill>
                  <a:gsLst>
                    <a:gs pos="2917">
                      <a:srgbClr val="FFFFFF"/>
                    </a:gs>
                    <a:gs pos="100000">
                      <a:srgbClr val="FFFFFF"/>
                    </a:gs>
                  </a:gsLst>
                  <a:lin ang="5400000" scaled="0"/>
                </a:gradFill>
                <a:latin typeface="Segoe UI Light"/>
              </a:rPr>
              <a:t>St. Ignatius</a:t>
            </a:r>
          </a:p>
        </p:txBody>
      </p:sp>
      <p:sp>
        <p:nvSpPr>
          <p:cNvPr id="44" name="Oval 43"/>
          <p:cNvSpPr/>
          <p:nvPr/>
        </p:nvSpPr>
        <p:spPr>
          <a:xfrm>
            <a:off x="3385457" y="1644083"/>
            <a:ext cx="1416442" cy="144375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latin typeface="Times New Roman" charset="0"/>
                <a:ea typeface="Times New Roman" charset="0"/>
                <a:cs typeface="Times New Roman" charset="0"/>
              </a:rPr>
              <a:t>8</a:t>
            </a:r>
          </a:p>
        </p:txBody>
      </p:sp>
      <p:sp>
        <p:nvSpPr>
          <p:cNvPr id="45" name="Oval 44"/>
          <p:cNvSpPr/>
          <p:nvPr/>
        </p:nvSpPr>
        <p:spPr>
          <a:xfrm>
            <a:off x="9163784" y="1622311"/>
            <a:ext cx="1416442" cy="144375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latin typeface="Times New Roman" charset="0"/>
                <a:ea typeface="Times New Roman" charset="0"/>
                <a:cs typeface="Times New Roman" charset="0"/>
              </a:rPr>
              <a:t>5</a:t>
            </a:r>
          </a:p>
        </p:txBody>
      </p:sp>
      <p:sp>
        <p:nvSpPr>
          <p:cNvPr id="46" name="TextBox 45"/>
          <p:cNvSpPr txBox="1"/>
          <p:nvPr/>
        </p:nvSpPr>
        <p:spPr>
          <a:xfrm>
            <a:off x="76027" y="1135510"/>
            <a:ext cx="3060428" cy="5509200"/>
          </a:xfrm>
          <a:prstGeom prst="rect">
            <a:avLst/>
          </a:prstGeom>
          <a:noFill/>
        </p:spPr>
        <p:txBody>
          <a:bodyPr wrap="square" rtlCol="0">
            <a:spAutoFit/>
          </a:bodyPr>
          <a:lstStyle/>
          <a:p>
            <a:pPr algn="just"/>
            <a:r>
              <a:rPr lang="en-US" sz="2200" dirty="0">
                <a:solidFill>
                  <a:schemeClr val="accent5">
                    <a:lumMod val="20000"/>
                    <a:lumOff val="80000"/>
                  </a:schemeClr>
                </a:solidFill>
                <a:latin typeface="Calibri" charset="0"/>
                <a:ea typeface="Calibri" charset="0"/>
                <a:cs typeface="Calibri" charset="0"/>
              </a:rPr>
              <a:t>“Despise not the period of forty days, for it comprises an imitation of the conduct of the Lord. After the week of the passion, do not neglect to fast on the fourth and sixth days, distributing at the same time of thine abundance to the poor. If any one fasts on the Lord’s Day or on the Sabbath, except on the paschal Sabbath only, he is a murderer of Christ.” </a:t>
            </a:r>
          </a:p>
        </p:txBody>
      </p:sp>
    </p:spTree>
    <p:extLst>
      <p:ext uri="{BB962C8B-B14F-4D97-AF65-F5344CB8AC3E}">
        <p14:creationId xmlns:p14="http://schemas.microsoft.com/office/powerpoint/2010/main" val="18030366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2" presetClass="entr" presetSubtype="8" decel="100000" fill="hold" grpId="0" nodeType="withEffect">
                                  <p:stCondLst>
                                    <p:cond delay="25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63" presetClass="path" presetSubtype="0" decel="100000" fill="hold" grpId="1" nodeType="withEffect">
                                  <p:stCondLst>
                                    <p:cond delay="250"/>
                                  </p:stCondLst>
                                  <p:childTnLst>
                                    <p:animMotion origin="layout" path="M -2.08333E-6 -7.40741E-7 L 0.0461 -7.40741E-7 " pathEditMode="relative" rAng="0" ptsTypes="AA">
                                      <p:cBhvr>
                                        <p:cTn id="21" dur="750" spd="-100000" fill="hold"/>
                                        <p:tgtEl>
                                          <p:spTgt spid="42"/>
                                        </p:tgtEl>
                                        <p:attrNameLst>
                                          <p:attrName>ppt_x</p:attrName>
                                          <p:attrName>ppt_y</p:attrName>
                                        </p:attrNameLst>
                                      </p:cBhvr>
                                      <p:rCtr x="2305" y="0"/>
                                    </p:animMotion>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2" grpId="1"/>
      <p:bldP spid="44" grpId="0" animBg="1"/>
      <p:bldP spid="45" grpId="0" animBg="1"/>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52" y="0"/>
            <a:ext cx="3169609" cy="6858000"/>
          </a:xfrm>
          <a:prstGeom prst="rect">
            <a:avLst/>
          </a:prstGeom>
        </p:spPr>
      </p:pic>
      <p:sp>
        <p:nvSpPr>
          <p:cNvPr id="4" name="Oval 3"/>
          <p:cNvSpPr>
            <a:spLocks noChangeAspect="1"/>
          </p:cNvSpPr>
          <p:nvPr/>
        </p:nvSpPr>
        <p:spPr>
          <a:xfrm>
            <a:off x="3316813" y="1637133"/>
            <a:ext cx="1556657" cy="1556657"/>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5400" kern="0" dirty="0">
                <a:solidFill>
                  <a:srgbClr val="FFFFFF"/>
                </a:solidFill>
                <a:latin typeface="Segoe UI Semibold" panose="020B0702040204020203" pitchFamily="34" charset="0"/>
                <a:cs typeface="Segoe UI Semibold" panose="020B0702040204020203" pitchFamily="34" charset="0"/>
              </a:rPr>
              <a:t>7</a:t>
            </a:r>
          </a:p>
        </p:txBody>
      </p:sp>
      <p:sp>
        <p:nvSpPr>
          <p:cNvPr id="6"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sp>
        <p:nvSpPr>
          <p:cNvPr id="8" name="Oval 7"/>
          <p:cNvSpPr>
            <a:spLocks noChangeAspect="1"/>
          </p:cNvSpPr>
          <p:nvPr/>
        </p:nvSpPr>
        <p:spPr>
          <a:xfrm>
            <a:off x="9093677" y="1607378"/>
            <a:ext cx="1556657" cy="1556657"/>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5400" kern="0" dirty="0">
                <a:solidFill>
                  <a:srgbClr val="FFFFFF"/>
                </a:solidFill>
                <a:latin typeface="Segoe UI Semibold" panose="020B0702040204020203" pitchFamily="34" charset="0"/>
                <a:cs typeface="Segoe UI Semibold" panose="020B0702040204020203" pitchFamily="34" charset="0"/>
              </a:rPr>
              <a:t>40</a:t>
            </a:r>
          </a:p>
        </p:txBody>
      </p:sp>
      <p:sp>
        <p:nvSpPr>
          <p:cNvPr id="2" name="Cross 1"/>
          <p:cNvSpPr/>
          <p:nvPr/>
        </p:nvSpPr>
        <p:spPr>
          <a:xfrm rot="2662715">
            <a:off x="6678092" y="2083449"/>
            <a:ext cx="610961" cy="664028"/>
          </a:xfrm>
          <a:prstGeom prst="plus">
            <a:avLst>
              <a:gd name="adj" fmla="val 391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56564812"/>
              </p:ext>
            </p:extLst>
          </p:nvPr>
        </p:nvGraphicFramePr>
        <p:xfrm>
          <a:off x="4910876" y="3216663"/>
          <a:ext cx="4358977" cy="3306663"/>
        </p:xfrm>
        <a:graphic>
          <a:graphicData uri="http://schemas.openxmlformats.org/drawingml/2006/table">
            <a:tbl>
              <a:tblPr firstRow="1" bandRow="1">
                <a:tableStyleId>{5C22544A-7EE6-4342-B048-85BDC9FD1C3A}</a:tableStyleId>
              </a:tblPr>
              <a:tblGrid>
                <a:gridCol w="622711">
                  <a:extLst>
                    <a:ext uri="{9D8B030D-6E8A-4147-A177-3AD203B41FA5}">
                      <a16:colId xmlns:a16="http://schemas.microsoft.com/office/drawing/2014/main" xmlns="" val="20000"/>
                    </a:ext>
                  </a:extLst>
                </a:gridCol>
                <a:gridCol w="622711">
                  <a:extLst>
                    <a:ext uri="{9D8B030D-6E8A-4147-A177-3AD203B41FA5}">
                      <a16:colId xmlns:a16="http://schemas.microsoft.com/office/drawing/2014/main" xmlns="" val="20001"/>
                    </a:ext>
                  </a:extLst>
                </a:gridCol>
                <a:gridCol w="622711">
                  <a:extLst>
                    <a:ext uri="{9D8B030D-6E8A-4147-A177-3AD203B41FA5}">
                      <a16:colId xmlns:a16="http://schemas.microsoft.com/office/drawing/2014/main" xmlns="" val="20002"/>
                    </a:ext>
                  </a:extLst>
                </a:gridCol>
                <a:gridCol w="622711">
                  <a:extLst>
                    <a:ext uri="{9D8B030D-6E8A-4147-A177-3AD203B41FA5}">
                      <a16:colId xmlns:a16="http://schemas.microsoft.com/office/drawing/2014/main" xmlns="" val="20003"/>
                    </a:ext>
                  </a:extLst>
                </a:gridCol>
                <a:gridCol w="622711">
                  <a:extLst>
                    <a:ext uri="{9D8B030D-6E8A-4147-A177-3AD203B41FA5}">
                      <a16:colId xmlns:a16="http://schemas.microsoft.com/office/drawing/2014/main" xmlns="" val="20004"/>
                    </a:ext>
                  </a:extLst>
                </a:gridCol>
                <a:gridCol w="622711">
                  <a:extLst>
                    <a:ext uri="{9D8B030D-6E8A-4147-A177-3AD203B41FA5}">
                      <a16:colId xmlns:a16="http://schemas.microsoft.com/office/drawing/2014/main" xmlns="" val="20005"/>
                    </a:ext>
                  </a:extLst>
                </a:gridCol>
                <a:gridCol w="622711">
                  <a:extLst>
                    <a:ext uri="{9D8B030D-6E8A-4147-A177-3AD203B41FA5}">
                      <a16:colId xmlns:a16="http://schemas.microsoft.com/office/drawing/2014/main" xmlns="" val="20006"/>
                    </a:ext>
                  </a:extLst>
                </a:gridCol>
              </a:tblGrid>
              <a:tr h="367407">
                <a:tc>
                  <a:txBody>
                    <a:bodyPr/>
                    <a:lstStyle/>
                    <a:p>
                      <a:pPr marL="0" algn="ctr" defTabSz="914400" rtl="0" eaLnBrk="1" latinLnBrk="0" hangingPunct="1"/>
                      <a:r>
                        <a:rPr lang="en-US" sz="1800" b="1" kern="1200" dirty="0">
                          <a:solidFill>
                            <a:srgbClr val="FEFDFF"/>
                          </a:solidFill>
                          <a:latin typeface="+mn-lt"/>
                          <a:ea typeface="+mn-ea"/>
                          <a:cs typeface="+mn-cs"/>
                        </a:rPr>
                        <a:t>M</a:t>
                      </a:r>
                    </a:p>
                  </a:txBody>
                  <a:tcPr>
                    <a:solidFill>
                      <a:schemeClr val="tx2">
                        <a:lumMod val="25000"/>
                      </a:schemeClr>
                    </a:solidFill>
                  </a:tcPr>
                </a:tc>
                <a:tc>
                  <a:txBody>
                    <a:bodyPr/>
                    <a:lstStyle/>
                    <a:p>
                      <a:pPr algn="ctr"/>
                      <a:r>
                        <a:rPr lang="en-US" dirty="0">
                          <a:solidFill>
                            <a:srgbClr val="FEFDFF"/>
                          </a:solidFill>
                        </a:rPr>
                        <a:t>T</a:t>
                      </a:r>
                    </a:p>
                  </a:txBody>
                  <a:tcPr>
                    <a:solidFill>
                      <a:schemeClr val="tx2">
                        <a:lumMod val="25000"/>
                      </a:schemeClr>
                    </a:solidFill>
                  </a:tcPr>
                </a:tc>
                <a:tc>
                  <a:txBody>
                    <a:bodyPr/>
                    <a:lstStyle/>
                    <a:p>
                      <a:pPr algn="ctr"/>
                      <a:r>
                        <a:rPr lang="en-US" dirty="0"/>
                        <a:t>W</a:t>
                      </a:r>
                    </a:p>
                  </a:txBody>
                  <a:tcPr>
                    <a:solidFill>
                      <a:schemeClr val="tx2">
                        <a:lumMod val="25000"/>
                      </a:schemeClr>
                    </a:solidFill>
                  </a:tcPr>
                </a:tc>
                <a:tc>
                  <a:txBody>
                    <a:bodyPr/>
                    <a:lstStyle/>
                    <a:p>
                      <a:pPr algn="ctr"/>
                      <a:r>
                        <a:rPr lang="en-US" dirty="0"/>
                        <a:t>TH</a:t>
                      </a:r>
                    </a:p>
                  </a:txBody>
                  <a:tcPr>
                    <a:solidFill>
                      <a:schemeClr val="tx2">
                        <a:lumMod val="25000"/>
                      </a:schemeClr>
                    </a:solidFill>
                  </a:tcPr>
                </a:tc>
                <a:tc>
                  <a:txBody>
                    <a:bodyPr/>
                    <a:lstStyle/>
                    <a:p>
                      <a:pPr algn="ctr"/>
                      <a:r>
                        <a:rPr lang="en-US" dirty="0"/>
                        <a:t>F</a:t>
                      </a:r>
                    </a:p>
                  </a:txBody>
                  <a:tcPr>
                    <a:solidFill>
                      <a:schemeClr val="tx2">
                        <a:lumMod val="25000"/>
                      </a:schemeClr>
                    </a:solidFill>
                  </a:tcPr>
                </a:tc>
                <a:tc>
                  <a:txBody>
                    <a:bodyPr/>
                    <a:lstStyle/>
                    <a:p>
                      <a:r>
                        <a:rPr lang="en-US" dirty="0"/>
                        <a:t>Sat</a:t>
                      </a:r>
                    </a:p>
                  </a:txBody>
                  <a:tcPr>
                    <a:solidFill>
                      <a:schemeClr val="tx2">
                        <a:lumMod val="25000"/>
                      </a:schemeClr>
                    </a:solidFill>
                  </a:tcPr>
                </a:tc>
                <a:tc>
                  <a:txBody>
                    <a:bodyPr/>
                    <a:lstStyle/>
                    <a:p>
                      <a:r>
                        <a:rPr lang="en-US" dirty="0"/>
                        <a:t>Sun</a:t>
                      </a:r>
                    </a:p>
                  </a:txBody>
                  <a:tcPr>
                    <a:solidFill>
                      <a:schemeClr val="tx2">
                        <a:lumMod val="25000"/>
                      </a:schemeClr>
                    </a:solidFill>
                  </a:tcPr>
                </a:tc>
                <a:extLst>
                  <a:ext uri="{0D108BD9-81ED-4DB2-BD59-A6C34878D82A}">
                    <a16:rowId xmlns:a16="http://schemas.microsoft.com/office/drawing/2014/main" xmlns="" val="10000"/>
                  </a:ext>
                </a:extLst>
              </a:tr>
              <a:tr h="367407">
                <a:tc>
                  <a:txBody>
                    <a:bodyPr/>
                    <a:lstStyle/>
                    <a:p>
                      <a:endParaRPr lang="en-US" sz="1800" b="0" kern="1200" dirty="0">
                        <a:solidFill>
                          <a:schemeClr val="dk1"/>
                        </a:solidFill>
                        <a:latin typeface="+mn-lt"/>
                        <a:ea typeface="+mn-ea"/>
                        <a:cs typeface="+mn-cs"/>
                      </a:endParaRPr>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rgbClr val="ECF2EA"/>
                    </a:solidFill>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1"/>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2"/>
                  </a:ext>
                </a:extLst>
              </a:tr>
              <a:tr h="36740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tx2">
                        <a:lumMod val="50000"/>
                      </a:schemeClr>
                    </a:solidFill>
                  </a:tcPr>
                </a:tc>
                <a:tc>
                  <a:txBody>
                    <a:bodyPr/>
                    <a:lstStyle/>
                    <a:p>
                      <a:endParaRPr lang="en-US"/>
                    </a:p>
                  </a:txBody>
                  <a:tcPr>
                    <a:solidFill>
                      <a:schemeClr val="tx2">
                        <a:lumMod val="50000"/>
                      </a:schemeClr>
                    </a:solidFill>
                  </a:tcPr>
                </a:tc>
                <a:extLst>
                  <a:ext uri="{0D108BD9-81ED-4DB2-BD59-A6C34878D82A}">
                    <a16:rowId xmlns:a16="http://schemas.microsoft.com/office/drawing/2014/main" xmlns="" val="10003"/>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4"/>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5"/>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6"/>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7"/>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extLst>
                  <a:ext uri="{0D108BD9-81ED-4DB2-BD59-A6C34878D82A}">
                    <a16:rowId xmlns:a16="http://schemas.microsoft.com/office/drawing/2014/main" xmlns="" val="10008"/>
                  </a:ext>
                </a:extLst>
              </a:tr>
            </a:tbl>
          </a:graphicData>
        </a:graphic>
      </p:graphicFrame>
      <p:sp>
        <p:nvSpPr>
          <p:cNvPr id="11" name="TextBox 10"/>
          <p:cNvSpPr txBox="1"/>
          <p:nvPr/>
        </p:nvSpPr>
        <p:spPr>
          <a:xfrm>
            <a:off x="9600221" y="3584010"/>
            <a:ext cx="1323289" cy="369332"/>
          </a:xfrm>
          <a:prstGeom prst="rect">
            <a:avLst/>
          </a:prstGeom>
          <a:noFill/>
        </p:spPr>
        <p:txBody>
          <a:bodyPr wrap="square" rtlCol="0">
            <a:spAutoFit/>
          </a:bodyPr>
          <a:lstStyle/>
          <a:p>
            <a:r>
              <a:rPr lang="en-US" dirty="0"/>
              <a:t>5 weekdays</a:t>
            </a:r>
          </a:p>
        </p:txBody>
      </p:sp>
      <p:sp>
        <p:nvSpPr>
          <p:cNvPr id="16" name="TextBox 15"/>
          <p:cNvSpPr txBox="1"/>
          <p:nvPr/>
        </p:nvSpPr>
        <p:spPr>
          <a:xfrm>
            <a:off x="9582555" y="5875269"/>
            <a:ext cx="2482922" cy="769441"/>
          </a:xfrm>
          <a:prstGeom prst="rect">
            <a:avLst/>
          </a:prstGeom>
          <a:noFill/>
        </p:spPr>
        <p:txBody>
          <a:bodyPr wrap="square" rtlCol="0">
            <a:spAutoFit/>
          </a:bodyPr>
          <a:lstStyle/>
          <a:p>
            <a:r>
              <a:rPr lang="en-US" dirty="0"/>
              <a:t>5 weekdays  =  </a:t>
            </a:r>
            <a:r>
              <a:rPr lang="en-US" sz="4400" b="1" dirty="0"/>
              <a:t>40</a:t>
            </a:r>
          </a:p>
        </p:txBody>
      </p:sp>
      <p:sp>
        <p:nvSpPr>
          <p:cNvPr id="20" name="TextBox 19"/>
          <p:cNvSpPr txBox="1"/>
          <p:nvPr/>
        </p:nvSpPr>
        <p:spPr>
          <a:xfrm>
            <a:off x="4873470" y="1135510"/>
            <a:ext cx="4220207" cy="584775"/>
          </a:xfrm>
          <a:prstGeom prst="rect">
            <a:avLst/>
          </a:prstGeom>
          <a:noFill/>
        </p:spPr>
        <p:txBody>
          <a:bodyPr wrap="square" rtlCol="0">
            <a:spAutoFit/>
          </a:bodyPr>
          <a:lstStyle/>
          <a:p>
            <a:pPr algn="ctr"/>
            <a:r>
              <a:rPr lang="en-US" sz="3200" dirty="0">
                <a:solidFill>
                  <a:schemeClr val="accent2">
                    <a:lumMod val="20000"/>
                    <a:lumOff val="80000"/>
                  </a:schemeClr>
                </a:solidFill>
              </a:rPr>
              <a:t>Alternative View</a:t>
            </a:r>
          </a:p>
        </p:txBody>
      </p:sp>
      <p:sp>
        <p:nvSpPr>
          <p:cNvPr id="21" name="TextBox 20"/>
          <p:cNvSpPr txBox="1"/>
          <p:nvPr/>
        </p:nvSpPr>
        <p:spPr>
          <a:xfrm>
            <a:off x="11148381" y="3571239"/>
            <a:ext cx="1323289" cy="369332"/>
          </a:xfrm>
          <a:prstGeom prst="rect">
            <a:avLst/>
          </a:prstGeom>
          <a:noFill/>
        </p:spPr>
        <p:txBody>
          <a:bodyPr wrap="square" rtlCol="0">
            <a:spAutoFit/>
          </a:bodyPr>
          <a:lstStyle/>
          <a:p>
            <a:r>
              <a:rPr lang="en-US" dirty="0"/>
              <a:t>5</a:t>
            </a:r>
          </a:p>
        </p:txBody>
      </p:sp>
      <p:graphicFrame>
        <p:nvGraphicFramePr>
          <p:cNvPr id="5" name="Table 4"/>
          <p:cNvGraphicFramePr>
            <a:graphicFrameLocks noGrp="1"/>
          </p:cNvGraphicFramePr>
          <p:nvPr>
            <p:extLst>
              <p:ext uri="{D42A27DB-BD31-4B8C-83A1-F6EECF244321}">
                <p14:modId xmlns:p14="http://schemas.microsoft.com/office/powerpoint/2010/main" val="717327709"/>
              </p:ext>
            </p:extLst>
          </p:nvPr>
        </p:nvGraphicFramePr>
        <p:xfrm>
          <a:off x="3783785" y="3584070"/>
          <a:ext cx="622711" cy="2939256"/>
        </p:xfrm>
        <a:graphic>
          <a:graphicData uri="http://schemas.openxmlformats.org/drawingml/2006/table">
            <a:tbl>
              <a:tblPr firstRow="1" bandRow="1">
                <a:tableStyleId>{5C22544A-7EE6-4342-B048-85BDC9FD1C3A}</a:tableStyleId>
              </a:tblPr>
              <a:tblGrid>
                <a:gridCol w="622711">
                  <a:extLst>
                    <a:ext uri="{9D8B030D-6E8A-4147-A177-3AD203B41FA5}">
                      <a16:colId xmlns:a16="http://schemas.microsoft.com/office/drawing/2014/main" xmlns="" val="20000"/>
                    </a:ext>
                  </a:extLst>
                </a:gridCol>
              </a:tblGrid>
              <a:tr h="367407">
                <a:tc>
                  <a:txBody>
                    <a:bodyPr/>
                    <a:lstStyle/>
                    <a:p>
                      <a:r>
                        <a:rPr lang="en-US" sz="1800" b="0" kern="1200" dirty="0">
                          <a:solidFill>
                            <a:schemeClr val="dk1"/>
                          </a:solidFill>
                          <a:latin typeface="+mn-lt"/>
                          <a:ea typeface="+mn-ea"/>
                          <a:cs typeface="+mn-cs"/>
                        </a:rPr>
                        <a:t>1</a:t>
                      </a:r>
                    </a:p>
                  </a:txBody>
                  <a:tcPr>
                    <a:solidFill>
                      <a:srgbClr val="ECF2EA"/>
                    </a:solidFill>
                  </a:tcPr>
                </a:tc>
                <a:extLst>
                  <a:ext uri="{0D108BD9-81ED-4DB2-BD59-A6C34878D82A}">
                    <a16:rowId xmlns:a16="http://schemas.microsoft.com/office/drawing/2014/main" xmlns="" val="10000"/>
                  </a:ext>
                </a:extLst>
              </a:tr>
              <a:tr h="367407">
                <a:tc>
                  <a:txBody>
                    <a:bodyPr/>
                    <a:lstStyle/>
                    <a:p>
                      <a:r>
                        <a:rPr lang="en-US" dirty="0"/>
                        <a:t>2</a:t>
                      </a:r>
                    </a:p>
                  </a:txBody>
                  <a:tcPr/>
                </a:tc>
                <a:extLst>
                  <a:ext uri="{0D108BD9-81ED-4DB2-BD59-A6C34878D82A}">
                    <a16:rowId xmlns:a16="http://schemas.microsoft.com/office/drawing/2014/main" xmlns="" val="10001"/>
                  </a:ext>
                </a:extLst>
              </a:tr>
              <a:tr h="367407">
                <a:tc>
                  <a:txBody>
                    <a:bodyPr/>
                    <a:lstStyle/>
                    <a:p>
                      <a:r>
                        <a:rPr lang="en-US" dirty="0"/>
                        <a:t>3</a:t>
                      </a:r>
                    </a:p>
                  </a:txBody>
                  <a:tcPr/>
                </a:tc>
                <a:extLst>
                  <a:ext uri="{0D108BD9-81ED-4DB2-BD59-A6C34878D82A}">
                    <a16:rowId xmlns:a16="http://schemas.microsoft.com/office/drawing/2014/main" xmlns="" val="10002"/>
                  </a:ext>
                </a:extLst>
              </a:tr>
              <a:tr h="367407">
                <a:tc>
                  <a:txBody>
                    <a:bodyPr/>
                    <a:lstStyle/>
                    <a:p>
                      <a:r>
                        <a:rPr lang="en-US" dirty="0"/>
                        <a:t>4</a:t>
                      </a:r>
                    </a:p>
                  </a:txBody>
                  <a:tcPr/>
                </a:tc>
                <a:extLst>
                  <a:ext uri="{0D108BD9-81ED-4DB2-BD59-A6C34878D82A}">
                    <a16:rowId xmlns:a16="http://schemas.microsoft.com/office/drawing/2014/main" xmlns="" val="10003"/>
                  </a:ext>
                </a:extLst>
              </a:tr>
              <a:tr h="367407">
                <a:tc>
                  <a:txBody>
                    <a:bodyPr/>
                    <a:lstStyle/>
                    <a:p>
                      <a:r>
                        <a:rPr lang="en-US" dirty="0"/>
                        <a:t>5</a:t>
                      </a:r>
                    </a:p>
                  </a:txBody>
                  <a:tcPr/>
                </a:tc>
                <a:extLst>
                  <a:ext uri="{0D108BD9-81ED-4DB2-BD59-A6C34878D82A}">
                    <a16:rowId xmlns:a16="http://schemas.microsoft.com/office/drawing/2014/main" xmlns="" val="10004"/>
                  </a:ext>
                </a:extLst>
              </a:tr>
              <a:tr h="367407">
                <a:tc>
                  <a:txBody>
                    <a:bodyPr/>
                    <a:lstStyle/>
                    <a:p>
                      <a:r>
                        <a:rPr lang="en-US" dirty="0"/>
                        <a:t>6</a:t>
                      </a:r>
                    </a:p>
                  </a:txBody>
                  <a:tcPr/>
                </a:tc>
                <a:extLst>
                  <a:ext uri="{0D108BD9-81ED-4DB2-BD59-A6C34878D82A}">
                    <a16:rowId xmlns:a16="http://schemas.microsoft.com/office/drawing/2014/main" xmlns="" val="10005"/>
                  </a:ext>
                </a:extLst>
              </a:tr>
              <a:tr h="367407">
                <a:tc>
                  <a:txBody>
                    <a:bodyPr/>
                    <a:lstStyle/>
                    <a:p>
                      <a:r>
                        <a:rPr lang="en-US" dirty="0"/>
                        <a:t>7</a:t>
                      </a:r>
                    </a:p>
                  </a:txBody>
                  <a:tcPr/>
                </a:tc>
                <a:extLst>
                  <a:ext uri="{0D108BD9-81ED-4DB2-BD59-A6C34878D82A}">
                    <a16:rowId xmlns:a16="http://schemas.microsoft.com/office/drawing/2014/main" xmlns="" val="10006"/>
                  </a:ext>
                </a:extLst>
              </a:tr>
              <a:tr h="367407">
                <a:tc>
                  <a:txBody>
                    <a:bodyPr/>
                    <a:lstStyle/>
                    <a:p>
                      <a:r>
                        <a:rPr lang="en-US" dirty="0"/>
                        <a:t>8</a:t>
                      </a:r>
                    </a:p>
                  </a:txBody>
                  <a:tcPr/>
                </a:tc>
                <a:extLst>
                  <a:ext uri="{0D108BD9-81ED-4DB2-BD59-A6C34878D82A}">
                    <a16:rowId xmlns:a16="http://schemas.microsoft.com/office/drawing/2014/main" xmlns="" val="10007"/>
                  </a:ext>
                </a:extLst>
              </a:tr>
            </a:tbl>
          </a:graphicData>
        </a:graphic>
      </p:graphicFrame>
      <p:sp>
        <p:nvSpPr>
          <p:cNvPr id="18" name="TextBox 17"/>
          <p:cNvSpPr txBox="1"/>
          <p:nvPr/>
        </p:nvSpPr>
        <p:spPr>
          <a:xfrm>
            <a:off x="4910876" y="6153994"/>
            <a:ext cx="3101010" cy="369332"/>
          </a:xfrm>
          <a:prstGeom prst="rect">
            <a:avLst/>
          </a:prstGeom>
          <a:noFill/>
        </p:spPr>
        <p:txBody>
          <a:bodyPr wrap="square" rtlCol="0">
            <a:spAutoFit/>
          </a:bodyPr>
          <a:lstStyle/>
          <a:p>
            <a:pPr algn="ctr"/>
            <a:r>
              <a:rPr lang="en-US" dirty="0">
                <a:solidFill>
                  <a:schemeClr val="bg2"/>
                </a:solidFill>
              </a:rPr>
              <a:t>Holy Week</a:t>
            </a:r>
          </a:p>
        </p:txBody>
      </p:sp>
      <p:sp>
        <p:nvSpPr>
          <p:cNvPr id="29" name="TextBox 28"/>
          <p:cNvSpPr txBox="1"/>
          <p:nvPr/>
        </p:nvSpPr>
        <p:spPr>
          <a:xfrm>
            <a:off x="9600221" y="3934359"/>
            <a:ext cx="1323289" cy="369332"/>
          </a:xfrm>
          <a:prstGeom prst="rect">
            <a:avLst/>
          </a:prstGeom>
          <a:noFill/>
        </p:spPr>
        <p:txBody>
          <a:bodyPr wrap="square" rtlCol="0">
            <a:spAutoFit/>
          </a:bodyPr>
          <a:lstStyle/>
          <a:p>
            <a:r>
              <a:rPr lang="en-US" dirty="0"/>
              <a:t>5 weekdays</a:t>
            </a:r>
          </a:p>
        </p:txBody>
      </p:sp>
      <p:sp>
        <p:nvSpPr>
          <p:cNvPr id="30" name="TextBox 29"/>
          <p:cNvSpPr txBox="1"/>
          <p:nvPr/>
        </p:nvSpPr>
        <p:spPr>
          <a:xfrm>
            <a:off x="11148381" y="3921588"/>
            <a:ext cx="1323289" cy="369332"/>
          </a:xfrm>
          <a:prstGeom prst="rect">
            <a:avLst/>
          </a:prstGeom>
          <a:noFill/>
        </p:spPr>
        <p:txBody>
          <a:bodyPr wrap="square" rtlCol="0">
            <a:spAutoFit/>
          </a:bodyPr>
          <a:lstStyle/>
          <a:p>
            <a:r>
              <a:rPr lang="en-US" dirty="0"/>
              <a:t>10</a:t>
            </a:r>
          </a:p>
        </p:txBody>
      </p:sp>
      <p:sp>
        <p:nvSpPr>
          <p:cNvPr id="31" name="TextBox 30"/>
          <p:cNvSpPr txBox="1"/>
          <p:nvPr/>
        </p:nvSpPr>
        <p:spPr>
          <a:xfrm>
            <a:off x="9600221" y="4303691"/>
            <a:ext cx="1323289" cy="369332"/>
          </a:xfrm>
          <a:prstGeom prst="rect">
            <a:avLst/>
          </a:prstGeom>
          <a:noFill/>
        </p:spPr>
        <p:txBody>
          <a:bodyPr wrap="square" rtlCol="0">
            <a:spAutoFit/>
          </a:bodyPr>
          <a:lstStyle/>
          <a:p>
            <a:r>
              <a:rPr lang="en-US" dirty="0"/>
              <a:t>5 weekdays</a:t>
            </a:r>
          </a:p>
        </p:txBody>
      </p:sp>
      <p:sp>
        <p:nvSpPr>
          <p:cNvPr id="32" name="TextBox 31"/>
          <p:cNvSpPr txBox="1"/>
          <p:nvPr/>
        </p:nvSpPr>
        <p:spPr>
          <a:xfrm>
            <a:off x="11148381" y="4290920"/>
            <a:ext cx="1323289" cy="369332"/>
          </a:xfrm>
          <a:prstGeom prst="rect">
            <a:avLst/>
          </a:prstGeom>
          <a:noFill/>
        </p:spPr>
        <p:txBody>
          <a:bodyPr wrap="square" rtlCol="0">
            <a:spAutoFit/>
          </a:bodyPr>
          <a:lstStyle/>
          <a:p>
            <a:r>
              <a:rPr lang="en-US" dirty="0"/>
              <a:t>15</a:t>
            </a:r>
          </a:p>
        </p:txBody>
      </p:sp>
      <p:sp>
        <p:nvSpPr>
          <p:cNvPr id="33" name="TextBox 32"/>
          <p:cNvSpPr txBox="1"/>
          <p:nvPr/>
        </p:nvSpPr>
        <p:spPr>
          <a:xfrm>
            <a:off x="9600221" y="4673023"/>
            <a:ext cx="1323289" cy="369332"/>
          </a:xfrm>
          <a:prstGeom prst="rect">
            <a:avLst/>
          </a:prstGeom>
          <a:noFill/>
        </p:spPr>
        <p:txBody>
          <a:bodyPr wrap="square" rtlCol="0">
            <a:spAutoFit/>
          </a:bodyPr>
          <a:lstStyle/>
          <a:p>
            <a:r>
              <a:rPr lang="en-US" dirty="0"/>
              <a:t>5 weekdays</a:t>
            </a:r>
          </a:p>
        </p:txBody>
      </p:sp>
      <p:sp>
        <p:nvSpPr>
          <p:cNvPr id="34" name="TextBox 33"/>
          <p:cNvSpPr txBox="1"/>
          <p:nvPr/>
        </p:nvSpPr>
        <p:spPr>
          <a:xfrm>
            <a:off x="11148381" y="4660252"/>
            <a:ext cx="1323289" cy="369332"/>
          </a:xfrm>
          <a:prstGeom prst="rect">
            <a:avLst/>
          </a:prstGeom>
          <a:noFill/>
        </p:spPr>
        <p:txBody>
          <a:bodyPr wrap="square" rtlCol="0">
            <a:spAutoFit/>
          </a:bodyPr>
          <a:lstStyle/>
          <a:p>
            <a:r>
              <a:rPr lang="en-US" dirty="0"/>
              <a:t>20</a:t>
            </a:r>
          </a:p>
        </p:txBody>
      </p:sp>
      <p:sp>
        <p:nvSpPr>
          <p:cNvPr id="35" name="TextBox 34"/>
          <p:cNvSpPr txBox="1"/>
          <p:nvPr/>
        </p:nvSpPr>
        <p:spPr>
          <a:xfrm>
            <a:off x="9600221" y="5052543"/>
            <a:ext cx="1323289" cy="369332"/>
          </a:xfrm>
          <a:prstGeom prst="rect">
            <a:avLst/>
          </a:prstGeom>
          <a:noFill/>
        </p:spPr>
        <p:txBody>
          <a:bodyPr wrap="square" rtlCol="0">
            <a:spAutoFit/>
          </a:bodyPr>
          <a:lstStyle/>
          <a:p>
            <a:r>
              <a:rPr lang="en-US" dirty="0"/>
              <a:t>5 weekdays</a:t>
            </a:r>
          </a:p>
        </p:txBody>
      </p:sp>
      <p:sp>
        <p:nvSpPr>
          <p:cNvPr id="36" name="TextBox 35"/>
          <p:cNvSpPr txBox="1"/>
          <p:nvPr/>
        </p:nvSpPr>
        <p:spPr>
          <a:xfrm>
            <a:off x="11148381" y="5039772"/>
            <a:ext cx="1323289" cy="369332"/>
          </a:xfrm>
          <a:prstGeom prst="rect">
            <a:avLst/>
          </a:prstGeom>
          <a:noFill/>
        </p:spPr>
        <p:txBody>
          <a:bodyPr wrap="square" rtlCol="0">
            <a:spAutoFit/>
          </a:bodyPr>
          <a:lstStyle/>
          <a:p>
            <a:r>
              <a:rPr lang="en-US" dirty="0"/>
              <a:t>25</a:t>
            </a:r>
          </a:p>
        </p:txBody>
      </p:sp>
      <p:sp>
        <p:nvSpPr>
          <p:cNvPr id="37" name="TextBox 36"/>
          <p:cNvSpPr txBox="1"/>
          <p:nvPr/>
        </p:nvSpPr>
        <p:spPr>
          <a:xfrm>
            <a:off x="9600221" y="5398916"/>
            <a:ext cx="1323289" cy="369332"/>
          </a:xfrm>
          <a:prstGeom prst="rect">
            <a:avLst/>
          </a:prstGeom>
          <a:noFill/>
        </p:spPr>
        <p:txBody>
          <a:bodyPr wrap="square" rtlCol="0">
            <a:spAutoFit/>
          </a:bodyPr>
          <a:lstStyle/>
          <a:p>
            <a:r>
              <a:rPr lang="en-US" dirty="0"/>
              <a:t>5 weekdays</a:t>
            </a:r>
          </a:p>
        </p:txBody>
      </p:sp>
      <p:sp>
        <p:nvSpPr>
          <p:cNvPr id="38" name="TextBox 37"/>
          <p:cNvSpPr txBox="1"/>
          <p:nvPr/>
        </p:nvSpPr>
        <p:spPr>
          <a:xfrm>
            <a:off x="11148381" y="5386145"/>
            <a:ext cx="1323289" cy="369332"/>
          </a:xfrm>
          <a:prstGeom prst="rect">
            <a:avLst/>
          </a:prstGeom>
          <a:noFill/>
        </p:spPr>
        <p:txBody>
          <a:bodyPr wrap="square" rtlCol="0">
            <a:spAutoFit/>
          </a:bodyPr>
          <a:lstStyle/>
          <a:p>
            <a:r>
              <a:rPr lang="en-US" dirty="0"/>
              <a:t>30</a:t>
            </a:r>
          </a:p>
        </p:txBody>
      </p:sp>
      <p:sp>
        <p:nvSpPr>
          <p:cNvPr id="39" name="TextBox 38"/>
          <p:cNvSpPr txBox="1"/>
          <p:nvPr/>
        </p:nvSpPr>
        <p:spPr>
          <a:xfrm>
            <a:off x="9582555" y="5768248"/>
            <a:ext cx="1323289" cy="369332"/>
          </a:xfrm>
          <a:prstGeom prst="rect">
            <a:avLst/>
          </a:prstGeom>
          <a:noFill/>
        </p:spPr>
        <p:txBody>
          <a:bodyPr wrap="square" rtlCol="0">
            <a:spAutoFit/>
          </a:bodyPr>
          <a:lstStyle/>
          <a:p>
            <a:r>
              <a:rPr lang="en-US" dirty="0"/>
              <a:t>5 weekdays</a:t>
            </a:r>
          </a:p>
        </p:txBody>
      </p:sp>
      <p:sp>
        <p:nvSpPr>
          <p:cNvPr id="40" name="TextBox 39"/>
          <p:cNvSpPr txBox="1"/>
          <p:nvPr/>
        </p:nvSpPr>
        <p:spPr>
          <a:xfrm>
            <a:off x="11130715" y="5755477"/>
            <a:ext cx="1323289" cy="369332"/>
          </a:xfrm>
          <a:prstGeom prst="rect">
            <a:avLst/>
          </a:prstGeom>
          <a:noFill/>
        </p:spPr>
        <p:txBody>
          <a:bodyPr wrap="square" rtlCol="0">
            <a:spAutoFit/>
          </a:bodyPr>
          <a:lstStyle/>
          <a:p>
            <a:r>
              <a:rPr lang="en-US" dirty="0"/>
              <a:t>35</a:t>
            </a:r>
          </a:p>
        </p:txBody>
      </p:sp>
      <p:sp>
        <p:nvSpPr>
          <p:cNvPr id="44" name="Oval 43"/>
          <p:cNvSpPr/>
          <p:nvPr/>
        </p:nvSpPr>
        <p:spPr>
          <a:xfrm>
            <a:off x="3385457" y="1644083"/>
            <a:ext cx="1416442" cy="144375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latin typeface="Times New Roman" charset="0"/>
                <a:ea typeface="Times New Roman" charset="0"/>
                <a:cs typeface="Times New Roman" charset="0"/>
              </a:rPr>
              <a:t>8</a:t>
            </a:r>
          </a:p>
        </p:txBody>
      </p:sp>
      <p:sp>
        <p:nvSpPr>
          <p:cNvPr id="45" name="Oval 44"/>
          <p:cNvSpPr/>
          <p:nvPr/>
        </p:nvSpPr>
        <p:spPr>
          <a:xfrm>
            <a:off x="9163784" y="1622311"/>
            <a:ext cx="1416442" cy="144375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latin typeface="Times New Roman" charset="0"/>
                <a:ea typeface="Times New Roman" charset="0"/>
                <a:cs typeface="Times New Roman" charset="0"/>
              </a:rPr>
              <a:t>5</a:t>
            </a:r>
          </a:p>
        </p:txBody>
      </p:sp>
      <p:sp>
        <p:nvSpPr>
          <p:cNvPr id="47" name="Rectangle 46">
            <a:extLst>
              <a:ext uri="{FF2B5EF4-FFF2-40B4-BE49-F238E27FC236}">
                <a16:creationId xmlns:a16="http://schemas.microsoft.com/office/drawing/2014/main" xmlns="" id="{A8FE8358-D1B6-41FA-881B-F9C86EB5410D}"/>
              </a:ext>
            </a:extLst>
          </p:cNvPr>
          <p:cNvSpPr/>
          <p:nvPr/>
        </p:nvSpPr>
        <p:spPr bwMode="auto">
          <a:xfrm>
            <a:off x="-14452" y="0"/>
            <a:ext cx="3188313" cy="6862973"/>
          </a:xfrm>
          <a:prstGeom prst="rect">
            <a:avLst/>
          </a:prstGeom>
          <a:solidFill>
            <a:schemeClr val="tx2">
              <a:lumMod val="10000"/>
              <a:alpha val="84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solidFill>
                <a:schemeClr val="bg2"/>
              </a:solidFill>
              <a:latin typeface="Segoe UI Semilight"/>
              <a:ea typeface="Segoe UI" pitchFamily="34" charset="0"/>
              <a:cs typeface="Segoe UI" pitchFamily="34" charset="0"/>
            </a:endParaRPr>
          </a:p>
        </p:txBody>
      </p:sp>
      <p:sp>
        <p:nvSpPr>
          <p:cNvPr id="48" name="TextBox 47">
            <a:extLst>
              <a:ext uri="{FF2B5EF4-FFF2-40B4-BE49-F238E27FC236}">
                <a16:creationId xmlns:a16="http://schemas.microsoft.com/office/drawing/2014/main" xmlns="" id="{CAD6ABAF-F1D7-4209-A723-56AAF2E8198A}"/>
              </a:ext>
            </a:extLst>
          </p:cNvPr>
          <p:cNvSpPr txBox="1"/>
          <p:nvPr/>
        </p:nvSpPr>
        <p:spPr>
          <a:xfrm>
            <a:off x="163411" y="97292"/>
            <a:ext cx="3415110" cy="1289030"/>
          </a:xfrm>
          <a:prstGeom prst="rect">
            <a:avLst/>
          </a:prstGeom>
          <a:noFill/>
        </p:spPr>
        <p:txBody>
          <a:bodyPr wrap="square" lIns="143428" tIns="89642" rIns="143428" bIns="89642" rtlCol="0">
            <a:spAutoFit/>
          </a:bodyPr>
          <a:lstStyle/>
          <a:p>
            <a:pPr defTabSz="914367" fontAlgn="base">
              <a:lnSpc>
                <a:spcPct val="90000"/>
              </a:lnSpc>
              <a:spcBef>
                <a:spcPts val="588"/>
              </a:spcBef>
              <a:spcAft>
                <a:spcPts val="588"/>
              </a:spcAft>
              <a:defRPr/>
            </a:pPr>
            <a:r>
              <a:rPr lang="en-US" sz="4000" dirty="0">
                <a:gradFill>
                  <a:gsLst>
                    <a:gs pos="2917">
                      <a:srgbClr val="FFFFFF"/>
                    </a:gs>
                    <a:gs pos="100000">
                      <a:srgbClr val="FFFFFF"/>
                    </a:gs>
                  </a:gsLst>
                  <a:lin ang="5400000" scaled="0"/>
                </a:gradFill>
                <a:latin typeface="Segoe UI Light"/>
              </a:rPr>
              <a:t>Pope </a:t>
            </a:r>
            <a:r>
              <a:rPr lang="en-US" sz="4000" dirty="0" err="1">
                <a:gradFill>
                  <a:gsLst>
                    <a:gs pos="2917">
                      <a:srgbClr val="FFFFFF"/>
                    </a:gs>
                    <a:gs pos="100000">
                      <a:srgbClr val="FFFFFF"/>
                    </a:gs>
                  </a:gsLst>
                  <a:lin ang="5400000" scaled="0"/>
                </a:gradFill>
                <a:latin typeface="Segoe UI Light"/>
              </a:rPr>
              <a:t>Shenouda</a:t>
            </a:r>
            <a:endParaRPr lang="en-US" sz="4000" dirty="0">
              <a:gradFill>
                <a:gsLst>
                  <a:gs pos="2917">
                    <a:srgbClr val="FFFFFF"/>
                  </a:gs>
                  <a:gs pos="100000">
                    <a:srgbClr val="FFFFFF"/>
                  </a:gs>
                </a:gsLst>
                <a:lin ang="5400000" scaled="0"/>
              </a:gradFill>
              <a:latin typeface="Segoe UI Light"/>
            </a:endParaRPr>
          </a:p>
        </p:txBody>
      </p:sp>
      <p:sp>
        <p:nvSpPr>
          <p:cNvPr id="49" name="TextBox 48"/>
          <p:cNvSpPr txBox="1"/>
          <p:nvPr/>
        </p:nvSpPr>
        <p:spPr>
          <a:xfrm>
            <a:off x="163411" y="1493747"/>
            <a:ext cx="2891678" cy="4154984"/>
          </a:xfrm>
          <a:prstGeom prst="rect">
            <a:avLst/>
          </a:prstGeom>
          <a:noFill/>
        </p:spPr>
        <p:txBody>
          <a:bodyPr wrap="square" rtlCol="0">
            <a:spAutoFit/>
          </a:bodyPr>
          <a:lstStyle/>
          <a:p>
            <a:pPr marL="9525" marR="0">
              <a:spcBef>
                <a:spcPts val="0"/>
              </a:spcBef>
              <a:spcAft>
                <a:spcPts val="0"/>
              </a:spcAft>
            </a:pPr>
            <a:r>
              <a:rPr lang="en-US" sz="2400" dirty="0">
                <a:latin typeface="Times New Roman" charset="0"/>
                <a:ea typeface="Times New Roman" charset="0"/>
              </a:rPr>
              <a:t>“The sacred forty days which Christ</a:t>
            </a:r>
          </a:p>
          <a:p>
            <a:pPr marL="9525" marR="0">
              <a:spcBef>
                <a:spcPts val="0"/>
              </a:spcBef>
              <a:spcAft>
                <a:spcPts val="0"/>
              </a:spcAft>
            </a:pPr>
            <a:r>
              <a:rPr lang="en-US" sz="2400" dirty="0">
                <a:latin typeface="Times New Roman" charset="0"/>
                <a:ea typeface="Times New Roman" charset="0"/>
              </a:rPr>
              <a:t>fasted, is preceded by a week considered either as an</a:t>
            </a:r>
          </a:p>
          <a:p>
            <a:pPr marL="9525" marR="0">
              <a:spcBef>
                <a:spcPts val="0"/>
              </a:spcBef>
              <a:spcAft>
                <a:spcPts val="0"/>
              </a:spcAft>
            </a:pPr>
            <a:r>
              <a:rPr lang="en-US" sz="2400" dirty="0">
                <a:latin typeface="Times New Roman" charset="0"/>
                <a:ea typeface="Times New Roman" charset="0"/>
              </a:rPr>
              <a:t>introductory week for the sacred forty days or as compensation</a:t>
            </a:r>
          </a:p>
          <a:p>
            <a:pPr marL="9525" marR="0">
              <a:spcBef>
                <a:spcPts val="0"/>
              </a:spcBef>
              <a:spcAft>
                <a:spcPts val="0"/>
              </a:spcAft>
            </a:pPr>
            <a:r>
              <a:rPr lang="en-US" sz="2400" dirty="0">
                <a:latin typeface="Times New Roman" charset="0"/>
                <a:ea typeface="Times New Roman" charset="0"/>
              </a:rPr>
              <a:t>for the Saturdays when abstention from food is not allowed.”</a:t>
            </a:r>
          </a:p>
        </p:txBody>
      </p:sp>
    </p:spTree>
    <p:extLst>
      <p:ext uri="{BB962C8B-B14F-4D97-AF65-F5344CB8AC3E}">
        <p14:creationId xmlns:p14="http://schemas.microsoft.com/office/powerpoint/2010/main" val="19739466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2" presetClass="entr" presetSubtype="8" decel="100000" fill="hold" grpId="0" nodeType="withEffect">
                                  <p:stCondLst>
                                    <p:cond delay="250"/>
                                  </p:stCondLst>
                                  <p:childTnLst>
                                    <p:set>
                                      <p:cBhvr>
                                        <p:cTn id="9" dur="1" fill="hold">
                                          <p:stCondLst>
                                            <p:cond delay="0"/>
                                          </p:stCondLst>
                                        </p:cTn>
                                        <p:tgtEl>
                                          <p:spTgt spid="47"/>
                                        </p:tgtEl>
                                        <p:attrNameLst>
                                          <p:attrName>style.visibility</p:attrName>
                                        </p:attrNameLst>
                                      </p:cBhvr>
                                      <p:to>
                                        <p:strVal val="visible"/>
                                      </p:to>
                                    </p:set>
                                    <p:anim calcmode="lin" valueType="num">
                                      <p:cBhvr additive="base">
                                        <p:cTn id="10" dur="500" fill="hold"/>
                                        <p:tgtEl>
                                          <p:spTgt spid="47"/>
                                        </p:tgtEl>
                                        <p:attrNameLst>
                                          <p:attrName>ppt_x</p:attrName>
                                        </p:attrNameLst>
                                      </p:cBhvr>
                                      <p:tavLst>
                                        <p:tav tm="0">
                                          <p:val>
                                            <p:strVal val="0-#ppt_w/2"/>
                                          </p:val>
                                        </p:tav>
                                        <p:tav tm="100000">
                                          <p:val>
                                            <p:strVal val="#ppt_x"/>
                                          </p:val>
                                        </p:tav>
                                      </p:tavLst>
                                    </p:anim>
                                    <p:anim calcmode="lin" valueType="num">
                                      <p:cBhvr additive="base">
                                        <p:cTn id="11" dur="500" fill="hold"/>
                                        <p:tgtEl>
                                          <p:spTgt spid="47"/>
                                        </p:tgtEl>
                                        <p:attrNameLst>
                                          <p:attrName>ppt_y</p:attrName>
                                        </p:attrNameLst>
                                      </p:cBhvr>
                                      <p:tavLst>
                                        <p:tav tm="0">
                                          <p:val>
                                            <p:strVal val="#ppt_y"/>
                                          </p:val>
                                        </p:tav>
                                        <p:tav tm="100000">
                                          <p:val>
                                            <p:strVal val="#ppt_y"/>
                                          </p:val>
                                        </p:tav>
                                      </p:tavLst>
                                    </p:anim>
                                  </p:childTnLst>
                                </p:cTn>
                              </p:par>
                              <p:par>
                                <p:cTn id="12" presetID="63" presetClass="path" presetSubtype="0" decel="100000" fill="hold" grpId="1" nodeType="withEffect">
                                  <p:stCondLst>
                                    <p:cond delay="250"/>
                                  </p:stCondLst>
                                  <p:childTnLst>
                                    <p:animMotion origin="layout" path="M 4.58333E-6 -1.85185E-6 L 0.04609 -1.85185E-6 " pathEditMode="relative" rAng="0" ptsTypes="AA">
                                      <p:cBhvr>
                                        <p:cTn id="13" dur="750" spd="-100000" fill="hold"/>
                                        <p:tgtEl>
                                          <p:spTgt spid="48"/>
                                        </p:tgtEl>
                                        <p:attrNameLst>
                                          <p:attrName>ppt_x</p:attrName>
                                          <p:attrName>ppt_y</p:attrName>
                                        </p:attrNameLst>
                                      </p:cBhvr>
                                      <p:rCtr x="2305" y="0"/>
                                    </p:animMotion>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8" grpId="1"/>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xmlns="" id="{A8FE8358-D1B6-41FA-881B-F9C86EB5410D}"/>
              </a:ext>
            </a:extLst>
          </p:cNvPr>
          <p:cNvSpPr/>
          <p:nvPr/>
        </p:nvSpPr>
        <p:spPr bwMode="auto">
          <a:xfrm>
            <a:off x="9462077" y="2867898"/>
            <a:ext cx="2729923" cy="3990101"/>
          </a:xfrm>
          <a:prstGeom prst="rect">
            <a:avLst/>
          </a:prstGeom>
          <a:solidFill>
            <a:schemeClr val="tx2">
              <a:lumMod val="10000"/>
              <a:alpha val="84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r>
              <a:rPr lang="en-US" dirty="0"/>
              <a:t>Fasting =</a:t>
            </a:r>
          </a:p>
          <a:p>
            <a:r>
              <a:rPr lang="en-US" b="1" dirty="0"/>
              <a:t>1)  </a:t>
            </a:r>
            <a:r>
              <a:rPr lang="en-US" b="1" dirty="0">
                <a:solidFill>
                  <a:schemeClr val="accent2">
                    <a:lumMod val="60000"/>
                    <a:lumOff val="40000"/>
                  </a:schemeClr>
                </a:solidFill>
              </a:rPr>
              <a:t>ABSTAINING</a:t>
            </a:r>
            <a:r>
              <a:rPr lang="en-US" b="1" dirty="0"/>
              <a:t> for a period of time and feeling hungry </a:t>
            </a:r>
            <a:r>
              <a:rPr lang="en-US" i="1" dirty="0"/>
              <a:t>(set by Church but can be tailored by Father Confessor)</a:t>
            </a:r>
          </a:p>
          <a:p>
            <a:endParaRPr lang="en-US" dirty="0"/>
          </a:p>
          <a:p>
            <a:r>
              <a:rPr lang="en-US" b="1" dirty="0"/>
              <a:t>2) Then, </a:t>
            </a:r>
            <a:r>
              <a:rPr lang="en-US" b="1" dirty="0">
                <a:solidFill>
                  <a:schemeClr val="accent2">
                    <a:lumMod val="60000"/>
                    <a:lumOff val="40000"/>
                  </a:schemeClr>
                </a:solidFill>
              </a:rPr>
              <a:t>LIMITING</a:t>
            </a:r>
            <a:r>
              <a:rPr lang="en-US" b="1" dirty="0"/>
              <a:t> what you eat</a:t>
            </a:r>
          </a:p>
          <a:p>
            <a:pPr marL="742950" lvl="1" indent="-285750">
              <a:buFontTx/>
              <a:buChar char="-"/>
            </a:pPr>
            <a:r>
              <a:rPr lang="en-US" b="1" dirty="0"/>
              <a:t>Kind</a:t>
            </a:r>
          </a:p>
          <a:p>
            <a:pPr marL="742950" lvl="1" indent="-285750">
              <a:buFontTx/>
              <a:buChar char="-"/>
            </a:pPr>
            <a:r>
              <a:rPr lang="en-US" b="1" dirty="0"/>
              <a:t>Quantity</a:t>
            </a:r>
          </a:p>
          <a:p>
            <a:pPr marL="742950" lvl="1" indent="-285750">
              <a:buFontTx/>
              <a:buChar char="-"/>
            </a:pPr>
            <a:r>
              <a:rPr lang="en-US" b="1" dirty="0"/>
              <a:t>Quality</a:t>
            </a:r>
          </a:p>
        </p:txBody>
      </p:sp>
      <p:pic>
        <p:nvPicPr>
          <p:cNvPr id="43" name="Picture 4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52" y="0"/>
            <a:ext cx="3507098" cy="6858000"/>
          </a:xfrm>
          <a:prstGeom prst="rect">
            <a:avLst/>
          </a:prstGeom>
        </p:spPr>
      </p:pic>
      <p:sp>
        <p:nvSpPr>
          <p:cNvPr id="6"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graphicFrame>
        <p:nvGraphicFramePr>
          <p:cNvPr id="3" name="Table 2"/>
          <p:cNvGraphicFramePr>
            <a:graphicFrameLocks noGrp="1"/>
          </p:cNvGraphicFramePr>
          <p:nvPr>
            <p:extLst>
              <p:ext uri="{D42A27DB-BD31-4B8C-83A1-F6EECF244321}">
                <p14:modId xmlns:p14="http://schemas.microsoft.com/office/powerpoint/2010/main" val="1790004728"/>
              </p:ext>
            </p:extLst>
          </p:nvPr>
        </p:nvGraphicFramePr>
        <p:xfrm>
          <a:off x="4910876" y="3020720"/>
          <a:ext cx="4358977" cy="3306663"/>
        </p:xfrm>
        <a:graphic>
          <a:graphicData uri="http://schemas.openxmlformats.org/drawingml/2006/table">
            <a:tbl>
              <a:tblPr firstRow="1" bandRow="1">
                <a:tableStyleId>{5C22544A-7EE6-4342-B048-85BDC9FD1C3A}</a:tableStyleId>
              </a:tblPr>
              <a:tblGrid>
                <a:gridCol w="622711">
                  <a:extLst>
                    <a:ext uri="{9D8B030D-6E8A-4147-A177-3AD203B41FA5}">
                      <a16:colId xmlns:a16="http://schemas.microsoft.com/office/drawing/2014/main" xmlns="" val="20000"/>
                    </a:ext>
                  </a:extLst>
                </a:gridCol>
                <a:gridCol w="622711">
                  <a:extLst>
                    <a:ext uri="{9D8B030D-6E8A-4147-A177-3AD203B41FA5}">
                      <a16:colId xmlns:a16="http://schemas.microsoft.com/office/drawing/2014/main" xmlns="" val="20001"/>
                    </a:ext>
                  </a:extLst>
                </a:gridCol>
                <a:gridCol w="622711">
                  <a:extLst>
                    <a:ext uri="{9D8B030D-6E8A-4147-A177-3AD203B41FA5}">
                      <a16:colId xmlns:a16="http://schemas.microsoft.com/office/drawing/2014/main" xmlns="" val="20002"/>
                    </a:ext>
                  </a:extLst>
                </a:gridCol>
                <a:gridCol w="622711">
                  <a:extLst>
                    <a:ext uri="{9D8B030D-6E8A-4147-A177-3AD203B41FA5}">
                      <a16:colId xmlns:a16="http://schemas.microsoft.com/office/drawing/2014/main" xmlns="" val="20003"/>
                    </a:ext>
                  </a:extLst>
                </a:gridCol>
                <a:gridCol w="622711">
                  <a:extLst>
                    <a:ext uri="{9D8B030D-6E8A-4147-A177-3AD203B41FA5}">
                      <a16:colId xmlns:a16="http://schemas.microsoft.com/office/drawing/2014/main" xmlns="" val="20004"/>
                    </a:ext>
                  </a:extLst>
                </a:gridCol>
                <a:gridCol w="622711">
                  <a:extLst>
                    <a:ext uri="{9D8B030D-6E8A-4147-A177-3AD203B41FA5}">
                      <a16:colId xmlns:a16="http://schemas.microsoft.com/office/drawing/2014/main" xmlns="" val="20005"/>
                    </a:ext>
                  </a:extLst>
                </a:gridCol>
                <a:gridCol w="622711">
                  <a:extLst>
                    <a:ext uri="{9D8B030D-6E8A-4147-A177-3AD203B41FA5}">
                      <a16:colId xmlns:a16="http://schemas.microsoft.com/office/drawing/2014/main" xmlns="" val="20006"/>
                    </a:ext>
                  </a:extLst>
                </a:gridCol>
              </a:tblGrid>
              <a:tr h="367407">
                <a:tc>
                  <a:txBody>
                    <a:bodyPr/>
                    <a:lstStyle/>
                    <a:p>
                      <a:pPr marL="0" algn="ctr" defTabSz="914400" rtl="0" eaLnBrk="1" latinLnBrk="0" hangingPunct="1"/>
                      <a:r>
                        <a:rPr lang="en-US" sz="1800" b="1" kern="1200" dirty="0">
                          <a:solidFill>
                            <a:srgbClr val="FEFDFF"/>
                          </a:solidFill>
                          <a:latin typeface="+mn-lt"/>
                          <a:ea typeface="+mn-ea"/>
                          <a:cs typeface="+mn-cs"/>
                        </a:rPr>
                        <a:t>M</a:t>
                      </a:r>
                    </a:p>
                  </a:txBody>
                  <a:tcPr>
                    <a:solidFill>
                      <a:schemeClr val="tx2">
                        <a:lumMod val="25000"/>
                      </a:schemeClr>
                    </a:solidFill>
                  </a:tcPr>
                </a:tc>
                <a:tc>
                  <a:txBody>
                    <a:bodyPr/>
                    <a:lstStyle/>
                    <a:p>
                      <a:pPr algn="ctr"/>
                      <a:r>
                        <a:rPr lang="en-US" dirty="0">
                          <a:solidFill>
                            <a:srgbClr val="FEFDFF"/>
                          </a:solidFill>
                        </a:rPr>
                        <a:t>T</a:t>
                      </a:r>
                    </a:p>
                  </a:txBody>
                  <a:tcPr>
                    <a:solidFill>
                      <a:schemeClr val="tx2">
                        <a:lumMod val="25000"/>
                      </a:schemeClr>
                    </a:solidFill>
                  </a:tcPr>
                </a:tc>
                <a:tc>
                  <a:txBody>
                    <a:bodyPr/>
                    <a:lstStyle/>
                    <a:p>
                      <a:pPr algn="ctr"/>
                      <a:r>
                        <a:rPr lang="en-US" dirty="0"/>
                        <a:t>W</a:t>
                      </a:r>
                    </a:p>
                  </a:txBody>
                  <a:tcPr>
                    <a:solidFill>
                      <a:schemeClr val="tx2">
                        <a:lumMod val="25000"/>
                      </a:schemeClr>
                    </a:solidFill>
                  </a:tcPr>
                </a:tc>
                <a:tc>
                  <a:txBody>
                    <a:bodyPr/>
                    <a:lstStyle/>
                    <a:p>
                      <a:pPr algn="ctr"/>
                      <a:r>
                        <a:rPr lang="en-US" dirty="0"/>
                        <a:t>TH</a:t>
                      </a:r>
                    </a:p>
                  </a:txBody>
                  <a:tcPr>
                    <a:solidFill>
                      <a:schemeClr val="tx2">
                        <a:lumMod val="25000"/>
                      </a:schemeClr>
                    </a:solidFill>
                  </a:tcPr>
                </a:tc>
                <a:tc>
                  <a:txBody>
                    <a:bodyPr/>
                    <a:lstStyle/>
                    <a:p>
                      <a:pPr algn="ctr"/>
                      <a:r>
                        <a:rPr lang="en-US" dirty="0"/>
                        <a:t>F</a:t>
                      </a:r>
                    </a:p>
                  </a:txBody>
                  <a:tcPr>
                    <a:solidFill>
                      <a:schemeClr val="tx2">
                        <a:lumMod val="25000"/>
                      </a:schemeClr>
                    </a:solidFill>
                  </a:tcPr>
                </a:tc>
                <a:tc>
                  <a:txBody>
                    <a:bodyPr/>
                    <a:lstStyle/>
                    <a:p>
                      <a:r>
                        <a:rPr lang="en-US" dirty="0"/>
                        <a:t>Sat</a:t>
                      </a:r>
                    </a:p>
                  </a:txBody>
                  <a:tcPr>
                    <a:solidFill>
                      <a:schemeClr val="tx2">
                        <a:lumMod val="25000"/>
                      </a:schemeClr>
                    </a:solidFill>
                  </a:tcPr>
                </a:tc>
                <a:tc>
                  <a:txBody>
                    <a:bodyPr/>
                    <a:lstStyle/>
                    <a:p>
                      <a:r>
                        <a:rPr lang="en-US" dirty="0"/>
                        <a:t>Sun</a:t>
                      </a:r>
                    </a:p>
                  </a:txBody>
                  <a:tcPr>
                    <a:solidFill>
                      <a:schemeClr val="tx2">
                        <a:lumMod val="25000"/>
                      </a:schemeClr>
                    </a:solidFill>
                  </a:tcPr>
                </a:tc>
                <a:extLst>
                  <a:ext uri="{0D108BD9-81ED-4DB2-BD59-A6C34878D82A}">
                    <a16:rowId xmlns:a16="http://schemas.microsoft.com/office/drawing/2014/main" xmlns="" val="10000"/>
                  </a:ext>
                </a:extLst>
              </a:tr>
              <a:tr h="367407">
                <a:tc>
                  <a:txBody>
                    <a:bodyPr/>
                    <a:lstStyle/>
                    <a:p>
                      <a:endParaRPr lang="en-US" sz="1800" b="0" kern="1200" dirty="0">
                        <a:solidFill>
                          <a:schemeClr val="dk1"/>
                        </a:solidFill>
                        <a:latin typeface="+mn-lt"/>
                        <a:ea typeface="+mn-ea"/>
                        <a:cs typeface="+mn-cs"/>
                      </a:endParaRPr>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1"/>
                  </a:ext>
                </a:extLst>
              </a:tr>
              <a:tr h="367407">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2"/>
                  </a:ext>
                </a:extLst>
              </a:tr>
              <a:tr h="367407">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3"/>
                  </a:ext>
                </a:extLst>
              </a:tr>
              <a:tr h="367407">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4"/>
                  </a:ext>
                </a:extLst>
              </a:tr>
              <a:tr h="367407">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5"/>
                  </a:ext>
                </a:extLst>
              </a:tr>
              <a:tr h="367407">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6"/>
                  </a:ext>
                </a:extLst>
              </a:tr>
              <a:tr h="367407">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7"/>
                  </a:ext>
                </a:extLst>
              </a:tr>
              <a:tr h="3674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11052673"/>
              </p:ext>
            </p:extLst>
          </p:nvPr>
        </p:nvGraphicFramePr>
        <p:xfrm>
          <a:off x="3783785" y="3388127"/>
          <a:ext cx="622711" cy="2939256"/>
        </p:xfrm>
        <a:graphic>
          <a:graphicData uri="http://schemas.openxmlformats.org/drawingml/2006/table">
            <a:tbl>
              <a:tblPr firstRow="1" bandRow="1">
                <a:tableStyleId>{5C22544A-7EE6-4342-B048-85BDC9FD1C3A}</a:tableStyleId>
              </a:tblPr>
              <a:tblGrid>
                <a:gridCol w="622711">
                  <a:extLst>
                    <a:ext uri="{9D8B030D-6E8A-4147-A177-3AD203B41FA5}">
                      <a16:colId xmlns:a16="http://schemas.microsoft.com/office/drawing/2014/main" xmlns="" val="20000"/>
                    </a:ext>
                  </a:extLst>
                </a:gridCol>
              </a:tblGrid>
              <a:tr h="367407">
                <a:tc>
                  <a:txBody>
                    <a:bodyPr/>
                    <a:lstStyle/>
                    <a:p>
                      <a:r>
                        <a:rPr lang="en-US" sz="1800" b="0" kern="1200" dirty="0">
                          <a:solidFill>
                            <a:schemeClr val="dk1"/>
                          </a:solidFill>
                          <a:latin typeface="+mn-lt"/>
                          <a:ea typeface="+mn-ea"/>
                          <a:cs typeface="+mn-cs"/>
                        </a:rPr>
                        <a:t>1</a:t>
                      </a:r>
                    </a:p>
                  </a:txBody>
                  <a:tcPr>
                    <a:solidFill>
                      <a:srgbClr val="ECF2EA"/>
                    </a:solidFill>
                  </a:tcPr>
                </a:tc>
                <a:extLst>
                  <a:ext uri="{0D108BD9-81ED-4DB2-BD59-A6C34878D82A}">
                    <a16:rowId xmlns:a16="http://schemas.microsoft.com/office/drawing/2014/main" xmlns="" val="10000"/>
                  </a:ext>
                </a:extLst>
              </a:tr>
              <a:tr h="367407">
                <a:tc>
                  <a:txBody>
                    <a:bodyPr/>
                    <a:lstStyle/>
                    <a:p>
                      <a:r>
                        <a:rPr lang="en-US" dirty="0"/>
                        <a:t>2</a:t>
                      </a:r>
                    </a:p>
                  </a:txBody>
                  <a:tcPr/>
                </a:tc>
                <a:extLst>
                  <a:ext uri="{0D108BD9-81ED-4DB2-BD59-A6C34878D82A}">
                    <a16:rowId xmlns:a16="http://schemas.microsoft.com/office/drawing/2014/main" xmlns="" val="10001"/>
                  </a:ext>
                </a:extLst>
              </a:tr>
              <a:tr h="367407">
                <a:tc>
                  <a:txBody>
                    <a:bodyPr/>
                    <a:lstStyle/>
                    <a:p>
                      <a:r>
                        <a:rPr lang="en-US" dirty="0"/>
                        <a:t>3</a:t>
                      </a:r>
                    </a:p>
                  </a:txBody>
                  <a:tcPr/>
                </a:tc>
                <a:extLst>
                  <a:ext uri="{0D108BD9-81ED-4DB2-BD59-A6C34878D82A}">
                    <a16:rowId xmlns:a16="http://schemas.microsoft.com/office/drawing/2014/main" xmlns="" val="10002"/>
                  </a:ext>
                </a:extLst>
              </a:tr>
              <a:tr h="367407">
                <a:tc>
                  <a:txBody>
                    <a:bodyPr/>
                    <a:lstStyle/>
                    <a:p>
                      <a:r>
                        <a:rPr lang="en-US" dirty="0"/>
                        <a:t>4</a:t>
                      </a:r>
                    </a:p>
                  </a:txBody>
                  <a:tcPr/>
                </a:tc>
                <a:extLst>
                  <a:ext uri="{0D108BD9-81ED-4DB2-BD59-A6C34878D82A}">
                    <a16:rowId xmlns:a16="http://schemas.microsoft.com/office/drawing/2014/main" xmlns="" val="10003"/>
                  </a:ext>
                </a:extLst>
              </a:tr>
              <a:tr h="367407">
                <a:tc>
                  <a:txBody>
                    <a:bodyPr/>
                    <a:lstStyle/>
                    <a:p>
                      <a:r>
                        <a:rPr lang="en-US" dirty="0"/>
                        <a:t>5</a:t>
                      </a:r>
                    </a:p>
                  </a:txBody>
                  <a:tcPr/>
                </a:tc>
                <a:extLst>
                  <a:ext uri="{0D108BD9-81ED-4DB2-BD59-A6C34878D82A}">
                    <a16:rowId xmlns:a16="http://schemas.microsoft.com/office/drawing/2014/main" xmlns="" val="10004"/>
                  </a:ext>
                </a:extLst>
              </a:tr>
              <a:tr h="367407">
                <a:tc>
                  <a:txBody>
                    <a:bodyPr/>
                    <a:lstStyle/>
                    <a:p>
                      <a:r>
                        <a:rPr lang="en-US" dirty="0"/>
                        <a:t>6</a:t>
                      </a:r>
                    </a:p>
                  </a:txBody>
                  <a:tcPr/>
                </a:tc>
                <a:extLst>
                  <a:ext uri="{0D108BD9-81ED-4DB2-BD59-A6C34878D82A}">
                    <a16:rowId xmlns:a16="http://schemas.microsoft.com/office/drawing/2014/main" xmlns="" val="10005"/>
                  </a:ext>
                </a:extLst>
              </a:tr>
              <a:tr h="367407">
                <a:tc>
                  <a:txBody>
                    <a:bodyPr/>
                    <a:lstStyle/>
                    <a:p>
                      <a:r>
                        <a:rPr lang="en-US" dirty="0"/>
                        <a:t>7</a:t>
                      </a:r>
                    </a:p>
                  </a:txBody>
                  <a:tcPr/>
                </a:tc>
                <a:extLst>
                  <a:ext uri="{0D108BD9-81ED-4DB2-BD59-A6C34878D82A}">
                    <a16:rowId xmlns:a16="http://schemas.microsoft.com/office/drawing/2014/main" xmlns="" val="10006"/>
                  </a:ext>
                </a:extLst>
              </a:tr>
              <a:tr h="367407">
                <a:tc>
                  <a:txBody>
                    <a:bodyPr/>
                    <a:lstStyle/>
                    <a:p>
                      <a:r>
                        <a:rPr lang="en-US" dirty="0"/>
                        <a:t>8</a:t>
                      </a:r>
                    </a:p>
                  </a:txBody>
                  <a:tcPr/>
                </a:tc>
                <a:extLst>
                  <a:ext uri="{0D108BD9-81ED-4DB2-BD59-A6C34878D82A}">
                    <a16:rowId xmlns:a16="http://schemas.microsoft.com/office/drawing/2014/main" xmlns="" val="10007"/>
                  </a:ext>
                </a:extLst>
              </a:tr>
            </a:tbl>
          </a:graphicData>
        </a:graphic>
      </p:graphicFrame>
      <p:sp>
        <p:nvSpPr>
          <p:cNvPr id="18" name="TextBox 17"/>
          <p:cNvSpPr txBox="1"/>
          <p:nvPr/>
        </p:nvSpPr>
        <p:spPr>
          <a:xfrm>
            <a:off x="4910876" y="5958051"/>
            <a:ext cx="3101010" cy="369332"/>
          </a:xfrm>
          <a:prstGeom prst="rect">
            <a:avLst/>
          </a:prstGeom>
          <a:noFill/>
        </p:spPr>
        <p:txBody>
          <a:bodyPr wrap="square" rtlCol="0">
            <a:spAutoFit/>
          </a:bodyPr>
          <a:lstStyle/>
          <a:p>
            <a:pPr algn="ctr"/>
            <a:r>
              <a:rPr lang="en-US" dirty="0">
                <a:solidFill>
                  <a:schemeClr val="bg2"/>
                </a:solidFill>
              </a:rPr>
              <a:t>Holy Week</a:t>
            </a:r>
          </a:p>
        </p:txBody>
      </p:sp>
      <p:sp>
        <p:nvSpPr>
          <p:cNvPr id="41" name="Rectangle 40">
            <a:extLst>
              <a:ext uri="{FF2B5EF4-FFF2-40B4-BE49-F238E27FC236}">
                <a16:creationId xmlns:a16="http://schemas.microsoft.com/office/drawing/2014/main" xmlns="" id="{A8FE8358-D1B6-41FA-881B-F9C86EB5410D}"/>
              </a:ext>
            </a:extLst>
          </p:cNvPr>
          <p:cNvSpPr/>
          <p:nvPr/>
        </p:nvSpPr>
        <p:spPr bwMode="auto">
          <a:xfrm>
            <a:off x="4250" y="0"/>
            <a:ext cx="3507099" cy="6862973"/>
          </a:xfrm>
          <a:prstGeom prst="rect">
            <a:avLst/>
          </a:prstGeom>
          <a:solidFill>
            <a:schemeClr val="tx2">
              <a:lumMod val="10000"/>
              <a:alpha val="84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solidFill>
                <a:schemeClr val="bg2"/>
              </a:solidFill>
              <a:latin typeface="Segoe UI Semilight"/>
              <a:ea typeface="Segoe UI" pitchFamily="34" charset="0"/>
              <a:cs typeface="Segoe UI" pitchFamily="34" charset="0"/>
            </a:endParaRPr>
          </a:p>
        </p:txBody>
      </p:sp>
      <p:sp>
        <p:nvSpPr>
          <p:cNvPr id="42" name="TextBox 41">
            <a:extLst>
              <a:ext uri="{FF2B5EF4-FFF2-40B4-BE49-F238E27FC236}">
                <a16:creationId xmlns:a16="http://schemas.microsoft.com/office/drawing/2014/main" xmlns="" id="{CAD6ABAF-F1D7-4209-A723-56AAF2E8198A}"/>
              </a:ext>
            </a:extLst>
          </p:cNvPr>
          <p:cNvSpPr txBox="1"/>
          <p:nvPr/>
        </p:nvSpPr>
        <p:spPr>
          <a:xfrm>
            <a:off x="179846" y="27835"/>
            <a:ext cx="2961358" cy="735033"/>
          </a:xfrm>
          <a:prstGeom prst="rect">
            <a:avLst/>
          </a:prstGeom>
          <a:noFill/>
        </p:spPr>
        <p:txBody>
          <a:bodyPr wrap="square" lIns="143428" tIns="89642" rIns="143428" bIns="89642" rtlCol="0">
            <a:spAutoFit/>
          </a:bodyPr>
          <a:lstStyle/>
          <a:p>
            <a:pPr defTabSz="914367" fontAlgn="base">
              <a:lnSpc>
                <a:spcPct val="90000"/>
              </a:lnSpc>
              <a:spcBef>
                <a:spcPts val="588"/>
              </a:spcBef>
              <a:spcAft>
                <a:spcPts val="588"/>
              </a:spcAft>
              <a:defRPr/>
            </a:pPr>
            <a:r>
              <a:rPr lang="en-US" sz="4000" dirty="0">
                <a:gradFill>
                  <a:gsLst>
                    <a:gs pos="2917">
                      <a:srgbClr val="FFFFFF"/>
                    </a:gs>
                    <a:gs pos="100000">
                      <a:srgbClr val="FFFFFF"/>
                    </a:gs>
                  </a:gsLst>
                  <a:lin ang="5400000" scaled="0"/>
                </a:gradFill>
                <a:latin typeface="Segoe UI Light"/>
              </a:rPr>
              <a:t>Rites</a:t>
            </a:r>
          </a:p>
        </p:txBody>
      </p:sp>
      <p:sp>
        <p:nvSpPr>
          <p:cNvPr id="46" name="TextBox 45"/>
          <p:cNvSpPr txBox="1"/>
          <p:nvPr/>
        </p:nvSpPr>
        <p:spPr>
          <a:xfrm>
            <a:off x="88128" y="649867"/>
            <a:ext cx="3452507" cy="6270947"/>
          </a:xfrm>
          <a:prstGeom prst="rect">
            <a:avLst/>
          </a:prstGeom>
          <a:noFill/>
        </p:spPr>
        <p:txBody>
          <a:bodyPr wrap="square" rtlCol="0">
            <a:spAutoFit/>
          </a:bodyPr>
          <a:lstStyle/>
          <a:p>
            <a:pPr marL="0" lvl="1"/>
            <a:r>
              <a:rPr lang="en-US" sz="1600" dirty="0"/>
              <a:t>1245 AD collection of Church and Civil Laws by “Al-</a:t>
            </a:r>
            <a:r>
              <a:rPr lang="en-US" sz="1600" dirty="0" err="1"/>
              <a:t>Safawy</a:t>
            </a:r>
            <a:r>
              <a:rPr lang="en-US" sz="1600" dirty="0"/>
              <a:t> Le Ibn Al-</a:t>
            </a:r>
            <a:r>
              <a:rPr lang="en-US" sz="1600" dirty="0" err="1"/>
              <a:t>Assal</a:t>
            </a:r>
            <a:r>
              <a:rPr lang="en-US" sz="1600" dirty="0"/>
              <a:t>”:</a:t>
            </a:r>
          </a:p>
          <a:p>
            <a:endParaRPr lang="en-US" sz="1050" b="1" dirty="0">
              <a:solidFill>
                <a:schemeClr val="accent5">
                  <a:lumMod val="20000"/>
                  <a:lumOff val="80000"/>
                </a:schemeClr>
              </a:solidFill>
              <a:latin typeface="Calibri" charset="0"/>
              <a:ea typeface="Calibri" charset="0"/>
              <a:cs typeface="Calibri" charset="0"/>
            </a:endParaRPr>
          </a:p>
          <a:p>
            <a:r>
              <a:rPr lang="en-US" b="1" dirty="0">
                <a:solidFill>
                  <a:schemeClr val="accent5">
                    <a:lumMod val="20000"/>
                    <a:lumOff val="80000"/>
                  </a:schemeClr>
                </a:solidFill>
                <a:latin typeface="Calibri" charset="0"/>
                <a:ea typeface="Calibri" charset="0"/>
                <a:cs typeface="Calibri" charset="0"/>
              </a:rPr>
              <a:t>Abstain until sunset &amp; no fish</a:t>
            </a:r>
          </a:p>
          <a:p>
            <a:r>
              <a:rPr lang="en-US" dirty="0">
                <a:solidFill>
                  <a:schemeClr val="accent5">
                    <a:lumMod val="20000"/>
                    <a:lumOff val="80000"/>
                  </a:schemeClr>
                </a:solidFill>
                <a:latin typeface="Calibri" charset="0"/>
                <a:ea typeface="Calibri" charset="0"/>
                <a:cs typeface="Calibri" charset="0"/>
              </a:rPr>
              <a:t>“</a:t>
            </a:r>
            <a:r>
              <a:rPr lang="en-US" dirty="0"/>
              <a:t>All Nazarene (‘</a:t>
            </a:r>
            <a:r>
              <a:rPr lang="en-US" dirty="0" err="1"/>
              <a:t>Nassara</a:t>
            </a:r>
            <a:r>
              <a:rPr lang="en-US" dirty="0"/>
              <a:t>’ meaning Christians) are required to fast the holy forty days (lent) </a:t>
            </a:r>
            <a:r>
              <a:rPr lang="is-IS" dirty="0"/>
              <a:t>…</a:t>
            </a:r>
            <a:r>
              <a:rPr lang="en-US" dirty="0"/>
              <a:t>. This fast is to be abstention to the end of the day (sunset around 6 PM). </a:t>
            </a:r>
            <a:r>
              <a:rPr lang="is-IS" dirty="0"/>
              <a:t>… </a:t>
            </a:r>
            <a:r>
              <a:rPr lang="en-US" dirty="0"/>
              <a:t>No abstention on Sundays or Saturdays.”</a:t>
            </a:r>
          </a:p>
          <a:p>
            <a:endParaRPr lang="en-US" sz="900" dirty="0"/>
          </a:p>
          <a:p>
            <a:r>
              <a:rPr lang="en-US" b="1" dirty="0">
                <a:solidFill>
                  <a:schemeClr val="accent5">
                    <a:lumMod val="20000"/>
                    <a:lumOff val="80000"/>
                  </a:schemeClr>
                </a:solidFill>
                <a:latin typeface="Calibri" charset="0"/>
                <a:ea typeface="Calibri" charset="0"/>
                <a:cs typeface="Calibri" charset="0"/>
              </a:rPr>
              <a:t>No Synaxarion feasts during week</a:t>
            </a:r>
          </a:p>
          <a:p>
            <a:r>
              <a:rPr lang="en-US" dirty="0">
                <a:solidFill>
                  <a:schemeClr val="accent5">
                    <a:lumMod val="20000"/>
                    <a:lumOff val="80000"/>
                  </a:schemeClr>
                </a:solidFill>
                <a:latin typeface="Calibri" charset="0"/>
                <a:ea typeface="Calibri" charset="0"/>
                <a:cs typeface="Calibri" charset="0"/>
              </a:rPr>
              <a:t>“</a:t>
            </a:r>
            <a:r>
              <a:rPr lang="en-US" dirty="0"/>
              <a:t>During the forty days (lent) they should not celebrate the martyrs on week days, but to do those remembrance only on Saturdays and Sundays.”</a:t>
            </a:r>
          </a:p>
          <a:p>
            <a:endParaRPr lang="en-US" sz="800" dirty="0"/>
          </a:p>
          <a:p>
            <a:r>
              <a:rPr lang="en-US" b="1" dirty="0">
                <a:solidFill>
                  <a:schemeClr val="accent5">
                    <a:lumMod val="20000"/>
                    <a:lumOff val="80000"/>
                  </a:schemeClr>
                </a:solidFill>
                <a:latin typeface="Calibri" charset="0"/>
                <a:ea typeface="Calibri" charset="0"/>
                <a:cs typeface="Calibri" charset="0"/>
              </a:rPr>
              <a:t>No social celebrations </a:t>
            </a:r>
          </a:p>
          <a:p>
            <a:r>
              <a:rPr lang="en-US" dirty="0"/>
              <a:t>“During the forty days (lent) there should be no wedding, no celebration, and no sitting to drink (parties or social gatherings).</a:t>
            </a:r>
          </a:p>
        </p:txBody>
      </p:sp>
      <p:sp>
        <p:nvSpPr>
          <p:cNvPr id="47" name="TextBox 46"/>
          <p:cNvSpPr txBox="1"/>
          <p:nvPr/>
        </p:nvSpPr>
        <p:spPr>
          <a:xfrm>
            <a:off x="4910876" y="4436512"/>
            <a:ext cx="3101010" cy="923330"/>
          </a:xfrm>
          <a:prstGeom prst="rect">
            <a:avLst/>
          </a:prstGeom>
          <a:solidFill>
            <a:schemeClr val="bg1">
              <a:alpha val="70000"/>
            </a:schemeClr>
          </a:solidFill>
        </p:spPr>
        <p:txBody>
          <a:bodyPr wrap="square" rtlCol="0">
            <a:spAutoFit/>
          </a:bodyPr>
          <a:lstStyle/>
          <a:p>
            <a:pPr algn="ctr"/>
            <a:r>
              <a:rPr lang="en-US" dirty="0"/>
              <a:t>Strict Abstinence From Food</a:t>
            </a:r>
          </a:p>
          <a:p>
            <a:pPr algn="ctr"/>
            <a:endParaRPr lang="en-US" dirty="0"/>
          </a:p>
          <a:p>
            <a:pPr algn="ctr"/>
            <a:r>
              <a:rPr lang="en-US" dirty="0"/>
              <a:t>Fasting until a late 6pm*</a:t>
            </a:r>
          </a:p>
        </p:txBody>
      </p:sp>
      <p:sp>
        <p:nvSpPr>
          <p:cNvPr id="48" name="TextBox 47"/>
          <p:cNvSpPr txBox="1"/>
          <p:nvPr/>
        </p:nvSpPr>
        <p:spPr>
          <a:xfrm>
            <a:off x="8011886" y="4427686"/>
            <a:ext cx="1257968" cy="923330"/>
          </a:xfrm>
          <a:prstGeom prst="rect">
            <a:avLst/>
          </a:prstGeom>
          <a:solidFill>
            <a:schemeClr val="bg1">
              <a:alpha val="70000"/>
            </a:schemeClr>
          </a:solidFill>
        </p:spPr>
        <p:txBody>
          <a:bodyPr wrap="square" rtlCol="0">
            <a:spAutoFit/>
          </a:bodyPr>
          <a:lstStyle/>
          <a:p>
            <a:pPr algn="ctr"/>
            <a:r>
              <a:rPr lang="en-US" dirty="0"/>
              <a:t>No</a:t>
            </a:r>
          </a:p>
          <a:p>
            <a:pPr algn="ctr"/>
            <a:r>
              <a:rPr lang="en-US" dirty="0"/>
              <a:t>Abstinence</a:t>
            </a:r>
          </a:p>
          <a:p>
            <a:pPr algn="ctr"/>
            <a:r>
              <a:rPr lang="en-US" dirty="0"/>
              <a:t>Allowed</a:t>
            </a:r>
          </a:p>
        </p:txBody>
      </p:sp>
      <p:sp>
        <p:nvSpPr>
          <p:cNvPr id="10" name="Right Brace 9"/>
          <p:cNvSpPr/>
          <p:nvPr/>
        </p:nvSpPr>
        <p:spPr>
          <a:xfrm rot="16200000">
            <a:off x="6332678" y="1255884"/>
            <a:ext cx="270091" cy="3088328"/>
          </a:xfrm>
          <a:prstGeom prst="rightBrac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itle 1"/>
          <p:cNvSpPr txBox="1">
            <a:spLocks/>
          </p:cNvSpPr>
          <p:nvPr/>
        </p:nvSpPr>
        <p:spPr>
          <a:xfrm>
            <a:off x="4985624" y="2220777"/>
            <a:ext cx="2951514" cy="757130"/>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2400" dirty="0">
                <a:solidFill>
                  <a:schemeClr val="accent6">
                    <a:lumMod val="20000"/>
                    <a:lumOff val="80000"/>
                  </a:schemeClr>
                </a:solidFill>
              </a:rPr>
              <a:t>Very Sorrowful Tunes</a:t>
            </a:r>
          </a:p>
          <a:p>
            <a:pPr algn="ctr"/>
            <a:r>
              <a:rPr lang="en-US" sz="2400" dirty="0">
                <a:solidFill>
                  <a:schemeClr val="accent6">
                    <a:lumMod val="20000"/>
                    <a:lumOff val="80000"/>
                  </a:schemeClr>
                </a:solidFill>
              </a:rPr>
              <a:t>Prostrations</a:t>
            </a:r>
          </a:p>
        </p:txBody>
      </p:sp>
    </p:spTree>
    <p:extLst>
      <p:ext uri="{BB962C8B-B14F-4D97-AF65-F5344CB8AC3E}">
        <p14:creationId xmlns:p14="http://schemas.microsoft.com/office/powerpoint/2010/main" val="13296950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2" presetClass="entr" presetSubtype="8" decel="100000" fill="hold" grpId="0" nodeType="withEffect">
                                  <p:stCondLst>
                                    <p:cond delay="250"/>
                                  </p:stCondLst>
                                  <p:childTnLst>
                                    <p:set>
                                      <p:cBhvr>
                                        <p:cTn id="9" dur="1" fill="hold">
                                          <p:stCondLst>
                                            <p:cond delay="0"/>
                                          </p:stCondLst>
                                        </p:cTn>
                                        <p:tgtEl>
                                          <p:spTgt spid="41"/>
                                        </p:tgtEl>
                                        <p:attrNameLst>
                                          <p:attrName>style.visibility</p:attrName>
                                        </p:attrNameLst>
                                      </p:cBhvr>
                                      <p:to>
                                        <p:strVal val="visible"/>
                                      </p:to>
                                    </p:set>
                                    <p:anim calcmode="lin" valueType="num">
                                      <p:cBhvr additive="base">
                                        <p:cTn id="10" dur="500" fill="hold"/>
                                        <p:tgtEl>
                                          <p:spTgt spid="41"/>
                                        </p:tgtEl>
                                        <p:attrNameLst>
                                          <p:attrName>ppt_x</p:attrName>
                                        </p:attrNameLst>
                                      </p:cBhvr>
                                      <p:tavLst>
                                        <p:tav tm="0">
                                          <p:val>
                                            <p:strVal val="0-#ppt_w/2"/>
                                          </p:val>
                                        </p:tav>
                                        <p:tav tm="100000">
                                          <p:val>
                                            <p:strVal val="#ppt_x"/>
                                          </p:val>
                                        </p:tav>
                                      </p:tavLst>
                                    </p:anim>
                                    <p:anim calcmode="lin" valueType="num">
                                      <p:cBhvr additive="base">
                                        <p:cTn id="11" dur="500" fill="hold"/>
                                        <p:tgtEl>
                                          <p:spTgt spid="41"/>
                                        </p:tgtEl>
                                        <p:attrNameLst>
                                          <p:attrName>ppt_y</p:attrName>
                                        </p:attrNameLst>
                                      </p:cBhvr>
                                      <p:tavLst>
                                        <p:tav tm="0">
                                          <p:val>
                                            <p:strVal val="#ppt_y"/>
                                          </p:val>
                                        </p:tav>
                                        <p:tav tm="100000">
                                          <p:val>
                                            <p:strVal val="#ppt_y"/>
                                          </p:val>
                                        </p:tav>
                                      </p:tavLst>
                                    </p:anim>
                                  </p:childTnLst>
                                </p:cTn>
                              </p:par>
                              <p:par>
                                <p:cTn id="12" presetID="63" presetClass="path" presetSubtype="0" decel="100000" fill="hold" grpId="1" nodeType="withEffect">
                                  <p:stCondLst>
                                    <p:cond delay="250"/>
                                  </p:stCondLst>
                                  <p:childTnLst>
                                    <p:animMotion origin="layout" path="M 2.08333E-6 1.11111E-6 L 0.04609 1.11111E-6 " pathEditMode="relative" rAng="0" ptsTypes="AA">
                                      <p:cBhvr>
                                        <p:cTn id="13" dur="750" spd="-100000" fill="hold"/>
                                        <p:tgtEl>
                                          <p:spTgt spid="42"/>
                                        </p:tgtEl>
                                        <p:attrNameLst>
                                          <p:attrName>ppt_x</p:attrName>
                                          <p:attrName>ppt_y</p:attrName>
                                        </p:attrNameLst>
                                      </p:cBhvr>
                                      <p:rCtr x="2305"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6">
                                            <p:txEl>
                                              <p:pRg st="0" end="0"/>
                                            </p:txEl>
                                          </p:spTgt>
                                        </p:tgtEl>
                                        <p:attrNameLst>
                                          <p:attrName>style.visibility</p:attrName>
                                        </p:attrNameLst>
                                      </p:cBhvr>
                                      <p:to>
                                        <p:strVal val="visible"/>
                                      </p:to>
                                    </p:set>
                                    <p:animEffect transition="in" filter="fade">
                                      <p:cBhvr>
                                        <p:cTn id="18" dur="500"/>
                                        <p:tgtEl>
                                          <p:spTgt spid="4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
                                            <p:txEl>
                                              <p:pRg st="2" end="2"/>
                                            </p:txEl>
                                          </p:spTgt>
                                        </p:tgtEl>
                                        <p:attrNameLst>
                                          <p:attrName>style.visibility</p:attrName>
                                        </p:attrNameLst>
                                      </p:cBhvr>
                                      <p:to>
                                        <p:strVal val="visible"/>
                                      </p:to>
                                    </p:set>
                                    <p:animEffect transition="in" filter="fade">
                                      <p:cBhvr>
                                        <p:cTn id="23" dur="500"/>
                                        <p:tgtEl>
                                          <p:spTgt spid="4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6">
                                            <p:txEl>
                                              <p:pRg st="3" end="3"/>
                                            </p:txEl>
                                          </p:spTgt>
                                        </p:tgtEl>
                                        <p:attrNameLst>
                                          <p:attrName>style.visibility</p:attrName>
                                        </p:attrNameLst>
                                      </p:cBhvr>
                                      <p:to>
                                        <p:strVal val="visible"/>
                                      </p:to>
                                    </p:set>
                                    <p:animEffect transition="in" filter="fade">
                                      <p:cBhvr>
                                        <p:cTn id="28" dur="500"/>
                                        <p:tgtEl>
                                          <p:spTgt spid="4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6">
                                            <p:txEl>
                                              <p:pRg st="5" end="5"/>
                                            </p:txEl>
                                          </p:spTgt>
                                        </p:tgtEl>
                                        <p:attrNameLst>
                                          <p:attrName>style.visibility</p:attrName>
                                        </p:attrNameLst>
                                      </p:cBhvr>
                                      <p:to>
                                        <p:strVal val="visible"/>
                                      </p:to>
                                    </p:set>
                                    <p:animEffect transition="in" filter="fade">
                                      <p:cBhvr>
                                        <p:cTn id="33" dur="500"/>
                                        <p:tgtEl>
                                          <p:spTgt spid="4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6">
                                            <p:txEl>
                                              <p:pRg st="6" end="6"/>
                                            </p:txEl>
                                          </p:spTgt>
                                        </p:tgtEl>
                                        <p:attrNameLst>
                                          <p:attrName>style.visibility</p:attrName>
                                        </p:attrNameLst>
                                      </p:cBhvr>
                                      <p:to>
                                        <p:strVal val="visible"/>
                                      </p:to>
                                    </p:set>
                                    <p:animEffect transition="in" filter="fade">
                                      <p:cBhvr>
                                        <p:cTn id="38" dur="500"/>
                                        <p:tgtEl>
                                          <p:spTgt spid="4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6">
                                            <p:txEl>
                                              <p:pRg st="8" end="8"/>
                                            </p:txEl>
                                          </p:spTgt>
                                        </p:tgtEl>
                                        <p:attrNameLst>
                                          <p:attrName>style.visibility</p:attrName>
                                        </p:attrNameLst>
                                      </p:cBhvr>
                                      <p:to>
                                        <p:strVal val="visible"/>
                                      </p:to>
                                    </p:set>
                                    <p:animEffect transition="in" filter="fade">
                                      <p:cBhvr>
                                        <p:cTn id="43" dur="500"/>
                                        <p:tgtEl>
                                          <p:spTgt spid="46">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6">
                                            <p:txEl>
                                              <p:pRg st="9" end="9"/>
                                            </p:txEl>
                                          </p:spTgt>
                                        </p:tgtEl>
                                        <p:attrNameLst>
                                          <p:attrName>style.visibility</p:attrName>
                                        </p:attrNameLst>
                                      </p:cBhvr>
                                      <p:to>
                                        <p:strVal val="visible"/>
                                      </p:to>
                                    </p:set>
                                    <p:animEffect transition="in" filter="fade">
                                      <p:cBhvr>
                                        <p:cTn id="48" dur="500"/>
                                        <p:tgtEl>
                                          <p:spTgt spid="46">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par>
                                <p:cTn id="54" presetID="42" presetClass="path" presetSubtype="0" decel="100000" fill="hold" grpId="1" nodeType="withEffect">
                                  <p:stCondLst>
                                    <p:cond delay="0"/>
                                  </p:stCondLst>
                                  <p:childTnLst>
                                    <p:animMotion origin="layout" path="M 2.08333E-6 -0.07408 L 2.08333E-6 4.81481E-6 " pathEditMode="relative" rAng="0" ptsTypes="AA">
                                      <p:cBhvr>
                                        <p:cTn id="55" dur="600" spd="-100000" fill="hold"/>
                                        <p:tgtEl>
                                          <p:spTgt spid="51"/>
                                        </p:tgtEl>
                                        <p:attrNameLst>
                                          <p:attrName>ppt_x</p:attrName>
                                          <p:attrName>ppt_y</p:attrName>
                                        </p:attrNameLst>
                                      </p:cBhvr>
                                      <p:rCtr x="0" y="3704"/>
                                    </p:animMotion>
                                  </p:childTnLst>
                                </p:cTn>
                              </p:par>
                              <p:par>
                                <p:cTn id="56" presetID="16" presetClass="entr" presetSubtype="21"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arn(inVertical)">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decel="10000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1+#ppt_w/2"/>
                                          </p:val>
                                        </p:tav>
                                        <p:tav tm="100000">
                                          <p:val>
                                            <p:strVal val="#ppt_x"/>
                                          </p:val>
                                        </p:tav>
                                      </p:tavLst>
                                    </p:anim>
                                    <p:anim calcmode="lin" valueType="num">
                                      <p:cBhvr additive="base">
                                        <p:cTn id="6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1" grpId="0" animBg="1"/>
      <p:bldP spid="42" grpId="0"/>
      <p:bldP spid="42" grpId="1"/>
      <p:bldP spid="10" grpId="0" animBg="1"/>
      <p:bldP spid="51" grpId="0"/>
      <p:bldP spid="5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76290" y="34941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graphicFrame>
        <p:nvGraphicFramePr>
          <p:cNvPr id="3" name="Table 2"/>
          <p:cNvGraphicFramePr>
            <a:graphicFrameLocks noGrp="1"/>
          </p:cNvGraphicFramePr>
          <p:nvPr>
            <p:extLst>
              <p:ext uri="{D42A27DB-BD31-4B8C-83A1-F6EECF244321}">
                <p14:modId xmlns:p14="http://schemas.microsoft.com/office/powerpoint/2010/main" val="1711236981"/>
              </p:ext>
            </p:extLst>
          </p:nvPr>
        </p:nvGraphicFramePr>
        <p:xfrm>
          <a:off x="410691" y="3162235"/>
          <a:ext cx="4358977" cy="2939256"/>
        </p:xfrm>
        <a:graphic>
          <a:graphicData uri="http://schemas.openxmlformats.org/drawingml/2006/table">
            <a:tbl>
              <a:tblPr firstRow="1" bandRow="1">
                <a:tableStyleId>{5C22544A-7EE6-4342-B048-85BDC9FD1C3A}</a:tableStyleId>
              </a:tblPr>
              <a:tblGrid>
                <a:gridCol w="622711">
                  <a:extLst>
                    <a:ext uri="{9D8B030D-6E8A-4147-A177-3AD203B41FA5}">
                      <a16:colId xmlns:a16="http://schemas.microsoft.com/office/drawing/2014/main" xmlns="" val="20000"/>
                    </a:ext>
                  </a:extLst>
                </a:gridCol>
                <a:gridCol w="622711">
                  <a:extLst>
                    <a:ext uri="{9D8B030D-6E8A-4147-A177-3AD203B41FA5}">
                      <a16:colId xmlns:a16="http://schemas.microsoft.com/office/drawing/2014/main" xmlns="" val="20001"/>
                    </a:ext>
                  </a:extLst>
                </a:gridCol>
                <a:gridCol w="622711">
                  <a:extLst>
                    <a:ext uri="{9D8B030D-6E8A-4147-A177-3AD203B41FA5}">
                      <a16:colId xmlns:a16="http://schemas.microsoft.com/office/drawing/2014/main" xmlns="" val="20002"/>
                    </a:ext>
                  </a:extLst>
                </a:gridCol>
                <a:gridCol w="622711">
                  <a:extLst>
                    <a:ext uri="{9D8B030D-6E8A-4147-A177-3AD203B41FA5}">
                      <a16:colId xmlns:a16="http://schemas.microsoft.com/office/drawing/2014/main" xmlns="" val="20003"/>
                    </a:ext>
                  </a:extLst>
                </a:gridCol>
                <a:gridCol w="622711">
                  <a:extLst>
                    <a:ext uri="{9D8B030D-6E8A-4147-A177-3AD203B41FA5}">
                      <a16:colId xmlns:a16="http://schemas.microsoft.com/office/drawing/2014/main" xmlns="" val="20004"/>
                    </a:ext>
                  </a:extLst>
                </a:gridCol>
                <a:gridCol w="622711">
                  <a:extLst>
                    <a:ext uri="{9D8B030D-6E8A-4147-A177-3AD203B41FA5}">
                      <a16:colId xmlns:a16="http://schemas.microsoft.com/office/drawing/2014/main" xmlns="" val="20005"/>
                    </a:ext>
                  </a:extLst>
                </a:gridCol>
                <a:gridCol w="622711">
                  <a:extLst>
                    <a:ext uri="{9D8B030D-6E8A-4147-A177-3AD203B41FA5}">
                      <a16:colId xmlns:a16="http://schemas.microsoft.com/office/drawing/2014/main" xmlns="" val="20006"/>
                    </a:ext>
                  </a:extLst>
                </a:gridCol>
              </a:tblGrid>
              <a:tr h="367407">
                <a:tc>
                  <a:txBody>
                    <a:bodyPr/>
                    <a:lstStyle/>
                    <a:p>
                      <a:pPr marL="0" algn="ctr" defTabSz="914400" rtl="0" eaLnBrk="1" latinLnBrk="0" hangingPunct="1"/>
                      <a:r>
                        <a:rPr lang="en-US" sz="1800" b="1" kern="1200" dirty="0">
                          <a:solidFill>
                            <a:srgbClr val="FEFDFF"/>
                          </a:solidFill>
                          <a:latin typeface="+mn-lt"/>
                          <a:ea typeface="+mn-ea"/>
                          <a:cs typeface="+mn-cs"/>
                        </a:rPr>
                        <a:t>M</a:t>
                      </a:r>
                    </a:p>
                  </a:txBody>
                  <a:tcPr>
                    <a:solidFill>
                      <a:schemeClr val="tx2">
                        <a:lumMod val="25000"/>
                      </a:schemeClr>
                    </a:solidFill>
                  </a:tcPr>
                </a:tc>
                <a:tc>
                  <a:txBody>
                    <a:bodyPr/>
                    <a:lstStyle/>
                    <a:p>
                      <a:pPr algn="ctr"/>
                      <a:r>
                        <a:rPr lang="en-US" dirty="0">
                          <a:solidFill>
                            <a:srgbClr val="FEFDFF"/>
                          </a:solidFill>
                        </a:rPr>
                        <a:t>T</a:t>
                      </a:r>
                    </a:p>
                  </a:txBody>
                  <a:tcPr>
                    <a:solidFill>
                      <a:schemeClr val="tx2">
                        <a:lumMod val="25000"/>
                      </a:schemeClr>
                    </a:solidFill>
                  </a:tcPr>
                </a:tc>
                <a:tc>
                  <a:txBody>
                    <a:bodyPr/>
                    <a:lstStyle/>
                    <a:p>
                      <a:pPr algn="ctr"/>
                      <a:r>
                        <a:rPr lang="en-US" dirty="0"/>
                        <a:t>W</a:t>
                      </a:r>
                    </a:p>
                  </a:txBody>
                  <a:tcPr>
                    <a:solidFill>
                      <a:schemeClr val="tx2">
                        <a:lumMod val="25000"/>
                      </a:schemeClr>
                    </a:solidFill>
                  </a:tcPr>
                </a:tc>
                <a:tc>
                  <a:txBody>
                    <a:bodyPr/>
                    <a:lstStyle/>
                    <a:p>
                      <a:pPr algn="ctr"/>
                      <a:r>
                        <a:rPr lang="en-US" dirty="0"/>
                        <a:t>TH</a:t>
                      </a:r>
                    </a:p>
                  </a:txBody>
                  <a:tcPr>
                    <a:solidFill>
                      <a:schemeClr val="tx2">
                        <a:lumMod val="25000"/>
                      </a:schemeClr>
                    </a:solidFill>
                  </a:tcPr>
                </a:tc>
                <a:tc>
                  <a:txBody>
                    <a:bodyPr/>
                    <a:lstStyle/>
                    <a:p>
                      <a:pPr algn="ctr"/>
                      <a:r>
                        <a:rPr lang="en-US" dirty="0"/>
                        <a:t>F</a:t>
                      </a:r>
                    </a:p>
                  </a:txBody>
                  <a:tcPr>
                    <a:solidFill>
                      <a:schemeClr val="tx2">
                        <a:lumMod val="25000"/>
                      </a:schemeClr>
                    </a:solidFill>
                  </a:tcPr>
                </a:tc>
                <a:tc>
                  <a:txBody>
                    <a:bodyPr/>
                    <a:lstStyle/>
                    <a:p>
                      <a:r>
                        <a:rPr lang="en-US" dirty="0"/>
                        <a:t>Sat</a:t>
                      </a:r>
                    </a:p>
                  </a:txBody>
                  <a:tcPr>
                    <a:solidFill>
                      <a:schemeClr val="tx2">
                        <a:lumMod val="25000"/>
                      </a:schemeClr>
                    </a:solidFill>
                  </a:tcPr>
                </a:tc>
                <a:tc>
                  <a:txBody>
                    <a:bodyPr/>
                    <a:lstStyle/>
                    <a:p>
                      <a:r>
                        <a:rPr lang="en-US" dirty="0"/>
                        <a:t>Sun</a:t>
                      </a:r>
                    </a:p>
                  </a:txBody>
                  <a:tcPr>
                    <a:solidFill>
                      <a:schemeClr val="tx2">
                        <a:lumMod val="25000"/>
                      </a:schemeClr>
                    </a:solidFill>
                  </a:tcPr>
                </a:tc>
                <a:extLst>
                  <a:ext uri="{0D108BD9-81ED-4DB2-BD59-A6C34878D82A}">
                    <a16:rowId xmlns:a16="http://schemas.microsoft.com/office/drawing/2014/main" xmlns="" val="10000"/>
                  </a:ext>
                </a:extLst>
              </a:tr>
              <a:tr h="367407">
                <a:tc>
                  <a:txBody>
                    <a:bodyPr/>
                    <a:lstStyle/>
                    <a:p>
                      <a:endParaRPr lang="en-US" sz="1800" b="0" kern="1200" dirty="0">
                        <a:solidFill>
                          <a:schemeClr val="dk1"/>
                        </a:solidFill>
                        <a:latin typeface="+mn-lt"/>
                        <a:ea typeface="+mn-ea"/>
                        <a:cs typeface="+mn-cs"/>
                      </a:endParaRPr>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1"/>
                  </a:ext>
                </a:extLst>
              </a:tr>
              <a:tr h="367407">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2"/>
                  </a:ext>
                </a:extLst>
              </a:tr>
              <a:tr h="367407">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3"/>
                  </a:ext>
                </a:extLst>
              </a:tr>
              <a:tr h="367407">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4"/>
                  </a:ext>
                </a:extLst>
              </a:tr>
              <a:tr h="367407">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5"/>
                  </a:ext>
                </a:extLst>
              </a:tr>
              <a:tr h="367407">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6"/>
                  </a:ext>
                </a:extLst>
              </a:tr>
              <a:tr h="367407">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xmlns=""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72626928"/>
              </p:ext>
            </p:extLst>
          </p:nvPr>
        </p:nvGraphicFramePr>
        <p:xfrm>
          <a:off x="5046585" y="3529642"/>
          <a:ext cx="6776435" cy="2571849"/>
        </p:xfrm>
        <a:graphic>
          <a:graphicData uri="http://schemas.openxmlformats.org/drawingml/2006/table">
            <a:tbl>
              <a:tblPr firstRow="1" bandRow="1">
                <a:tableStyleId>{5C22544A-7EE6-4342-B048-85BDC9FD1C3A}</a:tableStyleId>
              </a:tblPr>
              <a:tblGrid>
                <a:gridCol w="494244">
                  <a:extLst>
                    <a:ext uri="{9D8B030D-6E8A-4147-A177-3AD203B41FA5}">
                      <a16:colId xmlns:a16="http://schemas.microsoft.com/office/drawing/2014/main" xmlns="" val="20000"/>
                    </a:ext>
                  </a:extLst>
                </a:gridCol>
                <a:gridCol w="2645228">
                  <a:extLst>
                    <a:ext uri="{9D8B030D-6E8A-4147-A177-3AD203B41FA5}">
                      <a16:colId xmlns:a16="http://schemas.microsoft.com/office/drawing/2014/main" xmlns="" val="20001"/>
                    </a:ext>
                  </a:extLst>
                </a:gridCol>
                <a:gridCol w="3636963">
                  <a:extLst>
                    <a:ext uri="{9D8B030D-6E8A-4147-A177-3AD203B41FA5}">
                      <a16:colId xmlns:a16="http://schemas.microsoft.com/office/drawing/2014/main" xmlns="" val="20002"/>
                    </a:ext>
                  </a:extLst>
                </a:gridCol>
              </a:tblGrid>
              <a:tr h="367407">
                <a:tc>
                  <a:txBody>
                    <a:bodyPr/>
                    <a:lstStyle/>
                    <a:p>
                      <a:r>
                        <a:rPr lang="en-US" sz="1800" b="1" kern="1200" dirty="0">
                          <a:solidFill>
                            <a:schemeClr val="dk1"/>
                          </a:solidFill>
                          <a:latin typeface="+mn-lt"/>
                          <a:ea typeface="+mn-ea"/>
                          <a:cs typeface="+mn-cs"/>
                        </a:rPr>
                        <a:t>1</a:t>
                      </a:r>
                    </a:p>
                  </a:txBody>
                  <a:tcPr>
                    <a:solidFill>
                      <a:srgbClr val="ECF2EA"/>
                    </a:solidFill>
                  </a:tcPr>
                </a:tc>
                <a:tc>
                  <a:txBody>
                    <a:bodyPr/>
                    <a:lstStyle/>
                    <a:p>
                      <a:r>
                        <a:rPr lang="en-US" sz="1800" b="1" kern="1200" dirty="0">
                          <a:solidFill>
                            <a:schemeClr val="dk1"/>
                          </a:solidFill>
                          <a:latin typeface="+mn-lt"/>
                          <a:ea typeface="+mn-ea"/>
                          <a:cs typeface="+mn-cs"/>
                        </a:rPr>
                        <a:t>Treasures in Heaven </a:t>
                      </a:r>
                    </a:p>
                  </a:txBody>
                  <a:tcPr>
                    <a:solidFill>
                      <a:srgbClr val="ECF2EA"/>
                    </a:solidFill>
                  </a:tcPr>
                </a:tc>
                <a:tc>
                  <a:txBody>
                    <a:bodyPr/>
                    <a:lstStyle/>
                    <a:p>
                      <a:r>
                        <a:rPr lang="en-US" sz="1800" b="0" i="1" kern="1200" dirty="0">
                          <a:solidFill>
                            <a:schemeClr val="dk1"/>
                          </a:solidFill>
                          <a:latin typeface="+mn-lt"/>
                          <a:ea typeface="+mn-ea"/>
                          <a:cs typeface="+mn-cs"/>
                        </a:rPr>
                        <a:t>Setting the stage</a:t>
                      </a:r>
                    </a:p>
                  </a:txBody>
                  <a:tcPr>
                    <a:solidFill>
                      <a:srgbClr val="ECF2EA"/>
                    </a:solidFill>
                  </a:tcPr>
                </a:tc>
                <a:extLst>
                  <a:ext uri="{0D108BD9-81ED-4DB2-BD59-A6C34878D82A}">
                    <a16:rowId xmlns:a16="http://schemas.microsoft.com/office/drawing/2014/main" xmlns="" val="10000"/>
                  </a:ext>
                </a:extLst>
              </a:tr>
              <a:tr h="367407">
                <a:tc>
                  <a:txBody>
                    <a:bodyPr/>
                    <a:lstStyle/>
                    <a:p>
                      <a:r>
                        <a:rPr lang="en-US" b="1" dirty="0"/>
                        <a:t>2</a:t>
                      </a:r>
                    </a:p>
                  </a:txBody>
                  <a:tcPr/>
                </a:tc>
                <a:tc>
                  <a:txBody>
                    <a:bodyPr/>
                    <a:lstStyle/>
                    <a:p>
                      <a:r>
                        <a:rPr lang="en-US" b="1" dirty="0"/>
                        <a:t>Temptation Sunday </a:t>
                      </a:r>
                    </a:p>
                  </a:txBody>
                  <a:tcPr/>
                </a:tc>
                <a:tc>
                  <a:txBody>
                    <a:bodyPr/>
                    <a:lstStyle/>
                    <a:p>
                      <a:r>
                        <a:rPr lang="en-US" i="1" dirty="0"/>
                        <a:t>Christ’s example</a:t>
                      </a:r>
                    </a:p>
                  </a:txBody>
                  <a:tcPr/>
                </a:tc>
                <a:extLst>
                  <a:ext uri="{0D108BD9-81ED-4DB2-BD59-A6C34878D82A}">
                    <a16:rowId xmlns:a16="http://schemas.microsoft.com/office/drawing/2014/main" xmlns="" val="10001"/>
                  </a:ext>
                </a:extLst>
              </a:tr>
              <a:tr h="367407">
                <a:tc>
                  <a:txBody>
                    <a:bodyPr/>
                    <a:lstStyle/>
                    <a:p>
                      <a:r>
                        <a:rPr lang="en-US" b="1" dirty="0"/>
                        <a:t>3</a:t>
                      </a:r>
                    </a:p>
                  </a:txBody>
                  <a:tcPr/>
                </a:tc>
                <a:tc>
                  <a:txBody>
                    <a:bodyPr/>
                    <a:lstStyle/>
                    <a:p>
                      <a:r>
                        <a:rPr lang="en-US" b="1" dirty="0"/>
                        <a:t>Prodigal</a:t>
                      </a:r>
                      <a:r>
                        <a:rPr lang="en-US" b="1" baseline="0" dirty="0"/>
                        <a:t> Son </a:t>
                      </a:r>
                      <a:endParaRPr lang="en-US" b="1" dirty="0"/>
                    </a:p>
                  </a:txBody>
                  <a:tcPr/>
                </a:tc>
                <a:tc>
                  <a:txBody>
                    <a:bodyPr/>
                    <a:lstStyle/>
                    <a:p>
                      <a:r>
                        <a:rPr lang="en-US" i="1" dirty="0"/>
                        <a:t>Return to Christ</a:t>
                      </a:r>
                    </a:p>
                  </a:txBody>
                  <a:tcPr/>
                </a:tc>
                <a:extLst>
                  <a:ext uri="{0D108BD9-81ED-4DB2-BD59-A6C34878D82A}">
                    <a16:rowId xmlns:a16="http://schemas.microsoft.com/office/drawing/2014/main" xmlns="" val="10002"/>
                  </a:ext>
                </a:extLst>
              </a:tr>
              <a:tr h="367407">
                <a:tc>
                  <a:txBody>
                    <a:bodyPr/>
                    <a:lstStyle/>
                    <a:p>
                      <a:r>
                        <a:rPr lang="en-US" b="1" dirty="0"/>
                        <a:t>4</a:t>
                      </a:r>
                    </a:p>
                  </a:txBody>
                  <a:tcPr/>
                </a:tc>
                <a:tc>
                  <a:txBody>
                    <a:bodyPr/>
                    <a:lstStyle/>
                    <a:p>
                      <a:r>
                        <a:rPr lang="en-US" b="1" dirty="0"/>
                        <a:t>Samaritan Woman </a:t>
                      </a:r>
                    </a:p>
                  </a:txBody>
                  <a:tcPr/>
                </a:tc>
                <a:tc>
                  <a:txBody>
                    <a:bodyPr/>
                    <a:lstStyle/>
                    <a:p>
                      <a:r>
                        <a:rPr lang="en-US" i="1" dirty="0"/>
                        <a:t>Christ seeks you and preach</a:t>
                      </a:r>
                    </a:p>
                  </a:txBody>
                  <a:tcPr/>
                </a:tc>
                <a:extLst>
                  <a:ext uri="{0D108BD9-81ED-4DB2-BD59-A6C34878D82A}">
                    <a16:rowId xmlns:a16="http://schemas.microsoft.com/office/drawing/2014/main" xmlns="" val="10003"/>
                  </a:ext>
                </a:extLst>
              </a:tr>
              <a:tr h="367407">
                <a:tc>
                  <a:txBody>
                    <a:bodyPr/>
                    <a:lstStyle/>
                    <a:p>
                      <a:r>
                        <a:rPr lang="en-US" b="1" dirty="0"/>
                        <a:t>5</a:t>
                      </a:r>
                    </a:p>
                  </a:txBody>
                  <a:tcPr/>
                </a:tc>
                <a:tc>
                  <a:txBody>
                    <a:bodyPr/>
                    <a:lstStyle/>
                    <a:p>
                      <a:r>
                        <a:rPr lang="en-US" b="1" dirty="0"/>
                        <a:t>Healing the paralytic</a:t>
                      </a:r>
                    </a:p>
                  </a:txBody>
                  <a:tcPr/>
                </a:tc>
                <a:tc>
                  <a:txBody>
                    <a:bodyPr/>
                    <a:lstStyle/>
                    <a:p>
                      <a:r>
                        <a:rPr lang="en-US" i="1" dirty="0"/>
                        <a:t>Faith</a:t>
                      </a:r>
                    </a:p>
                  </a:txBody>
                  <a:tcPr/>
                </a:tc>
                <a:extLst>
                  <a:ext uri="{0D108BD9-81ED-4DB2-BD59-A6C34878D82A}">
                    <a16:rowId xmlns:a16="http://schemas.microsoft.com/office/drawing/2014/main" xmlns="" val="10004"/>
                  </a:ext>
                </a:extLst>
              </a:tr>
              <a:tr h="367407">
                <a:tc>
                  <a:txBody>
                    <a:bodyPr/>
                    <a:lstStyle/>
                    <a:p>
                      <a:r>
                        <a:rPr lang="en-US" b="1" dirty="0"/>
                        <a:t>6</a:t>
                      </a:r>
                    </a:p>
                  </a:txBody>
                  <a:tcPr/>
                </a:tc>
                <a:tc>
                  <a:txBody>
                    <a:bodyPr/>
                    <a:lstStyle/>
                    <a:p>
                      <a:r>
                        <a:rPr lang="en-US" b="1" dirty="0"/>
                        <a:t>Healing man born blind</a:t>
                      </a:r>
                    </a:p>
                  </a:txBody>
                  <a:tcPr/>
                </a:tc>
                <a:tc>
                  <a:txBody>
                    <a:bodyPr/>
                    <a:lstStyle/>
                    <a:p>
                      <a:r>
                        <a:rPr lang="en-US" i="1" dirty="0"/>
                        <a:t>God’s power to create and</a:t>
                      </a:r>
                      <a:r>
                        <a:rPr lang="en-US" i="1" baseline="0" dirty="0"/>
                        <a:t> </a:t>
                      </a:r>
                      <a:r>
                        <a:rPr lang="en-US" i="1" dirty="0"/>
                        <a:t>renew</a:t>
                      </a:r>
                    </a:p>
                  </a:txBody>
                  <a:tcPr/>
                </a:tc>
                <a:extLst>
                  <a:ext uri="{0D108BD9-81ED-4DB2-BD59-A6C34878D82A}">
                    <a16:rowId xmlns:a16="http://schemas.microsoft.com/office/drawing/2014/main" xmlns="" val="10005"/>
                  </a:ext>
                </a:extLst>
              </a:tr>
              <a:tr h="367407">
                <a:tc>
                  <a:txBody>
                    <a:bodyPr/>
                    <a:lstStyle/>
                    <a:p>
                      <a:r>
                        <a:rPr lang="en-US" b="1" dirty="0"/>
                        <a:t>7</a:t>
                      </a:r>
                    </a:p>
                  </a:txBody>
                  <a:tcPr/>
                </a:tc>
                <a:tc>
                  <a:txBody>
                    <a:bodyPr/>
                    <a:lstStyle/>
                    <a:p>
                      <a:r>
                        <a:rPr lang="en-US" b="1" dirty="0"/>
                        <a:t>Palm Sunday</a:t>
                      </a:r>
                    </a:p>
                  </a:txBody>
                  <a:tcPr/>
                </a:tc>
                <a:tc>
                  <a:txBody>
                    <a:bodyPr/>
                    <a:lstStyle/>
                    <a:p>
                      <a:r>
                        <a:rPr lang="en-US" i="1" dirty="0"/>
                        <a:t>Triumphant</a:t>
                      </a:r>
                    </a:p>
                  </a:txBody>
                  <a:tcPr/>
                </a:tc>
                <a:extLst>
                  <a:ext uri="{0D108BD9-81ED-4DB2-BD59-A6C34878D82A}">
                    <a16:rowId xmlns:a16="http://schemas.microsoft.com/office/drawing/2014/main" xmlns="" val="10006"/>
                  </a:ext>
                </a:extLst>
              </a:tr>
            </a:tbl>
          </a:graphicData>
        </a:graphic>
      </p:graphicFrame>
      <p:sp>
        <p:nvSpPr>
          <p:cNvPr id="15" name="Right Brace 14"/>
          <p:cNvSpPr/>
          <p:nvPr/>
        </p:nvSpPr>
        <p:spPr>
          <a:xfrm rot="16200000">
            <a:off x="1819809" y="1253608"/>
            <a:ext cx="270091" cy="3088328"/>
          </a:xfrm>
          <a:prstGeom prst="rightBrac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itle 1"/>
          <p:cNvSpPr txBox="1">
            <a:spLocks/>
          </p:cNvSpPr>
          <p:nvPr/>
        </p:nvSpPr>
        <p:spPr>
          <a:xfrm>
            <a:off x="410690" y="1903567"/>
            <a:ext cx="10583881" cy="1089529"/>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400" dirty="0">
                <a:solidFill>
                  <a:schemeClr val="accent6">
                    <a:lumMod val="20000"/>
                    <a:lumOff val="80000"/>
                  </a:schemeClr>
                </a:solidFill>
              </a:rPr>
              <a:t>Daily readings have themes and not tied to Synaxarion – Special Lent Lectionary</a:t>
            </a:r>
          </a:p>
          <a:p>
            <a:r>
              <a:rPr lang="en-US" sz="2400" dirty="0">
                <a:solidFill>
                  <a:schemeClr val="accent6">
                    <a:lumMod val="20000"/>
                    <a:lumOff val="80000"/>
                  </a:schemeClr>
                </a:solidFill>
              </a:rPr>
              <a:t>Old Testament Readings</a:t>
            </a:r>
          </a:p>
          <a:p>
            <a:r>
              <a:rPr lang="en-US" sz="2400" dirty="0">
                <a:solidFill>
                  <a:schemeClr val="accent6">
                    <a:lumMod val="20000"/>
                    <a:lumOff val="80000"/>
                  </a:schemeClr>
                </a:solidFill>
              </a:rPr>
              <a:t>No Synaxarion</a:t>
            </a:r>
          </a:p>
        </p:txBody>
      </p:sp>
      <p:sp>
        <p:nvSpPr>
          <p:cNvPr id="17" name="TextBox 16"/>
          <p:cNvSpPr txBox="1"/>
          <p:nvPr/>
        </p:nvSpPr>
        <p:spPr>
          <a:xfrm>
            <a:off x="7602813" y="516071"/>
            <a:ext cx="4220207" cy="584775"/>
          </a:xfrm>
          <a:prstGeom prst="rect">
            <a:avLst/>
          </a:prstGeom>
          <a:noFill/>
        </p:spPr>
        <p:txBody>
          <a:bodyPr wrap="square" rtlCol="0">
            <a:spAutoFit/>
          </a:bodyPr>
          <a:lstStyle/>
          <a:p>
            <a:pPr algn="ctr"/>
            <a:r>
              <a:rPr lang="en-US" sz="3200" dirty="0">
                <a:solidFill>
                  <a:schemeClr val="accent2">
                    <a:lumMod val="20000"/>
                    <a:lumOff val="80000"/>
                  </a:schemeClr>
                </a:solidFill>
              </a:rPr>
              <a:t>Themes and Readings</a:t>
            </a:r>
          </a:p>
        </p:txBody>
      </p:sp>
      <p:sp>
        <p:nvSpPr>
          <p:cNvPr id="20" name="Title 1"/>
          <p:cNvSpPr txBox="1">
            <a:spLocks/>
          </p:cNvSpPr>
          <p:nvPr/>
        </p:nvSpPr>
        <p:spPr>
          <a:xfrm>
            <a:off x="5373156" y="3066814"/>
            <a:ext cx="6580473" cy="433965"/>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400" dirty="0">
                <a:solidFill>
                  <a:schemeClr val="accent1">
                    <a:lumMod val="60000"/>
                    <a:lumOff val="40000"/>
                  </a:schemeClr>
                </a:solidFill>
              </a:rPr>
              <a:t>Sunday Readings</a:t>
            </a:r>
          </a:p>
        </p:txBody>
      </p:sp>
    </p:spTree>
    <p:extLst>
      <p:ext uri="{BB962C8B-B14F-4D97-AF65-F5344CB8AC3E}">
        <p14:creationId xmlns:p14="http://schemas.microsoft.com/office/powerpoint/2010/main" val="7076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45833E-6 -4.07407E-6 L -0.29896 0.00116 " pathEditMode="relative" rAng="0" ptsTypes="AA">
                                      <p:cBhvr>
                                        <p:cTn id="6" dur="2000" fill="hold"/>
                                        <p:tgtEl>
                                          <p:spTgt spid="6"/>
                                        </p:tgtEl>
                                        <p:attrNameLst>
                                          <p:attrName>ppt_x</p:attrName>
                                          <p:attrName>ppt_y</p:attrName>
                                        </p:attrNameLst>
                                      </p:cBhvr>
                                      <p:rCtr x="-15052" y="46"/>
                                    </p:animMotion>
                                  </p:childTnLst>
                                </p:cTn>
                              </p:par>
                              <p:par>
                                <p:cTn id="7" presetID="0" presetClass="path" presetSubtype="0" accel="50000" decel="50000" fill="hold" grpId="0" nodeType="withEffect">
                                  <p:stCondLst>
                                    <p:cond delay="0"/>
                                  </p:stCondLst>
                                  <p:childTnLst>
                                    <p:animMotion origin="layout" path="M -4.79167E-6 1.11111E-6 L -0.24661 -0.00208 " pathEditMode="relative" rAng="0" ptsTypes="AA">
                                      <p:cBhvr>
                                        <p:cTn id="8" dur="2000" fill="hold"/>
                                        <p:tgtEl>
                                          <p:spTgt spid="17"/>
                                        </p:tgtEl>
                                        <p:attrNameLst>
                                          <p:attrName>ppt_x</p:attrName>
                                          <p:attrName>ppt_y</p:attrName>
                                        </p:attrNameLst>
                                      </p:cBhvr>
                                      <p:rCtr x="-12344" y="-231"/>
                                    </p:animMotion>
                                  </p:childTnLst>
                                </p:cTn>
                              </p:par>
                              <p:par>
                                <p:cTn id="9" presetID="10" presetClass="entr" presetSubtype="0" fill="hold" grpId="1"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42" presetClass="path" presetSubtype="0" decel="100000" fill="hold" grpId="1" nodeType="withEffect">
                                  <p:stCondLst>
                                    <p:cond delay="0"/>
                                  </p:stCondLst>
                                  <p:childTnLst>
                                    <p:animMotion origin="layout" path="M 1.66667E-6 -0.07407 L 1.66667E-6 -4.44444E-6 " pathEditMode="relative" rAng="0" ptsTypes="AA">
                                      <p:cBhvr>
                                        <p:cTn id="17" dur="600" spd="-100000" fill="hold"/>
                                        <p:tgtEl>
                                          <p:spTgt spid="16"/>
                                        </p:tgtEl>
                                        <p:attrNameLst>
                                          <p:attrName>ppt_x</p:attrName>
                                          <p:attrName>ppt_y</p:attrName>
                                        </p:attrNameLst>
                                      </p:cBhvr>
                                      <p:rCtr x="0" y="3704"/>
                                    </p:animMotion>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par>
                          <p:cTn id="21" fill="hold">
                            <p:stCondLst>
                              <p:cond delay="26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42" presetClass="path" presetSubtype="0" decel="100000" fill="hold" grpId="1" nodeType="withEffect">
                                  <p:stCondLst>
                                    <p:cond delay="0"/>
                                  </p:stCondLst>
                                  <p:childTnLst>
                                    <p:animMotion origin="layout" path="M 3.125E-6 -0.07407 L 3.125E-6 -3.7037E-6 " pathEditMode="relative" rAng="0" ptsTypes="AA">
                                      <p:cBhvr>
                                        <p:cTn id="26" dur="600" spd="-100000" fill="hold"/>
                                        <p:tgtEl>
                                          <p:spTgt spid="20"/>
                                        </p:tgtEl>
                                        <p:attrNameLst>
                                          <p:attrName>ppt_x</p:attrName>
                                          <p:attrName>ppt_y</p:attrName>
                                        </p:attrNameLst>
                                      </p:cBhvr>
                                      <p:rCtr x="0"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p:bldP spid="16" grpId="1"/>
      <p:bldP spid="17" grpId="0"/>
      <p:bldP spid="17" grpId="1"/>
      <p:bldP spid="20" grpId="0"/>
      <p:bldP spid="2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0" y="0"/>
            <a:ext cx="12189648" cy="6860848"/>
          </a:xfrm>
          <a:prstGeom prst="rect">
            <a:avLst/>
          </a:prstGeom>
          <a:solidFill>
            <a:srgbClr val="0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defRPr/>
            </a:pPr>
            <a:endParaRPr lang="en-US" sz="1765" kern="0" dirty="0">
              <a:solidFill>
                <a:srgbClr val="FFFFFF"/>
              </a:solidFill>
              <a:latin typeface="Segoe UI Semilight"/>
            </a:endParaRPr>
          </a:p>
        </p:txBody>
      </p:sp>
      <p:sp>
        <p:nvSpPr>
          <p:cNvPr id="12" name="Title 3"/>
          <p:cNvSpPr txBox="1">
            <a:spLocks/>
          </p:cNvSpPr>
          <p:nvPr/>
        </p:nvSpPr>
        <p:spPr>
          <a:xfrm>
            <a:off x="406131" y="301560"/>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What is Great Lent?</a:t>
            </a:r>
          </a:p>
        </p:txBody>
      </p:sp>
      <p:sp>
        <p:nvSpPr>
          <p:cNvPr id="9" name="Title 1"/>
          <p:cNvSpPr txBox="1">
            <a:spLocks/>
          </p:cNvSpPr>
          <p:nvPr/>
        </p:nvSpPr>
        <p:spPr>
          <a:xfrm>
            <a:off x="3751868" y="3535329"/>
            <a:ext cx="4685911" cy="1200329"/>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7200" dirty="0">
                <a:solidFill>
                  <a:schemeClr val="accent5">
                    <a:lumMod val="60000"/>
                    <a:lumOff val="40000"/>
                  </a:schemeClr>
                </a:solidFill>
              </a:rPr>
              <a:t>The Past</a:t>
            </a:r>
          </a:p>
        </p:txBody>
      </p:sp>
    </p:spTree>
    <p:extLst>
      <p:ext uri="{BB962C8B-B14F-4D97-AF65-F5344CB8AC3E}">
        <p14:creationId xmlns:p14="http://schemas.microsoft.com/office/powerpoint/2010/main" val="5671576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42" presetClass="path" presetSubtype="0" decel="100000" fill="hold" grpId="1" nodeType="withEffect">
                                  <p:stCondLst>
                                    <p:cond delay="0"/>
                                  </p:stCondLst>
                                  <p:childTnLst>
                                    <p:animMotion origin="layout" path="M -0.00313 0.06042 L -0.00039 -0.07292 " pathEditMode="relative" rAng="0" ptsTypes="AA">
                                      <p:cBhvr>
                                        <p:cTn id="16" dur="600" spd="-100000" fill="hold"/>
                                        <p:tgtEl>
                                          <p:spTgt spid="9"/>
                                        </p:tgtEl>
                                        <p:attrNameLst>
                                          <p:attrName>ppt_x</p:attrName>
                                          <p:attrName>ppt_y</p:attrName>
                                        </p:attrNameLst>
                                      </p:cBhvr>
                                      <p:rCtr x="130"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0" name="Rectangle 49"/>
          <p:cNvSpPr/>
          <p:nvPr/>
        </p:nvSpPr>
        <p:spPr bwMode="auto">
          <a:xfrm>
            <a:off x="8623137" y="3353944"/>
            <a:ext cx="3032785"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Council of </a:t>
            </a:r>
            <a:r>
              <a:rPr lang="en-US" sz="24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Nicea</a:t>
            </a: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More formal “40” day fast implemented before Holy Week</a:t>
            </a:r>
          </a:p>
        </p:txBody>
      </p:sp>
      <p:sp>
        <p:nvSpPr>
          <p:cNvPr id="51" name="Rectangle 50"/>
          <p:cNvSpPr/>
          <p:nvPr/>
        </p:nvSpPr>
        <p:spPr bwMode="auto">
          <a:xfrm>
            <a:off x="87102" y="3257918"/>
            <a:ext cx="4151159"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Unclear. “forty day” fasts around, but not clear if immediately before Holy Week. Various jurisdictions did things differently</a:t>
            </a:r>
          </a:p>
        </p:txBody>
      </p:sp>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6" name="Oval 5"/>
          <p:cNvSpPr>
            <a:spLocks noChangeAspect="1"/>
          </p:cNvSpPr>
          <p:nvPr/>
        </p:nvSpPr>
        <p:spPr>
          <a:xfrm>
            <a:off x="1613488" y="5292381"/>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100 AD</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58" name="Oval 57"/>
          <p:cNvSpPr>
            <a:spLocks noChangeAspect="1"/>
          </p:cNvSpPr>
          <p:nvPr/>
        </p:nvSpPr>
        <p:spPr>
          <a:xfrm>
            <a:off x="9598119" y="5310380"/>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325 AD</a:t>
            </a:r>
          </a:p>
        </p:txBody>
      </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7" name="Rectangle 6"/>
          <p:cNvSpPr/>
          <p:nvPr/>
        </p:nvSpPr>
        <p:spPr>
          <a:xfrm>
            <a:off x="1981200" y="1158530"/>
            <a:ext cx="8588828" cy="1200329"/>
          </a:xfrm>
          <a:prstGeom prst="rect">
            <a:avLst/>
          </a:prstGeom>
        </p:spPr>
        <p:txBody>
          <a:bodyPr wrap="square">
            <a:spAutoFit/>
          </a:bodyPr>
          <a:lstStyle/>
          <a:p>
            <a:r>
              <a:rPr lang="en-US" sz="2400" dirty="0">
                <a:latin typeface="Calibri" charset="0"/>
                <a:ea typeface="Calibri" charset="0"/>
                <a:cs typeface="Calibri" charset="0"/>
              </a:rPr>
              <a:t>“It is a customary practice for the bishops to issue mandates for fasts to the universal commonalty of the Church” </a:t>
            </a:r>
          </a:p>
          <a:p>
            <a:pPr algn="r"/>
            <a:r>
              <a:rPr lang="en-US" sz="2400" dirty="0">
                <a:latin typeface="Calibri" charset="0"/>
                <a:ea typeface="Calibri" charset="0"/>
                <a:cs typeface="Calibri" charset="0"/>
              </a:rPr>
              <a:t>- Tertullian (c. AD 225)</a:t>
            </a:r>
          </a:p>
        </p:txBody>
      </p:sp>
      <p:sp>
        <p:nvSpPr>
          <p:cNvPr id="28" name="Oval 27"/>
          <p:cNvSpPr>
            <a:spLocks noChangeAspect="1"/>
          </p:cNvSpPr>
          <p:nvPr/>
        </p:nvSpPr>
        <p:spPr>
          <a:xfrm>
            <a:off x="5527489" y="4996979"/>
            <a:ext cx="1746622" cy="1746622"/>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250</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29" name="Rectangle 28"/>
          <p:cNvSpPr/>
          <p:nvPr/>
        </p:nvSpPr>
        <p:spPr bwMode="auto">
          <a:xfrm>
            <a:off x="4238261" y="3212066"/>
            <a:ext cx="4043530"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745" kern="0" dirty="0">
                <a:solidFill>
                  <a:schemeClr val="accent2">
                    <a:lumMod val="20000"/>
                    <a:lumOff val="80000"/>
                  </a:schemeClr>
                </a:solidFill>
                <a:latin typeface="Segoe UI Semibold" panose="020B0702040204020203" pitchFamily="34" charset="0"/>
                <a:cs typeface="Segoe UI Semibold" panose="020B0702040204020203" pitchFamily="34" charset="0"/>
              </a:rPr>
              <a:t>Pope Demetrius</a:t>
            </a:r>
          </a:p>
          <a:p>
            <a:pPr algn="ctr" defTabSz="913927" fontAlgn="base">
              <a:spcBef>
                <a:spcPct val="0"/>
              </a:spcBef>
              <a:spcAft>
                <a:spcPct val="0"/>
              </a:spcAft>
              <a:defRPr/>
            </a:pPr>
            <a:r>
              <a:rPr lang="en-US" sz="2745" kern="0" dirty="0">
                <a:solidFill>
                  <a:schemeClr val="accent2">
                    <a:lumMod val="20000"/>
                    <a:lumOff val="80000"/>
                  </a:schemeClr>
                </a:solidFill>
                <a:latin typeface="Segoe UI Semibold" panose="020B0702040204020203" pitchFamily="34" charset="0"/>
                <a:cs typeface="Segoe UI Semibold" panose="020B0702040204020203" pitchFamily="34" charset="0"/>
              </a:rPr>
              <a:t>12</a:t>
            </a:r>
            <a:r>
              <a:rPr lang="en-US" sz="2745" kern="0" baseline="30000" dirty="0">
                <a:solidFill>
                  <a:schemeClr val="accent2">
                    <a:lumMod val="20000"/>
                    <a:lumOff val="80000"/>
                  </a:schemeClr>
                </a:solidFill>
                <a:latin typeface="Segoe UI Semibold" panose="020B0702040204020203" pitchFamily="34" charset="0"/>
                <a:cs typeface="Segoe UI Semibold" panose="020B0702040204020203" pitchFamily="34" charset="0"/>
              </a:rPr>
              <a:t>th</a:t>
            </a:r>
            <a:r>
              <a:rPr lang="en-US" sz="2745" kern="0" dirty="0">
                <a:solidFill>
                  <a:schemeClr val="accent2">
                    <a:lumMod val="20000"/>
                    <a:lumOff val="80000"/>
                  </a:schemeClr>
                </a:solidFill>
                <a:latin typeface="Segoe UI Semibold" panose="020B0702040204020203" pitchFamily="34" charset="0"/>
                <a:cs typeface="Segoe UI Semibold" panose="020B0702040204020203" pitchFamily="34" charset="0"/>
              </a:rPr>
              <a:t> Pope of Coptic Church</a:t>
            </a:r>
          </a:p>
          <a:p>
            <a:pPr algn="ctr" defTabSz="913927" fontAlgn="base">
              <a:spcBef>
                <a:spcPct val="0"/>
              </a:spcBef>
              <a:spcAft>
                <a:spcPct val="0"/>
              </a:spcAft>
              <a:defRPr/>
            </a:pPr>
            <a:r>
              <a:rPr lang="en-US" sz="2745" kern="0" dirty="0">
                <a:solidFill>
                  <a:schemeClr val="accent2">
                    <a:lumMod val="20000"/>
                    <a:lumOff val="80000"/>
                  </a:schemeClr>
                </a:solidFill>
                <a:latin typeface="Segoe UI Semibold" panose="020B0702040204020203" pitchFamily="34" charset="0"/>
                <a:cs typeface="Segoe UI Semibold" panose="020B0702040204020203" pitchFamily="34" charset="0"/>
              </a:rPr>
              <a:t>Theophany &amp; Great Lent</a:t>
            </a:r>
          </a:p>
        </p:txBody>
      </p:sp>
    </p:spTree>
    <p:extLst>
      <p:ext uri="{BB962C8B-B14F-4D97-AF65-F5344CB8AC3E}">
        <p14:creationId xmlns:p14="http://schemas.microsoft.com/office/powerpoint/2010/main" val="142347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path" presetSubtype="0" decel="100000" fill="hold" grpId="1" nodeType="withEffect">
                                  <p:stCondLst>
                                    <p:cond delay="0"/>
                                  </p:stCondLst>
                                  <p:childTnLst>
                                    <p:animMotion origin="layout" path="M -4.16667E-7 -1.11111E-6 L -0.00052 -0.11829 " pathEditMode="relative" rAng="0" ptsTypes="AA">
                                      <p:cBhvr>
                                        <p:cTn id="9" dur="600" spd="-100000" fill="hold"/>
                                        <p:tgtEl>
                                          <p:spTgt spid="23"/>
                                        </p:tgtEl>
                                        <p:attrNameLst>
                                          <p:attrName>ppt_x</p:attrName>
                                          <p:attrName>ppt_y</p:attrName>
                                        </p:attrNameLst>
                                      </p:cBhvr>
                                      <p:rCtr x="-26" y="-592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800" fill="hold"/>
                                        <p:tgtEl>
                                          <p:spTgt spid="2"/>
                                        </p:tgtEl>
                                        <p:attrNameLst>
                                          <p:attrName>ppt_x</p:attrName>
                                        </p:attrNameLst>
                                      </p:cBhvr>
                                      <p:tavLst>
                                        <p:tav tm="0">
                                          <p:val>
                                            <p:strVal val="0-#ppt_w/2"/>
                                          </p:val>
                                        </p:tav>
                                        <p:tav tm="100000">
                                          <p:val>
                                            <p:strVal val="#ppt_x"/>
                                          </p:val>
                                        </p:tav>
                                      </p:tavLst>
                                    </p:anim>
                                    <p:anim calcmode="lin" valueType="num">
                                      <p:cBhvr additive="base">
                                        <p:cTn id="20" dur="800" fill="hold"/>
                                        <p:tgtEl>
                                          <p:spTgt spid="2"/>
                                        </p:tgtEl>
                                        <p:attrNameLst>
                                          <p:attrName>ppt_y</p:attrName>
                                        </p:attrNameLst>
                                      </p:cBhvr>
                                      <p:tavLst>
                                        <p:tav tm="0">
                                          <p:val>
                                            <p:strVal val="#ppt_y"/>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50" fill="hold"/>
                                        <p:tgtEl>
                                          <p:spTgt spid="6"/>
                                        </p:tgtEl>
                                        <p:attrNameLst>
                                          <p:attrName>ppt_w</p:attrName>
                                        </p:attrNameLst>
                                      </p:cBhvr>
                                      <p:tavLst>
                                        <p:tav tm="0">
                                          <p:val>
                                            <p:fltVal val="0"/>
                                          </p:val>
                                        </p:tav>
                                        <p:tav tm="100000">
                                          <p:val>
                                            <p:strVal val="#ppt_w"/>
                                          </p:val>
                                        </p:tav>
                                      </p:tavLst>
                                    </p:anim>
                                    <p:anim calcmode="lin" valueType="num">
                                      <p:cBhvr>
                                        <p:cTn id="24" dur="250" fill="hold"/>
                                        <p:tgtEl>
                                          <p:spTgt spid="6"/>
                                        </p:tgtEl>
                                        <p:attrNameLst>
                                          <p:attrName>ppt_h</p:attrName>
                                        </p:attrNameLst>
                                      </p:cBhvr>
                                      <p:tavLst>
                                        <p:tav tm="0">
                                          <p:val>
                                            <p:fltVal val="0"/>
                                          </p:val>
                                        </p:tav>
                                        <p:tav tm="100000">
                                          <p:val>
                                            <p:strVal val="#ppt_h"/>
                                          </p:val>
                                        </p:tav>
                                      </p:tavLst>
                                    </p:anim>
                                    <p:animEffect transition="in" filter="fade">
                                      <p:cBhvr>
                                        <p:cTn id="25" dur="250"/>
                                        <p:tgtEl>
                                          <p:spTgt spid="6"/>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250"/>
                                        <p:tgtEl>
                                          <p:spTgt spid="51"/>
                                        </p:tgtEl>
                                      </p:cBhvr>
                                    </p:animEffect>
                                  </p:childTnLst>
                                </p:cTn>
                              </p:par>
                              <p:par>
                                <p:cTn id="29" presetID="42" presetClass="path" presetSubtype="0" decel="100000" fill="hold" grpId="1" nodeType="withEffect">
                                  <p:stCondLst>
                                    <p:cond delay="100"/>
                                  </p:stCondLst>
                                  <p:childTnLst>
                                    <p:animMotion origin="layout" path="M -3.75E-6 -2.59259E-6 L -3.75E-6 -0.08171 " pathEditMode="relative" rAng="0" ptsTypes="AA">
                                      <p:cBhvr>
                                        <p:cTn id="30" dur="750" spd="-100000" fill="hold"/>
                                        <p:tgtEl>
                                          <p:spTgt spid="51"/>
                                        </p:tgtEl>
                                        <p:attrNameLst>
                                          <p:attrName>ppt_x</p:attrName>
                                          <p:attrName>ppt_y</p:attrName>
                                        </p:attrNameLst>
                                      </p:cBhvr>
                                      <p:rCtr x="0" y="-4097"/>
                                    </p:animMotion>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250" fill="hold"/>
                                        <p:tgtEl>
                                          <p:spTgt spid="58"/>
                                        </p:tgtEl>
                                        <p:attrNameLst>
                                          <p:attrName>ppt_w</p:attrName>
                                        </p:attrNameLst>
                                      </p:cBhvr>
                                      <p:tavLst>
                                        <p:tav tm="0">
                                          <p:val>
                                            <p:fltVal val="0"/>
                                          </p:val>
                                        </p:tav>
                                        <p:tav tm="100000">
                                          <p:val>
                                            <p:strVal val="#ppt_w"/>
                                          </p:val>
                                        </p:tav>
                                      </p:tavLst>
                                    </p:anim>
                                    <p:anim calcmode="lin" valueType="num">
                                      <p:cBhvr>
                                        <p:cTn id="36" dur="250" fill="hold"/>
                                        <p:tgtEl>
                                          <p:spTgt spid="58"/>
                                        </p:tgtEl>
                                        <p:attrNameLst>
                                          <p:attrName>ppt_h</p:attrName>
                                        </p:attrNameLst>
                                      </p:cBhvr>
                                      <p:tavLst>
                                        <p:tav tm="0">
                                          <p:val>
                                            <p:fltVal val="0"/>
                                          </p:val>
                                        </p:tav>
                                        <p:tav tm="100000">
                                          <p:val>
                                            <p:strVal val="#ppt_h"/>
                                          </p:val>
                                        </p:tav>
                                      </p:tavLst>
                                    </p:anim>
                                    <p:animEffect transition="in" filter="fade">
                                      <p:cBhvr>
                                        <p:cTn id="37" dur="250"/>
                                        <p:tgtEl>
                                          <p:spTgt spid="58"/>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250"/>
                                        <p:tgtEl>
                                          <p:spTgt spid="50"/>
                                        </p:tgtEl>
                                      </p:cBhvr>
                                    </p:animEffect>
                                  </p:childTnLst>
                                </p:cTn>
                              </p:par>
                              <p:par>
                                <p:cTn id="41" presetID="42" presetClass="path" presetSubtype="0" decel="100000" fill="hold" grpId="1" nodeType="withEffect">
                                  <p:stCondLst>
                                    <p:cond delay="200"/>
                                  </p:stCondLst>
                                  <p:childTnLst>
                                    <p:animMotion origin="layout" path="M -6.25E-7 -2.96296E-6 L 0.00091 -0.08125 " pathEditMode="relative" rAng="0" ptsTypes="AA">
                                      <p:cBhvr>
                                        <p:cTn id="42" dur="750" spd="-100000" fill="hold"/>
                                        <p:tgtEl>
                                          <p:spTgt spid="50"/>
                                        </p:tgtEl>
                                        <p:attrNameLst>
                                          <p:attrName>ppt_x</p:attrName>
                                          <p:attrName>ppt_y</p:attrName>
                                        </p:attrNameLst>
                                      </p:cBhvr>
                                      <p:rCtr x="39" y="-4074"/>
                                    </p:animMotion>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250" fill="hold"/>
                                        <p:tgtEl>
                                          <p:spTgt spid="28"/>
                                        </p:tgtEl>
                                        <p:attrNameLst>
                                          <p:attrName>ppt_w</p:attrName>
                                        </p:attrNameLst>
                                      </p:cBhvr>
                                      <p:tavLst>
                                        <p:tav tm="0">
                                          <p:val>
                                            <p:fltVal val="0"/>
                                          </p:val>
                                        </p:tav>
                                        <p:tav tm="100000">
                                          <p:val>
                                            <p:strVal val="#ppt_w"/>
                                          </p:val>
                                        </p:tav>
                                      </p:tavLst>
                                    </p:anim>
                                    <p:anim calcmode="lin" valueType="num">
                                      <p:cBhvr>
                                        <p:cTn id="48" dur="250" fill="hold"/>
                                        <p:tgtEl>
                                          <p:spTgt spid="28"/>
                                        </p:tgtEl>
                                        <p:attrNameLst>
                                          <p:attrName>ppt_h</p:attrName>
                                        </p:attrNameLst>
                                      </p:cBhvr>
                                      <p:tavLst>
                                        <p:tav tm="0">
                                          <p:val>
                                            <p:fltVal val="0"/>
                                          </p:val>
                                        </p:tav>
                                        <p:tav tm="100000">
                                          <p:val>
                                            <p:strVal val="#ppt_h"/>
                                          </p:val>
                                        </p:tav>
                                      </p:tavLst>
                                    </p:anim>
                                    <p:animEffect transition="in" filter="fade">
                                      <p:cBhvr>
                                        <p:cTn id="49" dur="250"/>
                                        <p:tgtEl>
                                          <p:spTgt spid="28"/>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250"/>
                                        <p:tgtEl>
                                          <p:spTgt spid="29"/>
                                        </p:tgtEl>
                                      </p:cBhvr>
                                    </p:animEffect>
                                  </p:childTnLst>
                                </p:cTn>
                              </p:par>
                              <p:par>
                                <p:cTn id="53" presetID="42" presetClass="path" presetSubtype="0" decel="100000" fill="hold" grpId="1" nodeType="withEffect">
                                  <p:stCondLst>
                                    <p:cond delay="200"/>
                                  </p:stCondLst>
                                  <p:childTnLst>
                                    <p:animMotion origin="layout" path="M -1.45833E-6 3.7037E-7 L 0.00091 -0.08125 " pathEditMode="relative" rAng="0" ptsTypes="AA">
                                      <p:cBhvr>
                                        <p:cTn id="54" dur="750" spd="-100000" fill="hold"/>
                                        <p:tgtEl>
                                          <p:spTgt spid="29"/>
                                        </p:tgtEl>
                                        <p:attrNameLst>
                                          <p:attrName>ppt_x</p:attrName>
                                          <p:attrName>ppt_y</p:attrName>
                                        </p:attrNameLst>
                                      </p:cBhvr>
                                      <p:rCtr x="39"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51" grpId="0"/>
      <p:bldP spid="51" grpId="1"/>
      <p:bldP spid="6" grpId="0" animBg="1"/>
      <p:bldP spid="58" grpId="0" animBg="1"/>
      <p:bldP spid="23" grpId="0"/>
      <p:bldP spid="23" grpId="1"/>
      <p:bldP spid="7" grpId="0"/>
      <p:bldP spid="28" grpId="0" animBg="1"/>
      <p:bldP spid="29" grpId="0"/>
      <p:bldP spid="2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700" y="0"/>
            <a:ext cx="6054068" cy="6858000"/>
          </a:xfrm>
          <a:prstGeom prst="rect">
            <a:avLst/>
          </a:prstGeom>
        </p:spPr>
      </p:pic>
      <p:sp>
        <p:nvSpPr>
          <p:cNvPr id="50" name="Rectangle 49"/>
          <p:cNvSpPr/>
          <p:nvPr/>
        </p:nvSpPr>
        <p:spPr bwMode="auto">
          <a:xfrm>
            <a:off x="3039969" y="4883262"/>
            <a:ext cx="3032785"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745"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40 Days Fasting</a:t>
            </a:r>
          </a:p>
        </p:txBody>
      </p:sp>
      <p:sp>
        <p:nvSpPr>
          <p:cNvPr id="51" name="Rectangle 50"/>
          <p:cNvSpPr/>
          <p:nvPr/>
        </p:nvSpPr>
        <p:spPr bwMode="auto">
          <a:xfrm>
            <a:off x="-28701" y="4883262"/>
            <a:ext cx="3032785"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745"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Theophany</a:t>
            </a:r>
          </a:p>
          <a:p>
            <a:pPr algn="ctr" defTabSz="913927" fontAlgn="base">
              <a:spcBef>
                <a:spcPct val="0"/>
              </a:spcBef>
              <a:spcAft>
                <a:spcPct val="0"/>
              </a:spcAft>
              <a:defRPr/>
            </a:pPr>
            <a:r>
              <a:rPr lang="en-US" sz="2745"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(Baptism)</a:t>
            </a:r>
          </a:p>
        </p:txBody>
      </p:sp>
      <p:grpSp>
        <p:nvGrpSpPr>
          <p:cNvPr id="2" name="Group 1"/>
          <p:cNvGrpSpPr/>
          <p:nvPr/>
        </p:nvGrpSpPr>
        <p:grpSpPr>
          <a:xfrm>
            <a:off x="9364" y="6199524"/>
            <a:ext cx="5291980"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6" name="Oval 5"/>
          <p:cNvSpPr>
            <a:spLocks noChangeAspect="1"/>
          </p:cNvSpPr>
          <p:nvPr/>
        </p:nvSpPr>
        <p:spPr>
          <a:xfrm>
            <a:off x="1099457" y="5987265"/>
            <a:ext cx="750043" cy="750043"/>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1567" kern="0">
                <a:solidFill>
                  <a:srgbClr val="FFFFFF"/>
                </a:solidFill>
                <a:latin typeface="Segoe UI Semibold" panose="020B0702040204020203" pitchFamily="34" charset="0"/>
                <a:ea typeface="Segoe UI" pitchFamily="34" charset="0"/>
                <a:cs typeface="Segoe UI Semibold" panose="020B0702040204020203" pitchFamily="34" charset="0"/>
              </a:rPr>
              <a:t>Day 1</a:t>
            </a:r>
            <a:endParaRPr lang="en-US" sz="1028" kern="0" dirty="0">
              <a:solidFill>
                <a:srgbClr val="FFFFFF"/>
              </a:solidFill>
              <a:latin typeface="Segoe UI Semibold" panose="020B0702040204020203" pitchFamily="34" charset="0"/>
              <a:cs typeface="Segoe UI Semibold" panose="020B0702040204020203" pitchFamily="34" charset="0"/>
            </a:endParaRPr>
          </a:p>
        </p:txBody>
      </p:sp>
      <p:sp>
        <p:nvSpPr>
          <p:cNvPr id="58" name="Oval 57"/>
          <p:cNvSpPr>
            <a:spLocks noChangeAspect="1"/>
          </p:cNvSpPr>
          <p:nvPr/>
        </p:nvSpPr>
        <p:spPr>
          <a:xfrm>
            <a:off x="4172945" y="5992188"/>
            <a:ext cx="764680" cy="764680"/>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1567" kern="0" dirty="0">
                <a:solidFill>
                  <a:srgbClr val="FFFFFF"/>
                </a:solidFill>
                <a:latin typeface="Segoe UI Semibold" panose="020B0702040204020203" pitchFamily="34" charset="0"/>
                <a:ea typeface="Segoe UI" pitchFamily="34" charset="0"/>
                <a:cs typeface="Segoe UI Semibold" panose="020B0702040204020203" pitchFamily="34" charset="0"/>
              </a:rPr>
              <a:t>40 days</a:t>
            </a:r>
          </a:p>
        </p:txBody>
      </p:sp>
      <p:sp>
        <p:nvSpPr>
          <p:cNvPr id="26" name="Rounded Rectangle 25"/>
          <p:cNvSpPr>
            <a:spLocks noChangeAspect="1"/>
          </p:cNvSpPr>
          <p:nvPr/>
        </p:nvSpPr>
        <p:spPr>
          <a:xfrm>
            <a:off x="6838145" y="2116362"/>
            <a:ext cx="4515655" cy="2824523"/>
          </a:xfrm>
          <a:prstGeom prst="roundRect">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5400" kern="0" dirty="0">
                <a:solidFill>
                  <a:srgbClr val="FFFFFF"/>
                </a:solidFill>
                <a:latin typeface="Segoe UI Semibold" panose="020B0702040204020203" pitchFamily="34" charset="0"/>
                <a:ea typeface="Segoe UI" pitchFamily="34" charset="0"/>
                <a:cs typeface="Segoe UI Semibold" panose="020B0702040204020203" pitchFamily="34" charset="0"/>
              </a:rPr>
              <a:t>3 year </a:t>
            </a:r>
          </a:p>
          <a:p>
            <a:pPr marL="0" lvl="1" algn="ctr" defTabSz="1142458">
              <a:lnSpc>
                <a:spcPct val="90000"/>
              </a:lnSpc>
              <a:spcBef>
                <a:spcPts val="294"/>
              </a:spcBef>
              <a:buClr>
                <a:srgbClr val="FFFFFF">
                  <a:lumMod val="50000"/>
                </a:srgbClr>
              </a:buClr>
              <a:buSzPct val="110000"/>
              <a:defRPr/>
            </a:pPr>
            <a:r>
              <a:rPr lang="en-US" sz="5400" kern="0" dirty="0">
                <a:solidFill>
                  <a:srgbClr val="FFFFFF"/>
                </a:solidFill>
                <a:latin typeface="Segoe UI Semibold" panose="020B0702040204020203" pitchFamily="34" charset="0"/>
                <a:ea typeface="Segoe UI" pitchFamily="34" charset="0"/>
                <a:cs typeface="Segoe UI Semibold" panose="020B0702040204020203" pitchFamily="34" charset="0"/>
              </a:rPr>
              <a:t>ministry</a:t>
            </a:r>
            <a:endParaRPr lang="en-US" sz="3600" kern="0" dirty="0">
              <a:solidFill>
                <a:srgbClr val="FFFFFF"/>
              </a:solidFill>
              <a:latin typeface="Segoe UI Semibold" panose="020B0702040204020203" pitchFamily="34" charset="0"/>
              <a:cs typeface="Segoe UI Semibold" panose="020B0702040204020203" pitchFamily="34" charset="0"/>
            </a:endParaRPr>
          </a:p>
        </p:txBody>
      </p:sp>
      <p:sp>
        <p:nvSpPr>
          <p:cNvPr id="42" name="Rounded Rectangle 41"/>
          <p:cNvSpPr>
            <a:spLocks noChangeAspect="1"/>
          </p:cNvSpPr>
          <p:nvPr/>
        </p:nvSpPr>
        <p:spPr>
          <a:xfrm>
            <a:off x="125418" y="6079010"/>
            <a:ext cx="803301" cy="590356"/>
          </a:xfrm>
          <a:prstGeom prst="roundRect">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1567" kern="0">
                <a:solidFill>
                  <a:srgbClr val="FFFFFF"/>
                </a:solidFill>
                <a:latin typeface="Segoe UI Semibold" panose="020B0702040204020203" pitchFamily="34" charset="0"/>
                <a:ea typeface="Segoe UI" pitchFamily="34" charset="0"/>
                <a:cs typeface="Segoe UI Semibold" panose="020B0702040204020203" pitchFamily="34" charset="0"/>
              </a:rPr>
              <a:t>Ministry </a:t>
            </a:r>
          </a:p>
          <a:p>
            <a:pPr marL="0" lvl="1" algn="ctr" defTabSz="1142458">
              <a:lnSpc>
                <a:spcPct val="90000"/>
              </a:lnSpc>
              <a:spcBef>
                <a:spcPts val="294"/>
              </a:spcBef>
              <a:buClr>
                <a:srgbClr val="FFFFFF">
                  <a:lumMod val="50000"/>
                </a:srgbClr>
              </a:buClr>
              <a:buSzPct val="110000"/>
              <a:defRPr/>
            </a:pPr>
            <a:r>
              <a:rPr lang="en-US" sz="1567" kern="0" dirty="0">
                <a:solidFill>
                  <a:srgbClr val="FFFFFF"/>
                </a:solidFill>
                <a:latin typeface="Segoe UI Semibold" panose="020B0702040204020203" pitchFamily="34" charset="0"/>
                <a:ea typeface="Segoe UI" pitchFamily="34" charset="0"/>
                <a:cs typeface="Segoe UI Semibold" panose="020B0702040204020203" pitchFamily="34" charset="0"/>
              </a:rPr>
              <a:t>begins</a:t>
            </a:r>
            <a:endParaRPr lang="en-US" sz="1028" kern="0" dirty="0">
              <a:solidFill>
                <a:srgbClr val="FFFFFF"/>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91569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50"/>
                                        <p:tgtEl>
                                          <p:spTgt spid="51"/>
                                        </p:tgtEl>
                                      </p:cBhvr>
                                    </p:animEffect>
                                  </p:childTnLst>
                                </p:cTn>
                              </p:par>
                              <p:par>
                                <p:cTn id="8" presetID="42" presetClass="path" presetSubtype="0" decel="100000" fill="hold" grpId="1" nodeType="withEffect">
                                  <p:stCondLst>
                                    <p:cond delay="100"/>
                                  </p:stCondLst>
                                  <p:childTnLst>
                                    <p:animMotion origin="layout" path="M 4.79167E-6 3.7037E-7 L 4.79167E-6 -0.08171 " pathEditMode="relative" rAng="0" ptsTypes="AA">
                                      <p:cBhvr>
                                        <p:cTn id="9" dur="750" spd="-100000" fill="hold"/>
                                        <p:tgtEl>
                                          <p:spTgt spid="51"/>
                                        </p:tgtEl>
                                        <p:attrNameLst>
                                          <p:attrName>ppt_x</p:attrName>
                                          <p:attrName>ppt_y</p:attrName>
                                        </p:attrNameLst>
                                      </p:cBhvr>
                                      <p:rCtr x="0" y="-4097"/>
                                    </p:animMotion>
                                  </p:childTnLst>
                                </p:cTn>
                              </p:par>
                              <p:par>
                                <p:cTn id="10" presetID="53" presetClass="entr" presetSubtype="16" fill="hold" grpId="0" nodeType="withEffect">
                                  <p:stCondLst>
                                    <p:cond delay="10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fltVal val="0"/>
                                          </p:val>
                                        </p:tav>
                                        <p:tav tm="100000">
                                          <p:val>
                                            <p:strVal val="#ppt_w"/>
                                          </p:val>
                                        </p:tav>
                                      </p:tavLst>
                                    </p:anim>
                                    <p:anim calcmode="lin" valueType="num">
                                      <p:cBhvr>
                                        <p:cTn id="13" dur="250" fill="hold"/>
                                        <p:tgtEl>
                                          <p:spTgt spid="6"/>
                                        </p:tgtEl>
                                        <p:attrNameLst>
                                          <p:attrName>ppt_h</p:attrName>
                                        </p:attrNameLst>
                                      </p:cBhvr>
                                      <p:tavLst>
                                        <p:tav tm="0">
                                          <p:val>
                                            <p:fltVal val="0"/>
                                          </p:val>
                                        </p:tav>
                                        <p:tav tm="100000">
                                          <p:val>
                                            <p:strVal val="#ppt_h"/>
                                          </p:val>
                                        </p:tav>
                                      </p:tavLst>
                                    </p:anim>
                                    <p:animEffect transition="in" filter="fade">
                                      <p:cBhvr>
                                        <p:cTn id="14" dur="250"/>
                                        <p:tgtEl>
                                          <p:spTgt spid="6"/>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250"/>
                                        <p:tgtEl>
                                          <p:spTgt spid="50"/>
                                        </p:tgtEl>
                                      </p:cBhvr>
                                    </p:animEffect>
                                  </p:childTnLst>
                                </p:cTn>
                              </p:par>
                              <p:par>
                                <p:cTn id="18" presetID="42" presetClass="path" presetSubtype="0" decel="100000" fill="hold" grpId="1" nodeType="withEffect">
                                  <p:stCondLst>
                                    <p:cond delay="200"/>
                                  </p:stCondLst>
                                  <p:childTnLst>
                                    <p:animMotion origin="layout" path="M 2.08333E-6 3.7037E-7 L 0.00091 -0.08125 " pathEditMode="relative" rAng="0" ptsTypes="AA">
                                      <p:cBhvr>
                                        <p:cTn id="19" dur="750" spd="-100000" fill="hold"/>
                                        <p:tgtEl>
                                          <p:spTgt spid="50"/>
                                        </p:tgtEl>
                                        <p:attrNameLst>
                                          <p:attrName>ppt_x</p:attrName>
                                          <p:attrName>ppt_y</p:attrName>
                                        </p:attrNameLst>
                                      </p:cBhvr>
                                      <p:rCtr x="39" y="-4074"/>
                                    </p:animMotion>
                                  </p:childTnLst>
                                </p:cTn>
                              </p:par>
                              <p:par>
                                <p:cTn id="20" presetID="53" presetClass="entr" presetSubtype="16" fill="hold" grpId="0" nodeType="withEffect">
                                  <p:stCondLst>
                                    <p:cond delay="200"/>
                                  </p:stCondLst>
                                  <p:childTnLst>
                                    <p:set>
                                      <p:cBhvr>
                                        <p:cTn id="21" dur="1" fill="hold">
                                          <p:stCondLst>
                                            <p:cond delay="0"/>
                                          </p:stCondLst>
                                        </p:cTn>
                                        <p:tgtEl>
                                          <p:spTgt spid="58"/>
                                        </p:tgtEl>
                                        <p:attrNameLst>
                                          <p:attrName>style.visibility</p:attrName>
                                        </p:attrNameLst>
                                      </p:cBhvr>
                                      <p:to>
                                        <p:strVal val="visible"/>
                                      </p:to>
                                    </p:set>
                                    <p:anim calcmode="lin" valueType="num">
                                      <p:cBhvr>
                                        <p:cTn id="22" dur="250" fill="hold"/>
                                        <p:tgtEl>
                                          <p:spTgt spid="58"/>
                                        </p:tgtEl>
                                        <p:attrNameLst>
                                          <p:attrName>ppt_w</p:attrName>
                                        </p:attrNameLst>
                                      </p:cBhvr>
                                      <p:tavLst>
                                        <p:tav tm="0">
                                          <p:val>
                                            <p:fltVal val="0"/>
                                          </p:val>
                                        </p:tav>
                                        <p:tav tm="100000">
                                          <p:val>
                                            <p:strVal val="#ppt_w"/>
                                          </p:val>
                                        </p:tav>
                                      </p:tavLst>
                                    </p:anim>
                                    <p:anim calcmode="lin" valueType="num">
                                      <p:cBhvr>
                                        <p:cTn id="23" dur="250" fill="hold"/>
                                        <p:tgtEl>
                                          <p:spTgt spid="58"/>
                                        </p:tgtEl>
                                        <p:attrNameLst>
                                          <p:attrName>ppt_h</p:attrName>
                                        </p:attrNameLst>
                                      </p:cBhvr>
                                      <p:tavLst>
                                        <p:tav tm="0">
                                          <p:val>
                                            <p:fltVal val="0"/>
                                          </p:val>
                                        </p:tav>
                                        <p:tav tm="100000">
                                          <p:val>
                                            <p:strVal val="#ppt_h"/>
                                          </p:val>
                                        </p:tav>
                                      </p:tavLst>
                                    </p:anim>
                                    <p:animEffect transition="in" filter="fade">
                                      <p:cBhvr>
                                        <p:cTn id="24" dur="250"/>
                                        <p:tgtEl>
                                          <p:spTgt spid="58"/>
                                        </p:tgtEl>
                                      </p:cBhvr>
                                    </p:animEffect>
                                  </p:childTnLst>
                                </p:cTn>
                              </p:par>
                              <p:par>
                                <p:cTn id="25" presetID="2" presetClass="entr" presetSubtype="8" decel="10000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800" fill="hold"/>
                                        <p:tgtEl>
                                          <p:spTgt spid="2"/>
                                        </p:tgtEl>
                                        <p:attrNameLst>
                                          <p:attrName>ppt_x</p:attrName>
                                        </p:attrNameLst>
                                      </p:cBhvr>
                                      <p:tavLst>
                                        <p:tav tm="0">
                                          <p:val>
                                            <p:strVal val="0-#ppt_w/2"/>
                                          </p:val>
                                        </p:tav>
                                        <p:tav tm="100000">
                                          <p:val>
                                            <p:strVal val="#ppt_x"/>
                                          </p:val>
                                        </p:tav>
                                      </p:tavLst>
                                    </p:anim>
                                    <p:anim calcmode="lin" valueType="num">
                                      <p:cBhvr additive="base">
                                        <p:cTn id="28" dur="800" fill="hold"/>
                                        <p:tgtEl>
                                          <p:spTgt spid="2"/>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1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250" fill="hold"/>
                                        <p:tgtEl>
                                          <p:spTgt spid="26"/>
                                        </p:tgtEl>
                                        <p:attrNameLst>
                                          <p:attrName>ppt_w</p:attrName>
                                        </p:attrNameLst>
                                      </p:cBhvr>
                                      <p:tavLst>
                                        <p:tav tm="0">
                                          <p:val>
                                            <p:fltVal val="0"/>
                                          </p:val>
                                        </p:tav>
                                        <p:tav tm="100000">
                                          <p:val>
                                            <p:strVal val="#ppt_w"/>
                                          </p:val>
                                        </p:tav>
                                      </p:tavLst>
                                    </p:anim>
                                    <p:anim calcmode="lin" valueType="num">
                                      <p:cBhvr>
                                        <p:cTn id="32" dur="250" fill="hold"/>
                                        <p:tgtEl>
                                          <p:spTgt spid="26"/>
                                        </p:tgtEl>
                                        <p:attrNameLst>
                                          <p:attrName>ppt_h</p:attrName>
                                        </p:attrNameLst>
                                      </p:cBhvr>
                                      <p:tavLst>
                                        <p:tav tm="0">
                                          <p:val>
                                            <p:fltVal val="0"/>
                                          </p:val>
                                        </p:tav>
                                        <p:tav tm="100000">
                                          <p:val>
                                            <p:strVal val="#ppt_h"/>
                                          </p:val>
                                        </p:tav>
                                      </p:tavLst>
                                    </p:anim>
                                    <p:animEffect transition="in" filter="fade">
                                      <p:cBhvr>
                                        <p:cTn id="33" dur="250"/>
                                        <p:tgtEl>
                                          <p:spTgt spid="26"/>
                                        </p:tgtEl>
                                      </p:cBhvr>
                                    </p:animEffect>
                                  </p:childTnLst>
                                </p:cTn>
                              </p:par>
                              <p:par>
                                <p:cTn id="34" presetID="53" presetClass="entr" presetSubtype="16" fill="hold" grpId="0" nodeType="withEffect">
                                  <p:stCondLst>
                                    <p:cond delay="100"/>
                                  </p:stCondLst>
                                  <p:childTnLst>
                                    <p:set>
                                      <p:cBhvr>
                                        <p:cTn id="35" dur="1" fill="hold">
                                          <p:stCondLst>
                                            <p:cond delay="0"/>
                                          </p:stCondLst>
                                        </p:cTn>
                                        <p:tgtEl>
                                          <p:spTgt spid="42"/>
                                        </p:tgtEl>
                                        <p:attrNameLst>
                                          <p:attrName>style.visibility</p:attrName>
                                        </p:attrNameLst>
                                      </p:cBhvr>
                                      <p:to>
                                        <p:strVal val="visible"/>
                                      </p:to>
                                    </p:set>
                                    <p:anim calcmode="lin" valueType="num">
                                      <p:cBhvr>
                                        <p:cTn id="36" dur="250" fill="hold"/>
                                        <p:tgtEl>
                                          <p:spTgt spid="42"/>
                                        </p:tgtEl>
                                        <p:attrNameLst>
                                          <p:attrName>ppt_w</p:attrName>
                                        </p:attrNameLst>
                                      </p:cBhvr>
                                      <p:tavLst>
                                        <p:tav tm="0">
                                          <p:val>
                                            <p:fltVal val="0"/>
                                          </p:val>
                                        </p:tav>
                                        <p:tav tm="100000">
                                          <p:val>
                                            <p:strVal val="#ppt_w"/>
                                          </p:val>
                                        </p:tav>
                                      </p:tavLst>
                                    </p:anim>
                                    <p:anim calcmode="lin" valueType="num">
                                      <p:cBhvr>
                                        <p:cTn id="37" dur="250" fill="hold"/>
                                        <p:tgtEl>
                                          <p:spTgt spid="42"/>
                                        </p:tgtEl>
                                        <p:attrNameLst>
                                          <p:attrName>ppt_h</p:attrName>
                                        </p:attrNameLst>
                                      </p:cBhvr>
                                      <p:tavLst>
                                        <p:tav tm="0">
                                          <p:val>
                                            <p:fltVal val="0"/>
                                          </p:val>
                                        </p:tav>
                                        <p:tav tm="100000">
                                          <p:val>
                                            <p:strVal val="#ppt_h"/>
                                          </p:val>
                                        </p:tav>
                                      </p:tavLst>
                                    </p:anim>
                                    <p:animEffect transition="in" filter="fade">
                                      <p:cBhvr>
                                        <p:cTn id="38"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51" grpId="0"/>
      <p:bldP spid="51" grpId="1"/>
      <p:bldP spid="6" grpId="0" animBg="1"/>
      <p:bldP spid="58" grpId="0" animBg="1"/>
      <p:bldP spid="26"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00" y="0"/>
            <a:ext cx="12147416" cy="685800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700" y="0"/>
            <a:ext cx="6054068" cy="6858000"/>
          </a:xfrm>
          <a:prstGeom prst="rect">
            <a:avLst/>
          </a:prstGeom>
        </p:spPr>
      </p:pic>
      <p:sp>
        <p:nvSpPr>
          <p:cNvPr id="50" name="Rectangle 49"/>
          <p:cNvSpPr/>
          <p:nvPr/>
        </p:nvSpPr>
        <p:spPr bwMode="auto">
          <a:xfrm>
            <a:off x="3039969" y="4883262"/>
            <a:ext cx="3032785"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745"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40 Days Fasting</a:t>
            </a:r>
          </a:p>
        </p:txBody>
      </p:sp>
      <p:sp>
        <p:nvSpPr>
          <p:cNvPr id="51" name="Rectangle 50"/>
          <p:cNvSpPr/>
          <p:nvPr/>
        </p:nvSpPr>
        <p:spPr bwMode="auto">
          <a:xfrm>
            <a:off x="-28701" y="4883262"/>
            <a:ext cx="3032785"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745"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Theophany</a:t>
            </a:r>
          </a:p>
          <a:p>
            <a:pPr algn="ctr" defTabSz="913927" fontAlgn="base">
              <a:spcBef>
                <a:spcPct val="0"/>
              </a:spcBef>
              <a:spcAft>
                <a:spcPct val="0"/>
              </a:spcAft>
              <a:defRPr/>
            </a:pPr>
            <a:r>
              <a:rPr lang="en-US" sz="2745"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(Baptism)</a:t>
            </a:r>
          </a:p>
        </p:txBody>
      </p:sp>
      <p:grpSp>
        <p:nvGrpSpPr>
          <p:cNvPr id="2" name="Group 1"/>
          <p:cNvGrpSpPr/>
          <p:nvPr/>
        </p:nvGrpSpPr>
        <p:grpSpPr>
          <a:xfrm>
            <a:off x="9364" y="6199524"/>
            <a:ext cx="5291980"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6" name="Oval 5"/>
          <p:cNvSpPr>
            <a:spLocks noChangeAspect="1"/>
          </p:cNvSpPr>
          <p:nvPr/>
        </p:nvSpPr>
        <p:spPr>
          <a:xfrm>
            <a:off x="1099457" y="5987265"/>
            <a:ext cx="750043" cy="750043"/>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1567" kern="0">
                <a:solidFill>
                  <a:srgbClr val="FFFFFF"/>
                </a:solidFill>
                <a:latin typeface="Segoe UI Semibold" panose="020B0702040204020203" pitchFamily="34" charset="0"/>
                <a:ea typeface="Segoe UI" pitchFamily="34" charset="0"/>
                <a:cs typeface="Segoe UI Semibold" panose="020B0702040204020203" pitchFamily="34" charset="0"/>
              </a:rPr>
              <a:t>Day 1</a:t>
            </a:r>
            <a:endParaRPr lang="en-US" sz="1028" kern="0" dirty="0">
              <a:solidFill>
                <a:srgbClr val="FFFFFF"/>
              </a:solidFill>
              <a:latin typeface="Segoe UI Semibold" panose="020B0702040204020203" pitchFamily="34" charset="0"/>
              <a:cs typeface="Segoe UI Semibold" panose="020B0702040204020203" pitchFamily="34" charset="0"/>
            </a:endParaRPr>
          </a:p>
        </p:txBody>
      </p:sp>
      <p:sp>
        <p:nvSpPr>
          <p:cNvPr id="58" name="Oval 57"/>
          <p:cNvSpPr>
            <a:spLocks noChangeAspect="1"/>
          </p:cNvSpPr>
          <p:nvPr/>
        </p:nvSpPr>
        <p:spPr>
          <a:xfrm>
            <a:off x="4172945" y="5992188"/>
            <a:ext cx="764680" cy="764680"/>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1567" kern="0" dirty="0">
                <a:solidFill>
                  <a:srgbClr val="FFFFFF"/>
                </a:solidFill>
                <a:latin typeface="Segoe UI Semibold" panose="020B0702040204020203" pitchFamily="34" charset="0"/>
                <a:ea typeface="Segoe UI" pitchFamily="34" charset="0"/>
                <a:cs typeface="Segoe UI Semibold" panose="020B0702040204020203" pitchFamily="34" charset="0"/>
              </a:rPr>
              <a:t>40 days</a:t>
            </a:r>
          </a:p>
        </p:txBody>
      </p:sp>
      <p:sp>
        <p:nvSpPr>
          <p:cNvPr id="26" name="Rounded Rectangle 25"/>
          <p:cNvSpPr>
            <a:spLocks noChangeAspect="1"/>
          </p:cNvSpPr>
          <p:nvPr/>
        </p:nvSpPr>
        <p:spPr>
          <a:xfrm>
            <a:off x="5478315" y="5867271"/>
            <a:ext cx="1085771" cy="877158"/>
          </a:xfrm>
          <a:prstGeom prst="roundRect">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3 year </a:t>
            </a:r>
          </a:p>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ministry</a:t>
            </a:r>
            <a:endParaRPr lang="en-US" sz="1200" kern="0" dirty="0">
              <a:solidFill>
                <a:srgbClr val="FFFFFF"/>
              </a:solidFill>
              <a:latin typeface="Segoe UI Semibold" panose="020B0702040204020203" pitchFamily="34" charset="0"/>
              <a:cs typeface="Segoe UI Semibold" panose="020B0702040204020203" pitchFamily="34" charset="0"/>
            </a:endParaRPr>
          </a:p>
        </p:txBody>
      </p:sp>
      <p:sp>
        <p:nvSpPr>
          <p:cNvPr id="42" name="Rounded Rectangle 41"/>
          <p:cNvSpPr>
            <a:spLocks noChangeAspect="1"/>
          </p:cNvSpPr>
          <p:nvPr/>
        </p:nvSpPr>
        <p:spPr>
          <a:xfrm>
            <a:off x="125418" y="6079010"/>
            <a:ext cx="803301" cy="590356"/>
          </a:xfrm>
          <a:prstGeom prst="roundRect">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1567" kern="0">
                <a:solidFill>
                  <a:srgbClr val="FFFFFF"/>
                </a:solidFill>
                <a:latin typeface="Segoe UI Semibold" panose="020B0702040204020203" pitchFamily="34" charset="0"/>
                <a:ea typeface="Segoe UI" pitchFamily="34" charset="0"/>
                <a:cs typeface="Segoe UI Semibold" panose="020B0702040204020203" pitchFamily="34" charset="0"/>
              </a:rPr>
              <a:t>Ministry </a:t>
            </a:r>
          </a:p>
          <a:p>
            <a:pPr marL="0" lvl="1" algn="ctr" defTabSz="1142458">
              <a:lnSpc>
                <a:spcPct val="90000"/>
              </a:lnSpc>
              <a:spcBef>
                <a:spcPts val="294"/>
              </a:spcBef>
              <a:buClr>
                <a:srgbClr val="FFFFFF">
                  <a:lumMod val="50000"/>
                </a:srgbClr>
              </a:buClr>
              <a:buSzPct val="110000"/>
              <a:defRPr/>
            </a:pPr>
            <a:r>
              <a:rPr lang="en-US" sz="1567" kern="0" dirty="0">
                <a:solidFill>
                  <a:srgbClr val="FFFFFF"/>
                </a:solidFill>
                <a:latin typeface="Segoe UI Semibold" panose="020B0702040204020203" pitchFamily="34" charset="0"/>
                <a:ea typeface="Segoe UI" pitchFamily="34" charset="0"/>
                <a:cs typeface="Segoe UI Semibold" panose="020B0702040204020203" pitchFamily="34" charset="0"/>
              </a:rPr>
              <a:t>begins</a:t>
            </a:r>
            <a:endParaRPr lang="en-US" sz="1028" kern="0" dirty="0">
              <a:solidFill>
                <a:srgbClr val="FFFFFF"/>
              </a:solidFill>
              <a:latin typeface="Segoe UI Semibold" panose="020B0702040204020203" pitchFamily="34" charset="0"/>
              <a:cs typeface="Segoe UI Semibold" panose="020B0702040204020203" pitchFamily="34" charset="0"/>
            </a:endParaRPr>
          </a:p>
        </p:txBody>
      </p:sp>
      <p:sp>
        <p:nvSpPr>
          <p:cNvPr id="14" name="Rectangle 13"/>
          <p:cNvSpPr/>
          <p:nvPr/>
        </p:nvSpPr>
        <p:spPr bwMode="auto">
          <a:xfrm>
            <a:off x="9170221" y="4883262"/>
            <a:ext cx="3032785"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745"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Resurrection</a:t>
            </a:r>
          </a:p>
        </p:txBody>
      </p:sp>
      <p:sp>
        <p:nvSpPr>
          <p:cNvPr id="15" name="Rectangle 14"/>
          <p:cNvSpPr/>
          <p:nvPr/>
        </p:nvSpPr>
        <p:spPr bwMode="auto">
          <a:xfrm>
            <a:off x="6102102" y="4883262"/>
            <a:ext cx="3032785"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745"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Last Week</a:t>
            </a:r>
          </a:p>
          <a:p>
            <a:pPr algn="ctr" defTabSz="913927" fontAlgn="base">
              <a:spcBef>
                <a:spcPct val="0"/>
              </a:spcBef>
              <a:spcAft>
                <a:spcPct val="0"/>
              </a:spcAft>
              <a:defRPr/>
            </a:pPr>
            <a:r>
              <a:rPr lang="en-US" sz="2745"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(Holy Week)</a:t>
            </a:r>
            <a:endParaRPr lang="en-US" sz="2353" kern="0" dirty="0">
              <a:gradFill>
                <a:gsLst>
                  <a:gs pos="0">
                    <a:srgbClr val="FFFFFF"/>
                  </a:gs>
                  <a:gs pos="100000">
                    <a:srgbClr val="FFFFFF"/>
                  </a:gs>
                </a:gsLst>
                <a:lin ang="5400000" scaled="0"/>
              </a:gradFill>
              <a:cs typeface="Segoe UI Semibold" panose="020B0702040204020203" pitchFamily="34" charset="0"/>
            </a:endParaRPr>
          </a:p>
        </p:txBody>
      </p:sp>
      <p:grpSp>
        <p:nvGrpSpPr>
          <p:cNvPr id="16" name="Group 15"/>
          <p:cNvGrpSpPr/>
          <p:nvPr/>
        </p:nvGrpSpPr>
        <p:grpSpPr>
          <a:xfrm>
            <a:off x="6955972" y="6213033"/>
            <a:ext cx="4956516" cy="350008"/>
            <a:chOff x="8668" y="6212684"/>
            <a:chExt cx="12119496" cy="357076"/>
          </a:xfrm>
        </p:grpSpPr>
        <p:cxnSp>
          <p:nvCxnSpPr>
            <p:cNvPr id="17" name="Straight Arrow Connector 16"/>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20" name="Oval 19"/>
          <p:cNvSpPr>
            <a:spLocks noChangeAspect="1"/>
          </p:cNvSpPr>
          <p:nvPr/>
        </p:nvSpPr>
        <p:spPr>
          <a:xfrm>
            <a:off x="10446632" y="6005697"/>
            <a:ext cx="764680" cy="764680"/>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1567" kern="0" dirty="0">
                <a:solidFill>
                  <a:srgbClr val="FFFFFF"/>
                </a:solidFill>
                <a:latin typeface="Segoe UI Semibold" panose="020B0702040204020203" pitchFamily="34" charset="0"/>
                <a:ea typeface="Segoe UI" pitchFamily="34" charset="0"/>
                <a:cs typeface="Segoe UI Semibold" panose="020B0702040204020203" pitchFamily="34" charset="0"/>
              </a:rPr>
              <a:t>Sunday</a:t>
            </a:r>
          </a:p>
        </p:txBody>
      </p:sp>
      <p:sp>
        <p:nvSpPr>
          <p:cNvPr id="21" name="Oval 20"/>
          <p:cNvSpPr>
            <a:spLocks noChangeAspect="1"/>
          </p:cNvSpPr>
          <p:nvPr/>
        </p:nvSpPr>
        <p:spPr>
          <a:xfrm>
            <a:off x="7325681" y="6005697"/>
            <a:ext cx="764680" cy="764680"/>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1567" kern="0" dirty="0">
                <a:solidFill>
                  <a:srgbClr val="FFFFFF"/>
                </a:solidFill>
                <a:latin typeface="Segoe UI Semibold" panose="020B0702040204020203" pitchFamily="34" charset="0"/>
                <a:ea typeface="Segoe UI" pitchFamily="34" charset="0"/>
                <a:cs typeface="Segoe UI Semibold" panose="020B0702040204020203" pitchFamily="34" charset="0"/>
              </a:rPr>
              <a:t>M-F</a:t>
            </a:r>
          </a:p>
        </p:txBody>
      </p:sp>
    </p:spTree>
    <p:extLst>
      <p:ext uri="{BB962C8B-B14F-4D97-AF65-F5344CB8AC3E}">
        <p14:creationId xmlns:p14="http://schemas.microsoft.com/office/powerpoint/2010/main" val="4228600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42" presetClass="path" presetSubtype="0" decel="100000" fill="hold" grpId="1" nodeType="withEffect">
                                  <p:stCondLst>
                                    <p:cond delay="300"/>
                                  </p:stCondLst>
                                  <p:childTnLst>
                                    <p:animMotion origin="layout" path="M 2.08333E-7 3.7037E-7 L 2.08333E-7 -0.08125 " pathEditMode="relative" rAng="0" ptsTypes="AA">
                                      <p:cBhvr>
                                        <p:cTn id="9" dur="750" spd="-100000" fill="hold"/>
                                        <p:tgtEl>
                                          <p:spTgt spid="15"/>
                                        </p:tgtEl>
                                        <p:attrNameLst>
                                          <p:attrName>ppt_x</p:attrName>
                                          <p:attrName>ppt_y</p:attrName>
                                        </p:attrNameLst>
                                      </p:cBhvr>
                                      <p:rCtr x="0" y="-4074"/>
                                    </p:animMotion>
                                  </p:childTnLst>
                                </p:cTn>
                              </p:par>
                              <p:par>
                                <p:cTn id="10" presetID="10" presetClass="entr" presetSubtype="0" fill="hold" grpId="0" nodeType="withEffect">
                                  <p:stCondLst>
                                    <p:cond delay="4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par>
                                <p:cTn id="13" presetID="42" presetClass="path" presetSubtype="0" decel="100000" fill="hold" grpId="1" nodeType="withEffect">
                                  <p:stCondLst>
                                    <p:cond delay="400"/>
                                  </p:stCondLst>
                                  <p:childTnLst>
                                    <p:animMotion origin="layout" path="M -2.5E-6 3.7037E-7 L -2.5E-6 -0.08125 " pathEditMode="relative" rAng="0" ptsTypes="AA">
                                      <p:cBhvr>
                                        <p:cTn id="14" dur="750" spd="-100000" fill="hold"/>
                                        <p:tgtEl>
                                          <p:spTgt spid="14"/>
                                        </p:tgtEl>
                                        <p:attrNameLst>
                                          <p:attrName>ppt_x</p:attrName>
                                          <p:attrName>ppt_y</p:attrName>
                                        </p:attrNameLst>
                                      </p:cBhvr>
                                      <p:rCtr x="0" y="-4074"/>
                                    </p:animMotion>
                                  </p:childTnLst>
                                </p:cTn>
                              </p:par>
                              <p:par>
                                <p:cTn id="15" presetID="53" presetClass="entr" presetSubtype="16" fill="hold" grpId="0" nodeType="withEffect">
                                  <p:stCondLst>
                                    <p:cond delay="200"/>
                                  </p:stCondLst>
                                  <p:childTnLst>
                                    <p:set>
                                      <p:cBhvr>
                                        <p:cTn id="16" dur="1" fill="hold">
                                          <p:stCondLst>
                                            <p:cond delay="0"/>
                                          </p:stCondLst>
                                        </p:cTn>
                                        <p:tgtEl>
                                          <p:spTgt spid="20"/>
                                        </p:tgtEl>
                                        <p:attrNameLst>
                                          <p:attrName>style.visibility</p:attrName>
                                        </p:attrNameLst>
                                      </p:cBhvr>
                                      <p:to>
                                        <p:strVal val="visible"/>
                                      </p:to>
                                    </p:set>
                                    <p:anim calcmode="lin" valueType="num">
                                      <p:cBhvr>
                                        <p:cTn id="17" dur="250" fill="hold"/>
                                        <p:tgtEl>
                                          <p:spTgt spid="20"/>
                                        </p:tgtEl>
                                        <p:attrNameLst>
                                          <p:attrName>ppt_w</p:attrName>
                                        </p:attrNameLst>
                                      </p:cBhvr>
                                      <p:tavLst>
                                        <p:tav tm="0">
                                          <p:val>
                                            <p:fltVal val="0"/>
                                          </p:val>
                                        </p:tav>
                                        <p:tav tm="100000">
                                          <p:val>
                                            <p:strVal val="#ppt_w"/>
                                          </p:val>
                                        </p:tav>
                                      </p:tavLst>
                                    </p:anim>
                                    <p:anim calcmode="lin" valueType="num">
                                      <p:cBhvr>
                                        <p:cTn id="18" dur="250" fill="hold"/>
                                        <p:tgtEl>
                                          <p:spTgt spid="20"/>
                                        </p:tgtEl>
                                        <p:attrNameLst>
                                          <p:attrName>ppt_h</p:attrName>
                                        </p:attrNameLst>
                                      </p:cBhvr>
                                      <p:tavLst>
                                        <p:tav tm="0">
                                          <p:val>
                                            <p:fltVal val="0"/>
                                          </p:val>
                                        </p:tav>
                                        <p:tav tm="100000">
                                          <p:val>
                                            <p:strVal val="#ppt_h"/>
                                          </p:val>
                                        </p:tav>
                                      </p:tavLst>
                                    </p:anim>
                                    <p:animEffect transition="in" filter="fade">
                                      <p:cBhvr>
                                        <p:cTn id="19" dur="250"/>
                                        <p:tgtEl>
                                          <p:spTgt spid="20"/>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800" fill="hold"/>
                                        <p:tgtEl>
                                          <p:spTgt spid="16"/>
                                        </p:tgtEl>
                                        <p:attrNameLst>
                                          <p:attrName>ppt_x</p:attrName>
                                        </p:attrNameLst>
                                      </p:cBhvr>
                                      <p:tavLst>
                                        <p:tav tm="0">
                                          <p:val>
                                            <p:strVal val="0-#ppt_w/2"/>
                                          </p:val>
                                        </p:tav>
                                        <p:tav tm="100000">
                                          <p:val>
                                            <p:strVal val="#ppt_x"/>
                                          </p:val>
                                        </p:tav>
                                      </p:tavLst>
                                    </p:anim>
                                    <p:anim calcmode="lin" valueType="num">
                                      <p:cBhvr additive="base">
                                        <p:cTn id="23" dur="800" fill="hold"/>
                                        <p:tgtEl>
                                          <p:spTgt spid="16"/>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2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250" fill="hold"/>
                                        <p:tgtEl>
                                          <p:spTgt spid="21"/>
                                        </p:tgtEl>
                                        <p:attrNameLst>
                                          <p:attrName>ppt_w</p:attrName>
                                        </p:attrNameLst>
                                      </p:cBhvr>
                                      <p:tavLst>
                                        <p:tav tm="0">
                                          <p:val>
                                            <p:fltVal val="0"/>
                                          </p:val>
                                        </p:tav>
                                        <p:tav tm="100000">
                                          <p:val>
                                            <p:strVal val="#ppt_w"/>
                                          </p:val>
                                        </p:tav>
                                      </p:tavLst>
                                    </p:anim>
                                    <p:anim calcmode="lin" valueType="num">
                                      <p:cBhvr>
                                        <p:cTn id="27" dur="250" fill="hold"/>
                                        <p:tgtEl>
                                          <p:spTgt spid="21"/>
                                        </p:tgtEl>
                                        <p:attrNameLst>
                                          <p:attrName>ppt_h</p:attrName>
                                        </p:attrNameLst>
                                      </p:cBhvr>
                                      <p:tavLst>
                                        <p:tav tm="0">
                                          <p:val>
                                            <p:fltVal val="0"/>
                                          </p:val>
                                        </p:tav>
                                        <p:tav tm="100000">
                                          <p:val>
                                            <p:strVal val="#ppt_h"/>
                                          </p:val>
                                        </p:tav>
                                      </p:tavLst>
                                    </p:anim>
                                    <p:animEffect transition="in" filter="fade">
                                      <p:cBhvr>
                                        <p:cTn id="28"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2" name="Title 1"/>
          <p:cNvSpPr txBox="1">
            <a:spLocks/>
          </p:cNvSpPr>
          <p:nvPr/>
        </p:nvSpPr>
        <p:spPr>
          <a:xfrm>
            <a:off x="4167266" y="1696122"/>
            <a:ext cx="7372580" cy="5755422"/>
          </a:xfrm>
          <a:prstGeom prst="rect">
            <a:avLst/>
          </a:prstGeom>
          <a:noFill/>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just">
              <a:lnSpc>
                <a:spcPct val="100000"/>
              </a:lnSpc>
            </a:pPr>
            <a:r>
              <a:rPr lang="en-US" sz="3600" dirty="0"/>
              <a:t>”He appended the Holy Fast to the Passion Week. Pope Demetrius wrote in this respect to the Patriarchs of Jerusalem, of Antioch, of Rome, and to others. They all approved and followed it.” </a:t>
            </a:r>
          </a:p>
          <a:p>
            <a:pPr algn="just">
              <a:lnSpc>
                <a:spcPct val="100000"/>
              </a:lnSpc>
            </a:pPr>
            <a:endParaRPr lang="en-US" sz="3600" dirty="0"/>
          </a:p>
          <a:p>
            <a:pPr algn="r">
              <a:lnSpc>
                <a:spcPct val="100000"/>
              </a:lnSpc>
            </a:pPr>
            <a:endParaRPr lang="en-US" sz="3200" dirty="0"/>
          </a:p>
          <a:p>
            <a:pPr algn="r">
              <a:lnSpc>
                <a:spcPct val="100000"/>
              </a:lnSpc>
            </a:pPr>
            <a:r>
              <a:rPr lang="en-US" sz="2800" dirty="0"/>
              <a:t>— Coptic Synaxarion Reading commemorating Pope Demetrius, </a:t>
            </a:r>
          </a:p>
          <a:p>
            <a:pPr algn="r">
              <a:lnSpc>
                <a:spcPct val="100000"/>
              </a:lnSpc>
            </a:pPr>
            <a:r>
              <a:rPr lang="en-US" sz="2800" dirty="0"/>
              <a:t>12th Coptic Pope</a:t>
            </a:r>
            <a:endParaRPr lang="en-US" sz="4000" dirty="0"/>
          </a:p>
        </p:txBody>
      </p:sp>
      <p:pic>
        <p:nvPicPr>
          <p:cNvPr id="3" name="Picture 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72235" y1="54331" x2="72235" y2="64882"/>
                        <a14:foregroundMark x1="73363" y1="69606" x2="76749" y2="75276"/>
                        <a14:foregroundMark x1="17381" y1="32598" x2="16704" y2="42992"/>
                        <a14:foregroundMark x1="8578" y1="30079" x2="14447" y2="45984"/>
                        <a14:foregroundMark x1="23702" y1="31969" x2="17381" y2="45039"/>
                        <a14:foregroundMark x1="16479" y1="30079" x2="18059" y2="33858"/>
                        <a14:foregroundMark x1="24605" y1="34331" x2="23702" y2="41417"/>
                        <a14:foregroundMark x1="7223" y1="37480" x2="12867" y2="41890"/>
                        <a14:foregroundMark x1="6321" y1="42520" x2="13318" y2="38740"/>
                        <a14:foregroundMark x1="8804" y1="44724" x2="15801" y2="41102"/>
                        <a14:foregroundMark x1="31603" y1="49134" x2="29120" y2="72598"/>
                        <a14:foregroundMark x1="70203" y1="80157" x2="67946" y2="82205"/>
                        <a14:foregroundMark x1="31828" y1="81732" x2="26862" y2="81417"/>
                        <a14:foregroundMark x1="17607" y1="28976" x2="28217" y2="31496"/>
                        <a14:foregroundMark x1="4966" y1="45827" x2="21896" y2="45984"/>
                      </a14:backgroundRemoval>
                    </a14:imgEffect>
                  </a14:imgLayer>
                </a14:imgProps>
              </a:ext>
              <a:ext uri="{28A0092B-C50C-407E-A947-70E740481C1C}">
                <a14:useLocalDpi xmlns:a14="http://schemas.microsoft.com/office/drawing/2010/main"/>
              </a:ext>
            </a:extLst>
          </a:blip>
          <a:srcRect/>
          <a:stretch/>
        </p:blipFill>
        <p:spPr>
          <a:xfrm>
            <a:off x="172387" y="55496"/>
            <a:ext cx="4747022" cy="6802504"/>
          </a:xfrm>
          <a:prstGeom prst="rect">
            <a:avLst/>
          </a:prstGeom>
        </p:spPr>
      </p:pic>
    </p:spTree>
    <p:extLst>
      <p:ext uri="{BB962C8B-B14F-4D97-AF65-F5344CB8AC3E}">
        <p14:creationId xmlns:p14="http://schemas.microsoft.com/office/powerpoint/2010/main" val="724189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path" presetSubtype="0" decel="100000" fill="hold" grpId="1" nodeType="withEffect">
                                  <p:stCondLst>
                                    <p:cond delay="0"/>
                                  </p:stCondLst>
                                  <p:childTnLst>
                                    <p:animMotion origin="layout" path="M -0.0013 -0.11273 L -6.25E-7 1.85185E-6 " pathEditMode="relative" rAng="0" ptsTypes="AA">
                                      <p:cBhvr>
                                        <p:cTn id="9" dur="600" spd="-100000" fill="hold"/>
                                        <p:tgtEl>
                                          <p:spTgt spid="22"/>
                                        </p:tgtEl>
                                        <p:attrNameLst>
                                          <p:attrName>ppt_x</p:attrName>
                                          <p:attrName>ppt_y</p:attrName>
                                        </p:attrNameLst>
                                      </p:cBhvr>
                                      <p:rCtr x="65" y="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2352" y="-2848"/>
            <a:ext cx="12189648" cy="6860848"/>
          </a:xfrm>
          <a:prstGeom prst="rect">
            <a:avLst/>
          </a:prstGeom>
          <a:solidFill>
            <a:srgbClr val="0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defRPr/>
            </a:pPr>
            <a:endParaRPr lang="en-US" sz="1765" kern="0" dirty="0">
              <a:solidFill>
                <a:srgbClr val="FFFFFF"/>
              </a:solidFill>
              <a:latin typeface="Segoe UI Semilight"/>
            </a:endParaRPr>
          </a:p>
        </p:txBody>
      </p:sp>
      <p:sp>
        <p:nvSpPr>
          <p:cNvPr id="12" name="Title 3"/>
          <p:cNvSpPr txBox="1">
            <a:spLocks/>
          </p:cNvSpPr>
          <p:nvPr/>
        </p:nvSpPr>
        <p:spPr>
          <a:xfrm>
            <a:off x="406131" y="301560"/>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INTRODUCTION</a:t>
            </a:r>
          </a:p>
        </p:txBody>
      </p:sp>
    </p:spTree>
    <p:extLst>
      <p:ext uri="{BB962C8B-B14F-4D97-AF65-F5344CB8AC3E}">
        <p14:creationId xmlns:p14="http://schemas.microsoft.com/office/powerpoint/2010/main" val="12539946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6" name="Oval 5"/>
          <p:cNvSpPr>
            <a:spLocks noChangeAspect="1"/>
          </p:cNvSpPr>
          <p:nvPr/>
        </p:nvSpPr>
        <p:spPr>
          <a:xfrm>
            <a:off x="1406901" y="5321098"/>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325 AD</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15" name="Rectangle 14"/>
          <p:cNvSpPr/>
          <p:nvPr/>
        </p:nvSpPr>
        <p:spPr bwMode="auto">
          <a:xfrm>
            <a:off x="3664194" y="3662418"/>
            <a:ext cx="3170864"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St. Athanasius becomes Coptic Pope, writes yearly letters</a:t>
            </a:r>
          </a:p>
        </p:txBody>
      </p:sp>
      <p:sp>
        <p:nvSpPr>
          <p:cNvPr id="16" name="Oval 15"/>
          <p:cNvSpPr>
            <a:spLocks noChangeAspect="1"/>
          </p:cNvSpPr>
          <p:nvPr/>
        </p:nvSpPr>
        <p:spPr>
          <a:xfrm>
            <a:off x="4779229" y="5321098"/>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a:solidFill>
                  <a:srgbClr val="FFFFFF"/>
                </a:solidFill>
                <a:latin typeface="Segoe UI Semibold" panose="020B0702040204020203" pitchFamily="34" charset="0"/>
                <a:ea typeface="Segoe UI" pitchFamily="34" charset="0"/>
                <a:cs typeface="Segoe UI Semibold" panose="020B0702040204020203" pitchFamily="34" charset="0"/>
              </a:rPr>
              <a:t>328 </a:t>
            </a: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AD</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17" name="Rectangle 16"/>
          <p:cNvSpPr/>
          <p:nvPr/>
        </p:nvSpPr>
        <p:spPr bwMode="auto">
          <a:xfrm>
            <a:off x="181616" y="3429000"/>
            <a:ext cx="3548956"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Alexandrian  (Coptic) Pope tasked with informing </a:t>
            </a:r>
            <a:r>
              <a:rPr lang="en-US" sz="2400" kern="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other jurisdictions of feast date</a:t>
            </a: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9" name="Rectangle 18"/>
          <p:cNvSpPr/>
          <p:nvPr/>
        </p:nvSpPr>
        <p:spPr bwMode="auto">
          <a:xfrm>
            <a:off x="6918769" y="3445898"/>
            <a:ext cx="4120664"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Regular practice to teach Catechumens during Lent, to prepare them for Baptism before Resurrection</a:t>
            </a:r>
          </a:p>
        </p:txBody>
      </p:sp>
      <p:sp>
        <p:nvSpPr>
          <p:cNvPr id="20" name="Right Brace 19"/>
          <p:cNvSpPr>
            <a:spLocks noChangeAspect="1"/>
          </p:cNvSpPr>
          <p:nvPr/>
        </p:nvSpPr>
        <p:spPr>
          <a:xfrm rot="16200000">
            <a:off x="8715700" y="2915933"/>
            <a:ext cx="526803" cy="5075970"/>
          </a:xfrm>
          <a:prstGeom prst="rightBrac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endPar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endParaRPr>
          </a:p>
        </p:txBody>
      </p:sp>
    </p:spTree>
    <p:extLst>
      <p:ext uri="{BB962C8B-B14F-4D97-AF65-F5344CB8AC3E}">
        <p14:creationId xmlns:p14="http://schemas.microsoft.com/office/powerpoint/2010/main" val="77112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fltVal val="0"/>
                                          </p:val>
                                        </p:tav>
                                        <p:tav tm="100000">
                                          <p:val>
                                            <p:strVal val="#ppt_w"/>
                                          </p:val>
                                        </p:tav>
                                      </p:tavLst>
                                    </p:anim>
                                    <p:anim calcmode="lin" valueType="num">
                                      <p:cBhvr>
                                        <p:cTn id="13" dur="250" fill="hold"/>
                                        <p:tgtEl>
                                          <p:spTgt spid="6"/>
                                        </p:tgtEl>
                                        <p:attrNameLst>
                                          <p:attrName>ppt_h</p:attrName>
                                        </p:attrNameLst>
                                      </p:cBhvr>
                                      <p:tavLst>
                                        <p:tav tm="0">
                                          <p:val>
                                            <p:fltVal val="0"/>
                                          </p:val>
                                        </p:tav>
                                        <p:tav tm="100000">
                                          <p:val>
                                            <p:strVal val="#ppt_h"/>
                                          </p:val>
                                        </p:tav>
                                      </p:tavLst>
                                    </p:anim>
                                    <p:animEffect transition="in" filter="fade">
                                      <p:cBhvr>
                                        <p:cTn id="14" dur="250"/>
                                        <p:tgtEl>
                                          <p:spTgt spid="6"/>
                                        </p:tgtEl>
                                      </p:cBhvr>
                                    </p:animEffect>
                                  </p:childTnLst>
                                </p:cTn>
                              </p:par>
                            </p:childTnLst>
                          </p:cTn>
                        </p:par>
                        <p:par>
                          <p:cTn id="15" fill="hold">
                            <p:stCondLst>
                              <p:cond delay="105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50"/>
                                        <p:tgtEl>
                                          <p:spTgt spid="17"/>
                                        </p:tgtEl>
                                      </p:cBhvr>
                                    </p:animEffect>
                                  </p:childTnLst>
                                </p:cTn>
                              </p:par>
                              <p:par>
                                <p:cTn id="19" presetID="42" presetClass="path" presetSubtype="0" decel="100000" fill="hold" grpId="1" nodeType="withEffect">
                                  <p:stCondLst>
                                    <p:cond delay="0"/>
                                  </p:stCondLst>
                                  <p:childTnLst>
                                    <p:animMotion origin="layout" path="M 3.33333E-6 -2.59259E-6 L 0.00091 -0.08125 " pathEditMode="relative" rAng="0" ptsTypes="AA">
                                      <p:cBhvr>
                                        <p:cTn id="20" dur="750" spd="-100000" fill="hold"/>
                                        <p:tgtEl>
                                          <p:spTgt spid="17"/>
                                        </p:tgtEl>
                                        <p:attrNameLst>
                                          <p:attrName>ppt_x</p:attrName>
                                          <p:attrName>ppt_y</p:attrName>
                                        </p:attrNameLst>
                                      </p:cBhvr>
                                      <p:rCtr x="39" y="-4074"/>
                                    </p:animMotion>
                                  </p:childTnLst>
                                </p:cTn>
                              </p:par>
                            </p:childTnLst>
                          </p:cTn>
                        </p:par>
                        <p:par>
                          <p:cTn id="21" fill="hold">
                            <p:stCondLst>
                              <p:cond delay="18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250" fill="hold"/>
                                        <p:tgtEl>
                                          <p:spTgt spid="16"/>
                                        </p:tgtEl>
                                        <p:attrNameLst>
                                          <p:attrName>ppt_w</p:attrName>
                                        </p:attrNameLst>
                                      </p:cBhvr>
                                      <p:tavLst>
                                        <p:tav tm="0">
                                          <p:val>
                                            <p:fltVal val="0"/>
                                          </p:val>
                                        </p:tav>
                                        <p:tav tm="100000">
                                          <p:val>
                                            <p:strVal val="#ppt_w"/>
                                          </p:val>
                                        </p:tav>
                                      </p:tavLst>
                                    </p:anim>
                                    <p:anim calcmode="lin" valueType="num">
                                      <p:cBhvr>
                                        <p:cTn id="25" dur="250" fill="hold"/>
                                        <p:tgtEl>
                                          <p:spTgt spid="16"/>
                                        </p:tgtEl>
                                        <p:attrNameLst>
                                          <p:attrName>ppt_h</p:attrName>
                                        </p:attrNameLst>
                                      </p:cBhvr>
                                      <p:tavLst>
                                        <p:tav tm="0">
                                          <p:val>
                                            <p:fltVal val="0"/>
                                          </p:val>
                                        </p:tav>
                                        <p:tav tm="100000">
                                          <p:val>
                                            <p:strVal val="#ppt_h"/>
                                          </p:val>
                                        </p:tav>
                                      </p:tavLst>
                                    </p:anim>
                                    <p:animEffect transition="in" filter="fade">
                                      <p:cBhvr>
                                        <p:cTn id="26" dur="250"/>
                                        <p:tgtEl>
                                          <p:spTgt spid="16"/>
                                        </p:tgtEl>
                                      </p:cBhvr>
                                    </p:animEffect>
                                  </p:childTnLst>
                                </p:cTn>
                              </p:par>
                            </p:childTnLst>
                          </p:cTn>
                        </p:par>
                        <p:par>
                          <p:cTn id="27" fill="hold">
                            <p:stCondLst>
                              <p:cond delay="205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50"/>
                                        <p:tgtEl>
                                          <p:spTgt spid="15"/>
                                        </p:tgtEl>
                                      </p:cBhvr>
                                    </p:animEffect>
                                  </p:childTnLst>
                                </p:cTn>
                              </p:par>
                              <p:par>
                                <p:cTn id="31" presetID="42" presetClass="path" presetSubtype="0" decel="100000" fill="hold" grpId="1" nodeType="withEffect">
                                  <p:stCondLst>
                                    <p:cond delay="0"/>
                                  </p:stCondLst>
                                  <p:childTnLst>
                                    <p:animMotion origin="layout" path="M 1.04167E-6 -3.7037E-7 L 0.00091 -0.08125 " pathEditMode="relative" rAng="0" ptsTypes="AA">
                                      <p:cBhvr>
                                        <p:cTn id="32" dur="750" spd="-100000" fill="hold"/>
                                        <p:tgtEl>
                                          <p:spTgt spid="15"/>
                                        </p:tgtEl>
                                        <p:attrNameLst>
                                          <p:attrName>ppt_x</p:attrName>
                                          <p:attrName>ppt_y</p:attrName>
                                        </p:attrNameLst>
                                      </p:cBhvr>
                                      <p:rCtr x="39" y="-4074"/>
                                    </p:animMotion>
                                  </p:childTnLst>
                                </p:cTn>
                              </p:par>
                            </p:childTnLst>
                          </p:cTn>
                        </p:par>
                        <p:par>
                          <p:cTn id="33" fill="hold">
                            <p:stCondLst>
                              <p:cond delay="28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1250"/>
                                        <p:tgtEl>
                                          <p:spTgt spid="20"/>
                                        </p:tgtEl>
                                      </p:cBhvr>
                                    </p:animEffect>
                                  </p:childTnLst>
                                </p:cTn>
                              </p:par>
                            </p:childTnLst>
                          </p:cTn>
                        </p:par>
                        <p:par>
                          <p:cTn id="37" fill="hold">
                            <p:stCondLst>
                              <p:cond delay="405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50"/>
                                        <p:tgtEl>
                                          <p:spTgt spid="19"/>
                                        </p:tgtEl>
                                      </p:cBhvr>
                                    </p:animEffect>
                                  </p:childTnLst>
                                </p:cTn>
                              </p:par>
                              <p:par>
                                <p:cTn id="41" presetID="42" presetClass="path" presetSubtype="0" decel="100000" fill="hold" grpId="1" nodeType="withEffect">
                                  <p:stCondLst>
                                    <p:cond delay="0"/>
                                  </p:stCondLst>
                                  <p:childTnLst>
                                    <p:animMotion origin="layout" path="M 1.66667E-6 1.11111E-6 L 0.00091 -0.08125 " pathEditMode="relative" rAng="0" ptsTypes="AA">
                                      <p:cBhvr>
                                        <p:cTn id="42" dur="750" spd="-100000" fill="hold"/>
                                        <p:tgtEl>
                                          <p:spTgt spid="19"/>
                                        </p:tgtEl>
                                        <p:attrNameLst>
                                          <p:attrName>ppt_x</p:attrName>
                                          <p:attrName>ppt_y</p:attrName>
                                        </p:attrNameLst>
                                      </p:cBhvr>
                                      <p:rCtr x="39"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5" grpId="1"/>
      <p:bldP spid="16" grpId="0" animBg="1"/>
      <p:bldP spid="17" grpId="0"/>
      <p:bldP spid="17" grpId="1"/>
      <p:bldP spid="19" grpId="0"/>
      <p:bldP spid="19" grpId="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15" name="Rectangle 14"/>
          <p:cNvSpPr/>
          <p:nvPr/>
        </p:nvSpPr>
        <p:spPr bwMode="auto">
          <a:xfrm>
            <a:off x="-152720" y="3603170"/>
            <a:ext cx="2641087"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St. Athanasius becomes Coptic Pope, writes yearly letters</a:t>
            </a:r>
          </a:p>
        </p:txBody>
      </p:sp>
      <p:sp>
        <p:nvSpPr>
          <p:cNvPr id="16" name="Oval 15"/>
          <p:cNvSpPr>
            <a:spLocks noChangeAspect="1"/>
          </p:cNvSpPr>
          <p:nvPr/>
        </p:nvSpPr>
        <p:spPr>
          <a:xfrm>
            <a:off x="707482" y="5321098"/>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a:solidFill>
                  <a:srgbClr val="FFFFFF"/>
                </a:solidFill>
                <a:latin typeface="Segoe UI Semibold" panose="020B0702040204020203" pitchFamily="34" charset="0"/>
                <a:ea typeface="Segoe UI" pitchFamily="34" charset="0"/>
                <a:cs typeface="Segoe UI Semibold" panose="020B0702040204020203" pitchFamily="34" charset="0"/>
              </a:rPr>
              <a:t>328 </a:t>
            </a: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AD</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13" name="Oval 12"/>
          <p:cNvSpPr>
            <a:spLocks noChangeAspect="1"/>
          </p:cNvSpPr>
          <p:nvPr/>
        </p:nvSpPr>
        <p:spPr>
          <a:xfrm>
            <a:off x="3445563" y="5335678"/>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616 AD</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14" name="Rectangle 13"/>
          <p:cNvSpPr/>
          <p:nvPr/>
        </p:nvSpPr>
        <p:spPr bwMode="auto">
          <a:xfrm>
            <a:off x="2220278" y="3760863"/>
            <a:ext cx="3548956"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Hercules Week added</a:t>
            </a:r>
          </a:p>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Now known as “preparation week”</a:t>
            </a:r>
          </a:p>
        </p:txBody>
      </p:sp>
    </p:spTree>
    <p:extLst>
      <p:ext uri="{BB962C8B-B14F-4D97-AF65-F5344CB8AC3E}">
        <p14:creationId xmlns:p14="http://schemas.microsoft.com/office/powerpoint/2010/main" val="6404541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childTnLst>
                                </p:cTn>
                              </p:par>
                            </p:childTnLst>
                          </p:cTn>
                        </p:par>
                        <p:par>
                          <p:cTn id="10" fill="hold">
                            <p:stCondLst>
                              <p:cond delay="25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50"/>
                                        <p:tgtEl>
                                          <p:spTgt spid="14"/>
                                        </p:tgtEl>
                                      </p:cBhvr>
                                    </p:animEffect>
                                  </p:childTnLst>
                                </p:cTn>
                              </p:par>
                              <p:par>
                                <p:cTn id="14" presetID="42" presetClass="path" presetSubtype="0" decel="100000" fill="hold" grpId="1" nodeType="withEffect">
                                  <p:stCondLst>
                                    <p:cond delay="0"/>
                                  </p:stCondLst>
                                  <p:childTnLst>
                                    <p:animMotion origin="layout" path="M -4.16667E-6 -2.22222E-6 L 0.00092 -0.08125 " pathEditMode="relative" rAng="0" ptsTypes="AA">
                                      <p:cBhvr>
                                        <p:cTn id="15" dur="750" spd="-100000" fill="hold"/>
                                        <p:tgtEl>
                                          <p:spTgt spid="14"/>
                                        </p:tgtEl>
                                        <p:attrNameLst>
                                          <p:attrName>ppt_x</p:attrName>
                                          <p:attrName>ppt_y</p:attrName>
                                        </p:attrNameLst>
                                      </p:cBhvr>
                                      <p:rCtr x="39"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13" name="Oval 12"/>
          <p:cNvSpPr>
            <a:spLocks noChangeAspect="1"/>
          </p:cNvSpPr>
          <p:nvPr/>
        </p:nvSpPr>
        <p:spPr>
          <a:xfrm>
            <a:off x="1017156" y="5321098"/>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616 AD</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14" name="Rectangle 13"/>
          <p:cNvSpPr/>
          <p:nvPr/>
        </p:nvSpPr>
        <p:spPr bwMode="auto">
          <a:xfrm>
            <a:off x="-208129" y="4039031"/>
            <a:ext cx="3548956"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Hercules Week added</a:t>
            </a:r>
          </a:p>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Now known as “preparation week”</a:t>
            </a:r>
          </a:p>
        </p:txBody>
      </p:sp>
      <p:sp>
        <p:nvSpPr>
          <p:cNvPr id="11" name="Rectangle 10"/>
          <p:cNvSpPr/>
          <p:nvPr/>
        </p:nvSpPr>
        <p:spPr>
          <a:xfrm>
            <a:off x="3843987" y="1643471"/>
            <a:ext cx="7443605" cy="3200876"/>
          </a:xfrm>
          <a:prstGeom prst="rect">
            <a:avLst/>
          </a:prstGeom>
        </p:spPr>
        <p:txBody>
          <a:bodyPr wrap="square">
            <a:spAutoFit/>
          </a:bodyPr>
          <a:lstStyle/>
          <a:p>
            <a:pPr algn="ctr"/>
            <a:r>
              <a:rPr lang="en-US" sz="2400" dirty="0"/>
              <a:t>[After Al-</a:t>
            </a:r>
            <a:r>
              <a:rPr lang="en-US" sz="2400" dirty="0" err="1"/>
              <a:t>Safawy</a:t>
            </a:r>
            <a:r>
              <a:rPr lang="en-US" sz="2400" dirty="0"/>
              <a:t> discusses the ”40 day” Lent Fast] </a:t>
            </a:r>
          </a:p>
          <a:p>
            <a:endParaRPr lang="en-US" sz="3200" dirty="0"/>
          </a:p>
          <a:p>
            <a:r>
              <a:rPr lang="en-US" sz="3200" dirty="0"/>
              <a:t>“There are other fasts in the Coptic Church </a:t>
            </a:r>
            <a:r>
              <a:rPr lang="is-IS" sz="3200" dirty="0"/>
              <a:t>… </a:t>
            </a:r>
            <a:r>
              <a:rPr lang="en-US" sz="3200" b="1" dirty="0"/>
              <a:t>Hercules Week</a:t>
            </a:r>
            <a:r>
              <a:rPr lang="en-US" sz="3200" dirty="0"/>
              <a:t> </a:t>
            </a:r>
            <a:r>
              <a:rPr lang="is-IS" sz="3200" dirty="0"/>
              <a:t>….”</a:t>
            </a:r>
          </a:p>
          <a:p>
            <a:pPr marL="0" lvl="1" algn="r"/>
            <a:endParaRPr lang="en-US" sz="2800" dirty="0"/>
          </a:p>
          <a:p>
            <a:pPr marL="0" lvl="1" algn="r"/>
            <a:r>
              <a:rPr lang="en-US" dirty="0"/>
              <a:t>—</a:t>
            </a:r>
            <a:r>
              <a:rPr lang="is-IS" dirty="0"/>
              <a:t> </a:t>
            </a:r>
            <a:r>
              <a:rPr lang="en-US" dirty="0"/>
              <a:t>1245 AD collection of Church and Civil Laws </a:t>
            </a:r>
          </a:p>
          <a:p>
            <a:pPr marL="0" lvl="1" algn="r"/>
            <a:r>
              <a:rPr lang="en-US" dirty="0"/>
              <a:t>by “Al-</a:t>
            </a:r>
            <a:r>
              <a:rPr lang="en-US" dirty="0" err="1"/>
              <a:t>Safawy</a:t>
            </a:r>
            <a:r>
              <a:rPr lang="en-US" dirty="0"/>
              <a:t> Le Ibn Al-</a:t>
            </a:r>
            <a:r>
              <a:rPr lang="en-US" dirty="0" err="1"/>
              <a:t>Assal</a:t>
            </a:r>
            <a:r>
              <a:rPr lang="en-US" dirty="0"/>
              <a:t>”</a:t>
            </a:r>
          </a:p>
          <a:p>
            <a:endParaRPr lang="en-US" dirty="0"/>
          </a:p>
        </p:txBody>
      </p:sp>
    </p:spTree>
    <p:extLst>
      <p:ext uri="{BB962C8B-B14F-4D97-AF65-F5344CB8AC3E}">
        <p14:creationId xmlns:p14="http://schemas.microsoft.com/office/powerpoint/2010/main" val="11819222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9475" y="1559609"/>
            <a:ext cx="4343400" cy="3988306"/>
          </a:xfrm>
          <a:prstGeom prst="rect">
            <a:avLst/>
          </a:prstGeom>
        </p:spPr>
      </p:pic>
      <p:sp>
        <p:nvSpPr>
          <p:cNvPr id="11"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10" name="Oval 9"/>
          <p:cNvSpPr>
            <a:spLocks noChangeAspect="1"/>
          </p:cNvSpPr>
          <p:nvPr/>
        </p:nvSpPr>
        <p:spPr>
          <a:xfrm>
            <a:off x="1017156" y="5321098"/>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616 AD</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12" name="Rectangle 11"/>
          <p:cNvSpPr/>
          <p:nvPr/>
        </p:nvSpPr>
        <p:spPr bwMode="auto">
          <a:xfrm>
            <a:off x="-208129" y="4039031"/>
            <a:ext cx="3548956"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Hercules Week added</a:t>
            </a:r>
          </a:p>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Now known as “preparation week”</a:t>
            </a:r>
          </a:p>
        </p:txBody>
      </p:sp>
    </p:spTree>
    <p:extLst>
      <p:ext uri="{BB962C8B-B14F-4D97-AF65-F5344CB8AC3E}">
        <p14:creationId xmlns:p14="http://schemas.microsoft.com/office/powerpoint/2010/main" val="20002635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59548" y="1381462"/>
            <a:ext cx="9025066" cy="4737187"/>
          </a:xfrm>
          <a:prstGeom prst="rect">
            <a:avLst/>
          </a:prstGeom>
        </p:spPr>
      </p:pic>
      <p:sp>
        <p:nvSpPr>
          <p:cNvPr id="4" name="Rectangle 3"/>
          <p:cNvSpPr/>
          <p:nvPr/>
        </p:nvSpPr>
        <p:spPr>
          <a:xfrm>
            <a:off x="3309258" y="1381462"/>
            <a:ext cx="4397828" cy="262009"/>
          </a:xfrm>
          <a:prstGeom prst="rect">
            <a:avLst/>
          </a:prstGeom>
          <a:solidFill>
            <a:srgbClr val="FE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1017156" y="5321098"/>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616 AD</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16" name="Rectangle 15"/>
          <p:cNvSpPr/>
          <p:nvPr/>
        </p:nvSpPr>
        <p:spPr bwMode="auto">
          <a:xfrm>
            <a:off x="-208129" y="4039031"/>
            <a:ext cx="3548956"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Hercules Week added</a:t>
            </a:r>
          </a:p>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Now known as “preparation week”</a:t>
            </a:r>
          </a:p>
        </p:txBody>
      </p:sp>
    </p:spTree>
    <p:extLst>
      <p:ext uri="{BB962C8B-B14F-4D97-AF65-F5344CB8AC3E}">
        <p14:creationId xmlns:p14="http://schemas.microsoft.com/office/powerpoint/2010/main" val="10951388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p:cNvGrpSpPr/>
          <p:nvPr/>
        </p:nvGrpSpPr>
        <p:grpSpPr>
          <a:xfrm>
            <a:off x="0" y="5695626"/>
            <a:ext cx="10613571"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14" name="Rectangle 13"/>
          <p:cNvSpPr/>
          <p:nvPr/>
        </p:nvSpPr>
        <p:spPr bwMode="auto">
          <a:xfrm>
            <a:off x="4449876" y="3987522"/>
            <a:ext cx="3644329"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Lent period as currently </a:t>
            </a:r>
            <a:r>
              <a:rPr lang="en-US" sz="2400" kern="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practiced in Coptic Church fixed</a:t>
            </a: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Oval 14"/>
          <p:cNvSpPr>
            <a:spLocks noChangeAspect="1"/>
          </p:cNvSpPr>
          <p:nvPr/>
        </p:nvSpPr>
        <p:spPr>
          <a:xfrm>
            <a:off x="10819122" y="5310380"/>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Today</a:t>
            </a:r>
          </a:p>
        </p:txBody>
      </p:sp>
      <p:sp>
        <p:nvSpPr>
          <p:cNvPr id="16" name="Right Brace 15"/>
          <p:cNvSpPr>
            <a:spLocks noChangeAspect="1"/>
          </p:cNvSpPr>
          <p:nvPr/>
        </p:nvSpPr>
        <p:spPr>
          <a:xfrm rot="16200000">
            <a:off x="6008640" y="1523580"/>
            <a:ext cx="526803" cy="8100402"/>
          </a:xfrm>
          <a:prstGeom prst="rightBrac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endPar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endParaRPr>
          </a:p>
        </p:txBody>
      </p:sp>
      <p:sp>
        <p:nvSpPr>
          <p:cNvPr id="19" name="Oval 18"/>
          <p:cNvSpPr>
            <a:spLocks noChangeAspect="1"/>
          </p:cNvSpPr>
          <p:nvPr/>
        </p:nvSpPr>
        <p:spPr>
          <a:xfrm>
            <a:off x="1017156" y="5321098"/>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616 AD</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20" name="Rectangle 19"/>
          <p:cNvSpPr/>
          <p:nvPr/>
        </p:nvSpPr>
        <p:spPr bwMode="auto">
          <a:xfrm>
            <a:off x="-208129" y="4039031"/>
            <a:ext cx="3548956"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Hercules Week added</a:t>
            </a:r>
          </a:p>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Now known as “preparation week”</a:t>
            </a:r>
          </a:p>
        </p:txBody>
      </p:sp>
    </p:spTree>
    <p:extLst>
      <p:ext uri="{BB962C8B-B14F-4D97-AF65-F5344CB8AC3E}">
        <p14:creationId xmlns:p14="http://schemas.microsoft.com/office/powerpoint/2010/main" val="148357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250"/>
                                        <p:tgtEl>
                                          <p:spTgt spid="16"/>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par>
                                <p:cTn id="12" presetID="42" presetClass="path" presetSubtype="0" decel="100000" fill="hold" grpId="1" nodeType="withEffect">
                                  <p:stCondLst>
                                    <p:cond delay="0"/>
                                  </p:stCondLst>
                                  <p:childTnLst>
                                    <p:animMotion origin="layout" path="M -3.125E-6 -4.07407E-6 L 0.00091 -0.08125 " pathEditMode="relative" rAng="0" ptsTypes="AA">
                                      <p:cBhvr>
                                        <p:cTn id="13" dur="750" spd="-100000" fill="hold"/>
                                        <p:tgtEl>
                                          <p:spTgt spid="14"/>
                                        </p:tgtEl>
                                        <p:attrNameLst>
                                          <p:attrName>ppt_x</p:attrName>
                                          <p:attrName>ppt_y</p:attrName>
                                        </p:attrNameLst>
                                      </p:cBhvr>
                                      <p:rCtr x="39" y="-4074"/>
                                    </p:animMotion>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250" fill="hold"/>
                                        <p:tgtEl>
                                          <p:spTgt spid="15"/>
                                        </p:tgtEl>
                                        <p:attrNameLst>
                                          <p:attrName>ppt_w</p:attrName>
                                        </p:attrNameLst>
                                      </p:cBhvr>
                                      <p:tavLst>
                                        <p:tav tm="0">
                                          <p:val>
                                            <p:fltVal val="0"/>
                                          </p:val>
                                        </p:tav>
                                        <p:tav tm="100000">
                                          <p:val>
                                            <p:strVal val="#ppt_w"/>
                                          </p:val>
                                        </p:tav>
                                      </p:tavLst>
                                    </p:anim>
                                    <p:anim calcmode="lin" valueType="num">
                                      <p:cBhvr>
                                        <p:cTn id="18" dur="250" fill="hold"/>
                                        <p:tgtEl>
                                          <p:spTgt spid="15"/>
                                        </p:tgtEl>
                                        <p:attrNameLst>
                                          <p:attrName>ppt_h</p:attrName>
                                        </p:attrNameLst>
                                      </p:cBhvr>
                                      <p:tavLst>
                                        <p:tav tm="0">
                                          <p:val>
                                            <p:fltVal val="0"/>
                                          </p:val>
                                        </p:tav>
                                        <p:tav tm="100000">
                                          <p:val>
                                            <p:strVal val="#ppt_h"/>
                                          </p:val>
                                        </p:tav>
                                      </p:tavLst>
                                    </p:anim>
                                    <p:animEffect transition="in" filter="fade">
                                      <p:cBhvr>
                                        <p:cTn id="19"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0" y="0"/>
            <a:ext cx="12189648" cy="6860848"/>
          </a:xfrm>
          <a:prstGeom prst="rect">
            <a:avLst/>
          </a:prstGeom>
          <a:solidFill>
            <a:srgbClr val="0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defRPr/>
            </a:pPr>
            <a:endParaRPr lang="en-US" sz="1765" kern="0" dirty="0">
              <a:solidFill>
                <a:srgbClr val="FFFFFF"/>
              </a:solidFill>
              <a:latin typeface="Segoe UI Semilight"/>
            </a:endParaRPr>
          </a:p>
        </p:txBody>
      </p:sp>
      <p:sp>
        <p:nvSpPr>
          <p:cNvPr id="12" name="Title 3"/>
          <p:cNvSpPr txBox="1">
            <a:spLocks/>
          </p:cNvSpPr>
          <p:nvPr/>
        </p:nvSpPr>
        <p:spPr>
          <a:xfrm>
            <a:off x="406131" y="301560"/>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What is Great Lent?</a:t>
            </a:r>
          </a:p>
        </p:txBody>
      </p:sp>
      <p:sp>
        <p:nvSpPr>
          <p:cNvPr id="9" name="Title 1"/>
          <p:cNvSpPr txBox="1">
            <a:spLocks/>
          </p:cNvSpPr>
          <p:nvPr/>
        </p:nvSpPr>
        <p:spPr>
          <a:xfrm>
            <a:off x="2219223" y="3567986"/>
            <a:ext cx="7525732" cy="1200329"/>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7200">
                <a:solidFill>
                  <a:schemeClr val="accent5">
                    <a:lumMod val="60000"/>
                    <a:lumOff val="40000"/>
                  </a:schemeClr>
                </a:solidFill>
              </a:rPr>
              <a:t>Spiritual Reflection</a:t>
            </a:r>
            <a:endParaRPr lang="en-US" sz="7200" dirty="0">
              <a:solidFill>
                <a:schemeClr val="accent5">
                  <a:lumMod val="60000"/>
                  <a:lumOff val="40000"/>
                </a:schemeClr>
              </a:solidFill>
            </a:endParaRPr>
          </a:p>
        </p:txBody>
      </p:sp>
    </p:spTree>
    <p:extLst>
      <p:ext uri="{BB962C8B-B14F-4D97-AF65-F5344CB8AC3E}">
        <p14:creationId xmlns:p14="http://schemas.microsoft.com/office/powerpoint/2010/main" val="18925230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42" presetClass="path" presetSubtype="0" decel="100000" fill="hold" grpId="1" nodeType="withEffect">
                                  <p:stCondLst>
                                    <p:cond delay="0"/>
                                  </p:stCondLst>
                                  <p:childTnLst>
                                    <p:animMotion origin="layout" path="M -0.00312 0.06042 L -0.00039 -0.07292 " pathEditMode="relative" rAng="0" ptsTypes="AA">
                                      <p:cBhvr>
                                        <p:cTn id="16" dur="600" spd="-100000" fill="hold"/>
                                        <p:tgtEl>
                                          <p:spTgt spid="9"/>
                                        </p:tgtEl>
                                        <p:attrNameLst>
                                          <p:attrName>ppt_x</p:attrName>
                                          <p:attrName>ppt_y</p:attrName>
                                        </p:attrNameLst>
                                      </p:cBhvr>
                                      <p:rCtr x="130"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9" grpId="0"/>
      <p:bldP spid="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3" name="Picture 4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52" y="0"/>
            <a:ext cx="3169609" cy="6858000"/>
          </a:xfrm>
          <a:prstGeom prst="rect">
            <a:avLst/>
          </a:prstGeom>
        </p:spPr>
      </p:pic>
      <p:sp>
        <p:nvSpPr>
          <p:cNvPr id="6" name="Title 1"/>
          <p:cNvSpPr txBox="1">
            <a:spLocks/>
          </p:cNvSpPr>
          <p:nvPr/>
        </p:nvSpPr>
        <p:spPr>
          <a:xfrm>
            <a:off x="4705065" y="297046"/>
            <a:ext cx="5458109"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Spiritual Reflection</a:t>
            </a:r>
          </a:p>
        </p:txBody>
      </p:sp>
      <p:sp>
        <p:nvSpPr>
          <p:cNvPr id="20" name="TextBox 19"/>
          <p:cNvSpPr txBox="1"/>
          <p:nvPr/>
        </p:nvSpPr>
        <p:spPr>
          <a:xfrm>
            <a:off x="4464044" y="1289030"/>
            <a:ext cx="6095099" cy="646331"/>
          </a:xfrm>
          <a:prstGeom prst="rect">
            <a:avLst/>
          </a:prstGeom>
          <a:noFill/>
        </p:spPr>
        <p:txBody>
          <a:bodyPr wrap="square" rtlCol="0">
            <a:spAutoFit/>
          </a:bodyPr>
          <a:lstStyle/>
          <a:p>
            <a:pPr algn="ctr"/>
            <a:r>
              <a:rPr lang="en-US" sz="3600" dirty="0">
                <a:solidFill>
                  <a:schemeClr val="accent2">
                    <a:lumMod val="20000"/>
                    <a:lumOff val="80000"/>
                  </a:schemeClr>
                </a:solidFill>
              </a:rPr>
              <a:t>Christ set an example</a:t>
            </a:r>
          </a:p>
        </p:txBody>
      </p:sp>
      <p:sp>
        <p:nvSpPr>
          <p:cNvPr id="41" name="Rectangle 40">
            <a:extLst>
              <a:ext uri="{FF2B5EF4-FFF2-40B4-BE49-F238E27FC236}">
                <a16:creationId xmlns:a16="http://schemas.microsoft.com/office/drawing/2014/main" xmlns="" id="{A8FE8358-D1B6-41FA-881B-F9C86EB5410D}"/>
              </a:ext>
            </a:extLst>
          </p:cNvPr>
          <p:cNvSpPr/>
          <p:nvPr/>
        </p:nvSpPr>
        <p:spPr bwMode="auto">
          <a:xfrm>
            <a:off x="4251" y="0"/>
            <a:ext cx="3169610" cy="6862973"/>
          </a:xfrm>
          <a:prstGeom prst="rect">
            <a:avLst/>
          </a:prstGeom>
          <a:solidFill>
            <a:schemeClr val="tx2">
              <a:lumMod val="10000"/>
              <a:alpha val="84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solidFill>
                <a:schemeClr val="bg2"/>
              </a:solidFill>
              <a:latin typeface="Segoe UI Semilight"/>
              <a:ea typeface="Segoe UI" pitchFamily="34" charset="0"/>
              <a:cs typeface="Segoe UI" pitchFamily="34" charset="0"/>
            </a:endParaRPr>
          </a:p>
        </p:txBody>
      </p:sp>
      <p:sp>
        <p:nvSpPr>
          <p:cNvPr id="42" name="TextBox 41">
            <a:extLst>
              <a:ext uri="{FF2B5EF4-FFF2-40B4-BE49-F238E27FC236}">
                <a16:creationId xmlns:a16="http://schemas.microsoft.com/office/drawing/2014/main" xmlns="" id="{CAD6ABAF-F1D7-4209-A723-56AAF2E8198A}"/>
              </a:ext>
            </a:extLst>
          </p:cNvPr>
          <p:cNvSpPr txBox="1"/>
          <p:nvPr/>
        </p:nvSpPr>
        <p:spPr>
          <a:xfrm>
            <a:off x="4250" y="0"/>
            <a:ext cx="2961358" cy="1289030"/>
          </a:xfrm>
          <a:prstGeom prst="rect">
            <a:avLst/>
          </a:prstGeom>
          <a:noFill/>
        </p:spPr>
        <p:txBody>
          <a:bodyPr wrap="square" lIns="143428" tIns="89642" rIns="143428" bIns="89642" rtlCol="0">
            <a:spAutoFit/>
          </a:bodyPr>
          <a:lstStyle/>
          <a:p>
            <a:pPr defTabSz="914367" fontAlgn="base">
              <a:lnSpc>
                <a:spcPct val="90000"/>
              </a:lnSpc>
              <a:spcBef>
                <a:spcPts val="588"/>
              </a:spcBef>
              <a:spcAft>
                <a:spcPts val="588"/>
              </a:spcAft>
              <a:defRPr/>
            </a:pPr>
            <a:r>
              <a:rPr lang="en-US" sz="4000" dirty="0">
                <a:gradFill>
                  <a:gsLst>
                    <a:gs pos="2917">
                      <a:srgbClr val="FFFFFF"/>
                    </a:gs>
                    <a:gs pos="100000">
                      <a:srgbClr val="FFFFFF"/>
                    </a:gs>
                  </a:gsLst>
                  <a:lin ang="5400000" scaled="0"/>
                </a:gradFill>
                <a:latin typeface="Segoe UI Light"/>
              </a:rPr>
              <a:t>St. John’s First Epistle</a:t>
            </a:r>
          </a:p>
        </p:txBody>
      </p:sp>
      <p:sp>
        <p:nvSpPr>
          <p:cNvPr id="46" name="TextBox 45"/>
          <p:cNvSpPr txBox="1"/>
          <p:nvPr/>
        </p:nvSpPr>
        <p:spPr>
          <a:xfrm>
            <a:off x="58842" y="1289030"/>
            <a:ext cx="3060428" cy="5616922"/>
          </a:xfrm>
          <a:prstGeom prst="rect">
            <a:avLst/>
          </a:prstGeom>
          <a:noFill/>
        </p:spPr>
        <p:txBody>
          <a:bodyPr wrap="square" rtlCol="0">
            <a:spAutoFit/>
          </a:bodyPr>
          <a:lstStyle/>
          <a:p>
            <a:pPr algn="just"/>
            <a:r>
              <a:rPr lang="en-US" sz="2200" dirty="0">
                <a:solidFill>
                  <a:schemeClr val="accent5">
                    <a:lumMod val="20000"/>
                    <a:lumOff val="80000"/>
                  </a:schemeClr>
                </a:solidFill>
                <a:latin typeface="Calibri" charset="0"/>
                <a:ea typeface="Calibri" charset="0"/>
                <a:cs typeface="Calibri" charset="0"/>
              </a:rPr>
              <a:t>“Then Jesus came from Galilee to John at the Jordan to be baptized by him</a:t>
            </a:r>
            <a:r>
              <a:rPr lang="is-IS" sz="2200" dirty="0">
                <a:solidFill>
                  <a:schemeClr val="accent5">
                    <a:lumMod val="20000"/>
                    <a:lumOff val="80000"/>
                  </a:schemeClr>
                </a:solidFill>
                <a:latin typeface="Calibri" charset="0"/>
                <a:ea typeface="Calibri" charset="0"/>
                <a:cs typeface="Calibri" charset="0"/>
              </a:rPr>
              <a:t>…. (Mt 4:13)</a:t>
            </a:r>
            <a:endParaRPr lang="en-US" sz="2200" dirty="0">
              <a:solidFill>
                <a:schemeClr val="accent5">
                  <a:lumMod val="20000"/>
                  <a:lumOff val="80000"/>
                </a:schemeClr>
              </a:solidFill>
              <a:latin typeface="Calibri" charset="0"/>
              <a:ea typeface="Calibri" charset="0"/>
              <a:cs typeface="Calibri" charset="0"/>
            </a:endParaRPr>
          </a:p>
          <a:p>
            <a:pPr algn="just"/>
            <a:endParaRPr lang="en-US" sz="1100" dirty="0">
              <a:solidFill>
                <a:schemeClr val="accent5">
                  <a:lumMod val="20000"/>
                  <a:lumOff val="80000"/>
                </a:schemeClr>
              </a:solidFill>
              <a:latin typeface="Calibri" charset="0"/>
              <a:ea typeface="Calibri" charset="0"/>
              <a:cs typeface="Calibri" charset="0"/>
            </a:endParaRPr>
          </a:p>
          <a:p>
            <a:pPr algn="just"/>
            <a:r>
              <a:rPr lang="en-US" sz="2200" dirty="0">
                <a:solidFill>
                  <a:schemeClr val="accent5">
                    <a:lumMod val="20000"/>
                    <a:lumOff val="80000"/>
                  </a:schemeClr>
                </a:solidFill>
                <a:latin typeface="Calibri" charset="0"/>
                <a:ea typeface="Calibri" charset="0"/>
                <a:cs typeface="Calibri" charset="0"/>
              </a:rPr>
              <a:t>“Then Jesus was led up by the Spirit into the wilderness to be tempted by the devil. 2 And when He had fasted forty days and forty nights, afterward He was hungry</a:t>
            </a:r>
            <a:r>
              <a:rPr lang="is-IS" sz="2200" dirty="0">
                <a:solidFill>
                  <a:schemeClr val="accent5">
                    <a:lumMod val="20000"/>
                    <a:lumOff val="80000"/>
                  </a:schemeClr>
                </a:solidFill>
                <a:latin typeface="Calibri" charset="0"/>
                <a:ea typeface="Calibri" charset="0"/>
                <a:cs typeface="Calibri" charset="0"/>
              </a:rPr>
              <a:t>…. (Mt 4:1-2)</a:t>
            </a:r>
          </a:p>
          <a:p>
            <a:pPr algn="just"/>
            <a:endParaRPr lang="is-IS" sz="1050" dirty="0">
              <a:solidFill>
                <a:schemeClr val="accent5">
                  <a:lumMod val="20000"/>
                  <a:lumOff val="80000"/>
                </a:schemeClr>
              </a:solidFill>
              <a:latin typeface="Calibri" charset="0"/>
              <a:ea typeface="Calibri" charset="0"/>
              <a:cs typeface="Calibri" charset="0"/>
            </a:endParaRPr>
          </a:p>
          <a:p>
            <a:pPr algn="just"/>
            <a:r>
              <a:rPr lang="en-US" sz="2200" dirty="0">
                <a:solidFill>
                  <a:schemeClr val="accent5">
                    <a:lumMod val="20000"/>
                    <a:lumOff val="80000"/>
                  </a:schemeClr>
                </a:solidFill>
                <a:latin typeface="Calibri" charset="0"/>
                <a:ea typeface="Calibri" charset="0"/>
                <a:cs typeface="Calibri" charset="0"/>
              </a:rPr>
              <a:t>“From that time Jesus began to preach</a:t>
            </a:r>
            <a:r>
              <a:rPr lang="is-IS" sz="2200" dirty="0">
                <a:solidFill>
                  <a:schemeClr val="accent5">
                    <a:lumMod val="20000"/>
                    <a:lumOff val="80000"/>
                  </a:schemeClr>
                </a:solidFill>
                <a:latin typeface="Calibri" charset="0"/>
                <a:ea typeface="Calibri" charset="0"/>
                <a:cs typeface="Calibri" charset="0"/>
              </a:rPr>
              <a:t>… (Mt 4:17)</a:t>
            </a:r>
          </a:p>
        </p:txBody>
      </p:sp>
      <p:sp>
        <p:nvSpPr>
          <p:cNvPr id="47" name="Title 1"/>
          <p:cNvSpPr txBox="1">
            <a:spLocks/>
          </p:cNvSpPr>
          <p:nvPr/>
        </p:nvSpPr>
        <p:spPr>
          <a:xfrm>
            <a:off x="4233760" y="3429000"/>
            <a:ext cx="6555665" cy="1103379"/>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3600" dirty="0"/>
              <a:t>Do we fast and pray before we embark on our services for God?</a:t>
            </a:r>
          </a:p>
        </p:txBody>
      </p:sp>
      <p:sp>
        <p:nvSpPr>
          <p:cNvPr id="48" name="Title 1"/>
          <p:cNvSpPr txBox="1">
            <a:spLocks/>
          </p:cNvSpPr>
          <p:nvPr/>
        </p:nvSpPr>
        <p:spPr>
          <a:xfrm>
            <a:off x="3641721" y="4922639"/>
            <a:ext cx="7739742" cy="1103379"/>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3600" dirty="0"/>
              <a:t>Do we invite God in with fasting before important events and decisions?</a:t>
            </a:r>
          </a:p>
        </p:txBody>
      </p:sp>
    </p:spTree>
    <p:extLst>
      <p:ext uri="{BB962C8B-B14F-4D97-AF65-F5344CB8AC3E}">
        <p14:creationId xmlns:p14="http://schemas.microsoft.com/office/powerpoint/2010/main" val="3835295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par>
                                <p:cTn id="17" presetID="63" presetClass="path" presetSubtype="0" decel="100000" fill="hold" grpId="1" nodeType="withEffect">
                                  <p:stCondLst>
                                    <p:cond delay="250"/>
                                  </p:stCondLst>
                                  <p:childTnLst>
                                    <p:animMotion origin="layout" path="M -4.79167E-6 -1.48148E-6 L 0.0461 -1.48148E-6 " pathEditMode="relative" rAng="0" ptsTypes="AA">
                                      <p:cBhvr>
                                        <p:cTn id="18" dur="750" spd="-100000" fill="hold"/>
                                        <p:tgtEl>
                                          <p:spTgt spid="42"/>
                                        </p:tgtEl>
                                        <p:attrNameLst>
                                          <p:attrName>ppt_x</p:attrName>
                                          <p:attrName>ppt_y</p:attrName>
                                        </p:attrNameLst>
                                      </p:cBhvr>
                                      <p:rCtr x="2305" y="0"/>
                                    </p:animMotion>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42" presetClass="path" presetSubtype="0" decel="100000" fill="hold" grpId="1" nodeType="withEffect">
                                  <p:stCondLst>
                                    <p:cond delay="0"/>
                                  </p:stCondLst>
                                  <p:childTnLst>
                                    <p:animMotion origin="layout" path="M -0.00131 -0.11273 L 4.375E-6 -4.07407E-6 " pathEditMode="relative" rAng="0" ptsTypes="AA">
                                      <p:cBhvr>
                                        <p:cTn id="29" dur="600" spd="-100000" fill="hold"/>
                                        <p:tgtEl>
                                          <p:spTgt spid="47"/>
                                        </p:tgtEl>
                                        <p:attrNameLst>
                                          <p:attrName>ppt_x</p:attrName>
                                          <p:attrName>ppt_y</p:attrName>
                                        </p:attrNameLst>
                                      </p:cBhvr>
                                      <p:rCtr x="65" y="5625"/>
                                    </p:animMotion>
                                  </p:childTnLst>
                                </p:cTn>
                              </p:par>
                            </p:childTnLst>
                          </p:cTn>
                        </p:par>
                        <p:par>
                          <p:cTn id="30" fill="hold">
                            <p:stCondLst>
                              <p:cond delay="600"/>
                            </p:stCondLst>
                            <p:childTnLst>
                              <p:par>
                                <p:cTn id="31" presetID="1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42" presetClass="path" presetSubtype="0" decel="100000" fill="hold" grpId="1" nodeType="withEffect">
                                  <p:stCondLst>
                                    <p:cond delay="0"/>
                                  </p:stCondLst>
                                  <p:childTnLst>
                                    <p:animMotion origin="layout" path="M -0.00131 -0.11273 L 4.375E-6 1.85185E-6 " pathEditMode="relative" rAng="0" ptsTypes="AA">
                                      <p:cBhvr>
                                        <p:cTn id="35" dur="600" spd="-100000" fill="hold"/>
                                        <p:tgtEl>
                                          <p:spTgt spid="48"/>
                                        </p:tgtEl>
                                        <p:attrNameLst>
                                          <p:attrName>ppt_x</p:attrName>
                                          <p:attrName>ppt_y</p:attrName>
                                        </p:attrNameLst>
                                      </p:cBhvr>
                                      <p:rCtr x="65" y="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1" grpId="0" animBg="1"/>
      <p:bldP spid="42" grpId="0"/>
      <p:bldP spid="42" grpId="1"/>
      <p:bldP spid="46" grpId="0"/>
      <p:bldP spid="47" grpId="0"/>
      <p:bldP spid="47" grpId="1"/>
      <p:bldP spid="48" grpId="0"/>
      <p:bldP spid="4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3" name="Picture 4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52" y="0"/>
            <a:ext cx="3169609" cy="6858000"/>
          </a:xfrm>
          <a:prstGeom prst="rect">
            <a:avLst/>
          </a:prstGeom>
        </p:spPr>
      </p:pic>
      <p:sp>
        <p:nvSpPr>
          <p:cNvPr id="6" name="Title 1"/>
          <p:cNvSpPr txBox="1">
            <a:spLocks/>
          </p:cNvSpPr>
          <p:nvPr/>
        </p:nvSpPr>
        <p:spPr>
          <a:xfrm>
            <a:off x="4705065" y="297046"/>
            <a:ext cx="5458109"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Spiritual Reflection</a:t>
            </a:r>
          </a:p>
        </p:txBody>
      </p:sp>
      <p:sp>
        <p:nvSpPr>
          <p:cNvPr id="20" name="TextBox 19"/>
          <p:cNvSpPr txBox="1"/>
          <p:nvPr/>
        </p:nvSpPr>
        <p:spPr>
          <a:xfrm>
            <a:off x="3451447" y="1014904"/>
            <a:ext cx="7926088" cy="646331"/>
          </a:xfrm>
          <a:prstGeom prst="rect">
            <a:avLst/>
          </a:prstGeom>
          <a:noFill/>
        </p:spPr>
        <p:txBody>
          <a:bodyPr wrap="square" rtlCol="0">
            <a:spAutoFit/>
          </a:bodyPr>
          <a:lstStyle/>
          <a:p>
            <a:pPr algn="ctr"/>
            <a:r>
              <a:rPr lang="en-US" sz="3600" dirty="0">
                <a:solidFill>
                  <a:schemeClr val="accent2">
                    <a:lumMod val="20000"/>
                    <a:lumOff val="80000"/>
                  </a:schemeClr>
                </a:solidFill>
              </a:rPr>
              <a:t>Do not love the world</a:t>
            </a:r>
          </a:p>
        </p:txBody>
      </p:sp>
      <p:sp>
        <p:nvSpPr>
          <p:cNvPr id="41" name="Rectangle 40">
            <a:extLst>
              <a:ext uri="{FF2B5EF4-FFF2-40B4-BE49-F238E27FC236}">
                <a16:creationId xmlns:a16="http://schemas.microsoft.com/office/drawing/2014/main" xmlns="" id="{A8FE8358-D1B6-41FA-881B-F9C86EB5410D}"/>
              </a:ext>
            </a:extLst>
          </p:cNvPr>
          <p:cNvSpPr/>
          <p:nvPr/>
        </p:nvSpPr>
        <p:spPr bwMode="auto">
          <a:xfrm>
            <a:off x="4251" y="0"/>
            <a:ext cx="3169610" cy="6862973"/>
          </a:xfrm>
          <a:prstGeom prst="rect">
            <a:avLst/>
          </a:prstGeom>
          <a:solidFill>
            <a:schemeClr val="tx2">
              <a:lumMod val="10000"/>
              <a:alpha val="84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solidFill>
                <a:schemeClr val="bg2"/>
              </a:solidFill>
              <a:latin typeface="Segoe UI Semilight"/>
              <a:ea typeface="Segoe UI" pitchFamily="34" charset="0"/>
              <a:cs typeface="Segoe UI" pitchFamily="34" charset="0"/>
            </a:endParaRPr>
          </a:p>
        </p:txBody>
      </p:sp>
      <p:sp>
        <p:nvSpPr>
          <p:cNvPr id="42" name="TextBox 41">
            <a:extLst>
              <a:ext uri="{FF2B5EF4-FFF2-40B4-BE49-F238E27FC236}">
                <a16:creationId xmlns:a16="http://schemas.microsoft.com/office/drawing/2014/main" xmlns="" id="{CAD6ABAF-F1D7-4209-A723-56AAF2E8198A}"/>
              </a:ext>
            </a:extLst>
          </p:cNvPr>
          <p:cNvSpPr txBox="1"/>
          <p:nvPr/>
        </p:nvSpPr>
        <p:spPr>
          <a:xfrm>
            <a:off x="4250" y="0"/>
            <a:ext cx="2961358" cy="735033"/>
          </a:xfrm>
          <a:prstGeom prst="rect">
            <a:avLst/>
          </a:prstGeom>
          <a:noFill/>
        </p:spPr>
        <p:txBody>
          <a:bodyPr wrap="square" lIns="143428" tIns="89642" rIns="143428" bIns="89642" rtlCol="0">
            <a:spAutoFit/>
          </a:bodyPr>
          <a:lstStyle/>
          <a:p>
            <a:pPr defTabSz="914367" fontAlgn="base">
              <a:lnSpc>
                <a:spcPct val="90000"/>
              </a:lnSpc>
              <a:spcBef>
                <a:spcPts val="588"/>
              </a:spcBef>
              <a:spcAft>
                <a:spcPts val="588"/>
              </a:spcAft>
              <a:defRPr/>
            </a:pPr>
            <a:r>
              <a:rPr lang="en-US" sz="4000" dirty="0">
                <a:gradFill>
                  <a:gsLst>
                    <a:gs pos="2917">
                      <a:srgbClr val="FFFFFF"/>
                    </a:gs>
                    <a:gs pos="100000">
                      <a:srgbClr val="FFFFFF"/>
                    </a:gs>
                  </a:gsLst>
                  <a:lin ang="5400000" scaled="0"/>
                </a:gradFill>
                <a:latin typeface="Segoe UI Light"/>
              </a:rPr>
              <a:t>St. John</a:t>
            </a:r>
          </a:p>
        </p:txBody>
      </p:sp>
      <p:sp>
        <p:nvSpPr>
          <p:cNvPr id="46" name="TextBox 45"/>
          <p:cNvSpPr txBox="1"/>
          <p:nvPr/>
        </p:nvSpPr>
        <p:spPr>
          <a:xfrm>
            <a:off x="69889" y="642949"/>
            <a:ext cx="3060428" cy="6124754"/>
          </a:xfrm>
          <a:prstGeom prst="rect">
            <a:avLst/>
          </a:prstGeom>
          <a:noFill/>
        </p:spPr>
        <p:txBody>
          <a:bodyPr wrap="square" rtlCol="0">
            <a:spAutoFit/>
          </a:bodyPr>
          <a:lstStyle/>
          <a:p>
            <a:pPr algn="just"/>
            <a:r>
              <a:rPr lang="en-US" sz="2200" dirty="0">
                <a:solidFill>
                  <a:schemeClr val="accent5">
                    <a:lumMod val="20000"/>
                    <a:lumOff val="80000"/>
                  </a:schemeClr>
                </a:solidFill>
                <a:latin typeface="Calibri" charset="0"/>
                <a:ea typeface="Calibri" charset="0"/>
                <a:cs typeface="Calibri" charset="0"/>
              </a:rPr>
              <a:t>“ought also to walk just as He walked” </a:t>
            </a:r>
          </a:p>
          <a:p>
            <a:pPr algn="r"/>
            <a:r>
              <a:rPr lang="en-US" sz="2000" dirty="0">
                <a:solidFill>
                  <a:schemeClr val="accent5">
                    <a:lumMod val="20000"/>
                    <a:lumOff val="80000"/>
                  </a:schemeClr>
                </a:solidFill>
                <a:latin typeface="Calibri" charset="0"/>
                <a:ea typeface="Calibri" charset="0"/>
                <a:cs typeface="Calibri" charset="0"/>
              </a:rPr>
              <a:t>—(1 John 2:6)</a:t>
            </a:r>
            <a:endParaRPr lang="en-US" sz="2200" dirty="0">
              <a:solidFill>
                <a:schemeClr val="accent5">
                  <a:lumMod val="20000"/>
                  <a:lumOff val="80000"/>
                </a:schemeClr>
              </a:solidFill>
              <a:latin typeface="Calibri" charset="0"/>
              <a:ea typeface="Calibri" charset="0"/>
              <a:cs typeface="Calibri" charset="0"/>
            </a:endParaRPr>
          </a:p>
          <a:p>
            <a:pPr algn="just"/>
            <a:endParaRPr lang="en-US" sz="2200" dirty="0">
              <a:solidFill>
                <a:schemeClr val="accent5">
                  <a:lumMod val="20000"/>
                  <a:lumOff val="80000"/>
                </a:schemeClr>
              </a:solidFill>
              <a:latin typeface="Calibri" charset="0"/>
              <a:ea typeface="Calibri" charset="0"/>
              <a:cs typeface="Calibri" charset="0"/>
            </a:endParaRPr>
          </a:p>
          <a:p>
            <a:pPr algn="just"/>
            <a:r>
              <a:rPr lang="en-US" sz="2200" dirty="0">
                <a:solidFill>
                  <a:schemeClr val="accent5">
                    <a:lumMod val="20000"/>
                    <a:lumOff val="80000"/>
                  </a:schemeClr>
                </a:solidFill>
                <a:latin typeface="Calibri" charset="0"/>
                <a:ea typeface="Calibri" charset="0"/>
                <a:cs typeface="Calibri" charset="0"/>
              </a:rPr>
              <a:t>“For I have given you an example, that you should do as I have done to you. </a:t>
            </a:r>
          </a:p>
          <a:p>
            <a:pPr algn="r"/>
            <a:r>
              <a:rPr lang="en-US" sz="2000" dirty="0">
                <a:solidFill>
                  <a:schemeClr val="accent5">
                    <a:lumMod val="20000"/>
                    <a:lumOff val="80000"/>
                  </a:schemeClr>
                </a:solidFill>
                <a:latin typeface="Calibri" charset="0"/>
                <a:ea typeface="Calibri" charset="0"/>
                <a:cs typeface="Calibri" charset="0"/>
              </a:rPr>
              <a:t>—(John 13:15)</a:t>
            </a:r>
          </a:p>
          <a:p>
            <a:pPr algn="r"/>
            <a:endParaRPr lang="en-US" sz="2000" dirty="0">
              <a:solidFill>
                <a:schemeClr val="accent5">
                  <a:lumMod val="20000"/>
                  <a:lumOff val="80000"/>
                </a:schemeClr>
              </a:solidFill>
              <a:latin typeface="Calibri" charset="0"/>
              <a:ea typeface="Calibri" charset="0"/>
              <a:cs typeface="Calibri" charset="0"/>
            </a:endParaRPr>
          </a:p>
          <a:p>
            <a:r>
              <a:rPr lang="en-US" sz="2000" dirty="0">
                <a:solidFill>
                  <a:schemeClr val="accent5">
                    <a:lumMod val="20000"/>
                    <a:lumOff val="80000"/>
                  </a:schemeClr>
                </a:solidFill>
                <a:latin typeface="Calibri" charset="0"/>
                <a:ea typeface="Calibri" charset="0"/>
                <a:cs typeface="Calibri" charset="0"/>
              </a:rPr>
              <a:t>“</a:t>
            </a:r>
            <a:r>
              <a:rPr lang="en-US" sz="2000" b="1" dirty="0">
                <a:latin typeface="Calibri" charset="0"/>
                <a:ea typeface="Calibri" charset="0"/>
                <a:cs typeface="Calibri" charset="0"/>
              </a:rPr>
              <a:t>Do not love the world </a:t>
            </a:r>
            <a:r>
              <a:rPr lang="en-US" sz="2000" dirty="0">
                <a:solidFill>
                  <a:schemeClr val="accent5">
                    <a:lumMod val="20000"/>
                    <a:lumOff val="80000"/>
                  </a:schemeClr>
                </a:solidFill>
                <a:latin typeface="Calibri" charset="0"/>
                <a:ea typeface="Calibri" charset="0"/>
                <a:cs typeface="Calibri" charset="0"/>
              </a:rPr>
              <a:t>or the things in the world. If anyone loves the world, the love of the Father is not in him. For </a:t>
            </a:r>
            <a:r>
              <a:rPr lang="en-US" sz="2000" b="1" dirty="0">
                <a:latin typeface="Calibri" charset="0"/>
                <a:ea typeface="Calibri" charset="0"/>
                <a:cs typeface="Calibri" charset="0"/>
              </a:rPr>
              <a:t>all that is in the world</a:t>
            </a:r>
            <a:r>
              <a:rPr lang="en-US" sz="2000" dirty="0">
                <a:solidFill>
                  <a:schemeClr val="accent5">
                    <a:lumMod val="20000"/>
                    <a:lumOff val="80000"/>
                  </a:schemeClr>
                </a:solidFill>
                <a:latin typeface="Calibri" charset="0"/>
                <a:ea typeface="Calibri" charset="0"/>
                <a:cs typeface="Calibri" charset="0"/>
              </a:rPr>
              <a:t>—the </a:t>
            </a:r>
            <a:r>
              <a:rPr lang="en-US" sz="2000" b="1" dirty="0">
                <a:latin typeface="Calibri" charset="0"/>
                <a:ea typeface="Calibri" charset="0"/>
                <a:cs typeface="Calibri" charset="0"/>
              </a:rPr>
              <a:t>lust of the flesh</a:t>
            </a:r>
            <a:r>
              <a:rPr lang="en-US" sz="2000" dirty="0">
                <a:solidFill>
                  <a:schemeClr val="accent5">
                    <a:lumMod val="20000"/>
                    <a:lumOff val="80000"/>
                  </a:schemeClr>
                </a:solidFill>
                <a:latin typeface="Calibri" charset="0"/>
                <a:ea typeface="Calibri" charset="0"/>
                <a:cs typeface="Calibri" charset="0"/>
              </a:rPr>
              <a:t>, the </a:t>
            </a:r>
            <a:r>
              <a:rPr lang="en-US" sz="2000" b="1" dirty="0">
                <a:latin typeface="Calibri" charset="0"/>
                <a:ea typeface="Calibri" charset="0"/>
                <a:cs typeface="Calibri" charset="0"/>
              </a:rPr>
              <a:t>lust of the eyes</a:t>
            </a:r>
            <a:r>
              <a:rPr lang="en-US" sz="2000" dirty="0">
                <a:solidFill>
                  <a:schemeClr val="accent5">
                    <a:lumMod val="20000"/>
                    <a:lumOff val="80000"/>
                  </a:schemeClr>
                </a:solidFill>
                <a:latin typeface="Calibri" charset="0"/>
                <a:ea typeface="Calibri" charset="0"/>
                <a:cs typeface="Calibri" charset="0"/>
              </a:rPr>
              <a:t>, and the </a:t>
            </a:r>
            <a:r>
              <a:rPr lang="en-US" sz="2000" b="1" dirty="0">
                <a:latin typeface="Calibri" charset="0"/>
                <a:ea typeface="Calibri" charset="0"/>
                <a:cs typeface="Calibri" charset="0"/>
              </a:rPr>
              <a:t>pride of life</a:t>
            </a:r>
            <a:r>
              <a:rPr lang="en-US" sz="2000" dirty="0">
                <a:solidFill>
                  <a:schemeClr val="accent5">
                    <a:lumMod val="20000"/>
                    <a:lumOff val="80000"/>
                  </a:schemeClr>
                </a:solidFill>
                <a:latin typeface="Calibri" charset="0"/>
                <a:ea typeface="Calibri" charset="0"/>
                <a:cs typeface="Calibri" charset="0"/>
              </a:rPr>
              <a:t>—is not of the Father but is of the world.” (1 </a:t>
            </a:r>
            <a:r>
              <a:rPr lang="en-US" sz="2000" dirty="0" err="1">
                <a:solidFill>
                  <a:schemeClr val="accent5">
                    <a:lumMod val="20000"/>
                    <a:lumOff val="80000"/>
                  </a:schemeClr>
                </a:solidFill>
                <a:latin typeface="Calibri" charset="0"/>
                <a:ea typeface="Calibri" charset="0"/>
                <a:cs typeface="Calibri" charset="0"/>
              </a:rPr>
              <a:t>Jn</a:t>
            </a:r>
            <a:r>
              <a:rPr lang="en-US" sz="2000" dirty="0">
                <a:solidFill>
                  <a:schemeClr val="accent5">
                    <a:lumMod val="20000"/>
                    <a:lumOff val="80000"/>
                  </a:schemeClr>
                </a:solidFill>
                <a:latin typeface="Calibri" charset="0"/>
                <a:ea typeface="Calibri" charset="0"/>
                <a:cs typeface="Calibri" charset="0"/>
              </a:rPr>
              <a:t> 2:15-16)</a:t>
            </a:r>
            <a:endParaRPr lang="is-IS" sz="2000" dirty="0">
              <a:solidFill>
                <a:schemeClr val="accent5">
                  <a:lumMod val="20000"/>
                  <a:lumOff val="80000"/>
                </a:schemeClr>
              </a:solidFill>
              <a:latin typeface="Calibri" charset="0"/>
              <a:ea typeface="Calibri" charset="0"/>
              <a:cs typeface="Calibri" charset="0"/>
            </a:endParaRPr>
          </a:p>
        </p:txBody>
      </p:sp>
      <p:sp>
        <p:nvSpPr>
          <p:cNvPr id="48" name="Title 1"/>
          <p:cNvSpPr txBox="1">
            <a:spLocks/>
          </p:cNvSpPr>
          <p:nvPr/>
        </p:nvSpPr>
        <p:spPr>
          <a:xfrm>
            <a:off x="3998067" y="4819687"/>
            <a:ext cx="8332725" cy="1763560"/>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sz="2400" b="1" dirty="0"/>
          </a:p>
          <a:p>
            <a:r>
              <a:rPr lang="en-US" sz="2400" b="1" dirty="0"/>
              <a:t>If Jesus Christ observed this fast for us, though He did not</a:t>
            </a:r>
            <a:endParaRPr lang="en-US" sz="2400" dirty="0"/>
          </a:p>
          <a:p>
            <a:r>
              <a:rPr lang="en-US" sz="2400" b="1" dirty="0"/>
              <a:t>need to</a:t>
            </a:r>
            <a:r>
              <a:rPr lang="en-US" sz="2400" dirty="0"/>
              <a:t>, we should therefore fast it for ourselves since we are in</a:t>
            </a:r>
          </a:p>
          <a:p>
            <a:r>
              <a:rPr lang="en-US" sz="2400" dirty="0"/>
              <a:t>great need of fasting to fulfil all righteousness, in the same way</a:t>
            </a:r>
          </a:p>
          <a:p>
            <a:r>
              <a:rPr lang="en-US" sz="2400" dirty="0"/>
              <a:t>as Christ did.</a:t>
            </a:r>
          </a:p>
        </p:txBody>
      </p:sp>
      <p:sp>
        <p:nvSpPr>
          <p:cNvPr id="2" name="Rectangle 1"/>
          <p:cNvSpPr/>
          <p:nvPr/>
        </p:nvSpPr>
        <p:spPr>
          <a:xfrm>
            <a:off x="6334855" y="4814714"/>
            <a:ext cx="2366930" cy="369332"/>
          </a:xfrm>
          <a:prstGeom prst="rect">
            <a:avLst/>
          </a:prstGeom>
        </p:spPr>
        <p:txBody>
          <a:bodyPr wrap="none">
            <a:spAutoFit/>
          </a:bodyPr>
          <a:lstStyle/>
          <a:p>
            <a:r>
              <a:rPr lang="en-US" dirty="0">
                <a:solidFill>
                  <a:schemeClr val="accent3">
                    <a:lumMod val="20000"/>
                    <a:lumOff val="80000"/>
                  </a:schemeClr>
                </a:solidFill>
              </a:rPr>
              <a:t>H.H. Pope </a:t>
            </a:r>
            <a:r>
              <a:rPr lang="en-US" dirty="0" err="1">
                <a:solidFill>
                  <a:schemeClr val="accent3">
                    <a:lumMod val="20000"/>
                    <a:lumOff val="80000"/>
                  </a:schemeClr>
                </a:solidFill>
              </a:rPr>
              <a:t>Shenouda</a:t>
            </a:r>
            <a:r>
              <a:rPr lang="en-US" dirty="0">
                <a:solidFill>
                  <a:schemeClr val="accent3">
                    <a:lumMod val="20000"/>
                    <a:lumOff val="80000"/>
                  </a:schemeClr>
                </a:solidFill>
              </a:rPr>
              <a:t> III</a:t>
            </a:r>
          </a:p>
        </p:txBody>
      </p:sp>
      <p:sp>
        <p:nvSpPr>
          <p:cNvPr id="15" name="Title 1"/>
          <p:cNvSpPr txBox="1">
            <a:spLocks/>
          </p:cNvSpPr>
          <p:nvPr/>
        </p:nvSpPr>
        <p:spPr>
          <a:xfrm>
            <a:off x="4451415" y="1993336"/>
            <a:ext cx="6133811" cy="2086725"/>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400" dirty="0"/>
              <a:t>Satan's temptations focused on three crucial areas, which are in need of addressing, not  Christ:	</a:t>
            </a:r>
          </a:p>
          <a:p>
            <a:endParaRPr lang="en-US" sz="2400" dirty="0"/>
          </a:p>
          <a:p>
            <a:r>
              <a:rPr lang="en-US" sz="2400" dirty="0"/>
              <a:t>	a) physical desires (lust of the flesh)	</a:t>
            </a:r>
          </a:p>
          <a:p>
            <a:r>
              <a:rPr lang="en-US" sz="2400" dirty="0"/>
              <a:t>	b) possessions and power (lust of the eyes)	c) pride (pride of life)</a:t>
            </a:r>
          </a:p>
        </p:txBody>
      </p:sp>
    </p:spTree>
    <p:extLst>
      <p:ext uri="{BB962C8B-B14F-4D97-AF65-F5344CB8AC3E}">
        <p14:creationId xmlns:p14="http://schemas.microsoft.com/office/powerpoint/2010/main" val="8524932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par>
                                <p:cTn id="17" presetID="63" presetClass="path" presetSubtype="0" decel="100000" fill="hold" grpId="1" nodeType="withEffect">
                                  <p:stCondLst>
                                    <p:cond delay="250"/>
                                  </p:stCondLst>
                                  <p:childTnLst>
                                    <p:animMotion origin="layout" path="M -4.79167E-6 -2.22222E-6 L 0.0461 -2.22222E-6 " pathEditMode="relative" rAng="0" ptsTypes="AA">
                                      <p:cBhvr>
                                        <p:cTn id="18" dur="750" spd="-100000" fill="hold"/>
                                        <p:tgtEl>
                                          <p:spTgt spid="42"/>
                                        </p:tgtEl>
                                        <p:attrNameLst>
                                          <p:attrName>ppt_x</p:attrName>
                                          <p:attrName>ppt_y</p:attrName>
                                        </p:attrNameLst>
                                      </p:cBhvr>
                                      <p:rCtr x="2305" y="0"/>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1" grpId="0" animBg="1"/>
      <p:bldP spid="42" grpId="0"/>
      <p:bldP spid="42" grpId="1"/>
      <p:bldP spid="46" grpId="0"/>
      <p:bldP spid="48" grpId="0"/>
      <p:bldP spid="2"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3" name="Picture 4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52" y="0"/>
            <a:ext cx="3169609" cy="6858000"/>
          </a:xfrm>
          <a:prstGeom prst="rect">
            <a:avLst/>
          </a:prstGeom>
        </p:spPr>
      </p:pic>
      <p:sp>
        <p:nvSpPr>
          <p:cNvPr id="6" name="Title 1"/>
          <p:cNvSpPr txBox="1">
            <a:spLocks/>
          </p:cNvSpPr>
          <p:nvPr/>
        </p:nvSpPr>
        <p:spPr>
          <a:xfrm>
            <a:off x="4705065" y="297046"/>
            <a:ext cx="5458109"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Spiritual Reflection</a:t>
            </a:r>
          </a:p>
        </p:txBody>
      </p:sp>
      <p:sp>
        <p:nvSpPr>
          <p:cNvPr id="20" name="TextBox 19"/>
          <p:cNvSpPr txBox="1"/>
          <p:nvPr/>
        </p:nvSpPr>
        <p:spPr>
          <a:xfrm>
            <a:off x="3429675" y="1289030"/>
            <a:ext cx="8462969" cy="646331"/>
          </a:xfrm>
          <a:prstGeom prst="rect">
            <a:avLst/>
          </a:prstGeom>
          <a:noFill/>
        </p:spPr>
        <p:txBody>
          <a:bodyPr wrap="square" rtlCol="0">
            <a:spAutoFit/>
          </a:bodyPr>
          <a:lstStyle/>
          <a:p>
            <a:pPr algn="ctr"/>
            <a:r>
              <a:rPr lang="en-US" sz="3600" dirty="0">
                <a:solidFill>
                  <a:schemeClr val="accent2">
                    <a:lumMod val="20000"/>
                    <a:lumOff val="80000"/>
                  </a:schemeClr>
                </a:solidFill>
              </a:rPr>
              <a:t>Keep the Fast, Enjoy it, and Benefit from It</a:t>
            </a:r>
          </a:p>
        </p:txBody>
      </p:sp>
      <p:sp>
        <p:nvSpPr>
          <p:cNvPr id="41" name="Rectangle 40">
            <a:extLst>
              <a:ext uri="{FF2B5EF4-FFF2-40B4-BE49-F238E27FC236}">
                <a16:creationId xmlns:a16="http://schemas.microsoft.com/office/drawing/2014/main" xmlns="" id="{A8FE8358-D1B6-41FA-881B-F9C86EB5410D}"/>
              </a:ext>
            </a:extLst>
          </p:cNvPr>
          <p:cNvSpPr/>
          <p:nvPr/>
        </p:nvSpPr>
        <p:spPr bwMode="auto">
          <a:xfrm>
            <a:off x="4251" y="0"/>
            <a:ext cx="3169610" cy="6862973"/>
          </a:xfrm>
          <a:prstGeom prst="rect">
            <a:avLst/>
          </a:prstGeom>
          <a:solidFill>
            <a:schemeClr val="tx2">
              <a:lumMod val="10000"/>
              <a:alpha val="84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solidFill>
                <a:schemeClr val="bg2"/>
              </a:solidFill>
              <a:latin typeface="Segoe UI Semilight"/>
              <a:ea typeface="Segoe UI" pitchFamily="34" charset="0"/>
              <a:cs typeface="Segoe UI" pitchFamily="34" charset="0"/>
            </a:endParaRPr>
          </a:p>
        </p:txBody>
      </p:sp>
      <p:sp>
        <p:nvSpPr>
          <p:cNvPr id="42" name="TextBox 41">
            <a:extLst>
              <a:ext uri="{FF2B5EF4-FFF2-40B4-BE49-F238E27FC236}">
                <a16:creationId xmlns:a16="http://schemas.microsoft.com/office/drawing/2014/main" xmlns="" id="{CAD6ABAF-F1D7-4209-A723-56AAF2E8198A}"/>
              </a:ext>
            </a:extLst>
          </p:cNvPr>
          <p:cNvSpPr txBox="1"/>
          <p:nvPr/>
        </p:nvSpPr>
        <p:spPr>
          <a:xfrm>
            <a:off x="4250" y="0"/>
            <a:ext cx="2961358" cy="1289030"/>
          </a:xfrm>
          <a:prstGeom prst="rect">
            <a:avLst/>
          </a:prstGeom>
          <a:noFill/>
        </p:spPr>
        <p:txBody>
          <a:bodyPr wrap="square" lIns="143428" tIns="89642" rIns="143428" bIns="89642" rtlCol="0">
            <a:spAutoFit/>
          </a:bodyPr>
          <a:lstStyle/>
          <a:p>
            <a:pPr defTabSz="914367" fontAlgn="base">
              <a:lnSpc>
                <a:spcPct val="90000"/>
              </a:lnSpc>
              <a:spcBef>
                <a:spcPts val="588"/>
              </a:spcBef>
              <a:spcAft>
                <a:spcPts val="588"/>
              </a:spcAft>
              <a:defRPr/>
            </a:pPr>
            <a:r>
              <a:rPr lang="en-US" sz="4000" dirty="0">
                <a:gradFill>
                  <a:gsLst>
                    <a:gs pos="2917">
                      <a:srgbClr val="FFFFFF"/>
                    </a:gs>
                    <a:gs pos="100000">
                      <a:srgbClr val="FFFFFF"/>
                    </a:gs>
                  </a:gsLst>
                  <a:lin ang="5400000" scaled="0"/>
                </a:gradFill>
                <a:latin typeface="Segoe UI Light"/>
              </a:rPr>
              <a:t>Pope </a:t>
            </a:r>
            <a:r>
              <a:rPr lang="en-US" sz="4000" dirty="0" err="1">
                <a:gradFill>
                  <a:gsLst>
                    <a:gs pos="2917">
                      <a:srgbClr val="FFFFFF"/>
                    </a:gs>
                    <a:gs pos="100000">
                      <a:srgbClr val="FFFFFF"/>
                    </a:gs>
                  </a:gsLst>
                  <a:lin ang="5400000" scaled="0"/>
                </a:gradFill>
                <a:latin typeface="Segoe UI Light"/>
              </a:rPr>
              <a:t>Shenouda</a:t>
            </a:r>
            <a:endParaRPr lang="en-US" sz="4000" dirty="0">
              <a:gradFill>
                <a:gsLst>
                  <a:gs pos="2917">
                    <a:srgbClr val="FFFFFF"/>
                  </a:gs>
                  <a:gs pos="100000">
                    <a:srgbClr val="FFFFFF"/>
                  </a:gs>
                </a:gsLst>
                <a:lin ang="5400000" scaled="0"/>
              </a:gradFill>
              <a:latin typeface="Segoe UI Light"/>
            </a:endParaRPr>
          </a:p>
        </p:txBody>
      </p:sp>
      <p:sp>
        <p:nvSpPr>
          <p:cNvPr id="48" name="Title 1"/>
          <p:cNvSpPr txBox="1">
            <a:spLocks/>
          </p:cNvSpPr>
          <p:nvPr/>
        </p:nvSpPr>
        <p:spPr>
          <a:xfrm>
            <a:off x="3913865" y="2611456"/>
            <a:ext cx="8332725" cy="2751522"/>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400" b="1" dirty="0"/>
              <a:t>It is a period of spiritual reserve up for the whole year.</a:t>
            </a:r>
            <a:endParaRPr lang="en-US" sz="2400" dirty="0"/>
          </a:p>
          <a:p>
            <a:r>
              <a:rPr lang="en-US" sz="2400" dirty="0"/>
              <a:t>He who does not benefit spiritually from it, will hardly benefit</a:t>
            </a:r>
          </a:p>
          <a:p>
            <a:r>
              <a:rPr lang="en-US" sz="2400" dirty="0"/>
              <a:t>from the other less spiritual days. He who spends the days of</a:t>
            </a:r>
          </a:p>
          <a:p>
            <a:r>
              <a:rPr lang="en-US" sz="2400" dirty="0"/>
              <a:t>Lent indifferently will find it hard to be particular about the rest</a:t>
            </a:r>
          </a:p>
          <a:p>
            <a:r>
              <a:rPr lang="en-US" sz="2400" dirty="0"/>
              <a:t>of the year.  </a:t>
            </a:r>
          </a:p>
          <a:p>
            <a:endParaRPr lang="en-US" sz="2400" dirty="0"/>
          </a:p>
          <a:p>
            <a:r>
              <a:rPr lang="en-US" sz="2400" dirty="0"/>
              <a:t>Try to benefit from this fast, its hymns, readings, rites,</a:t>
            </a:r>
          </a:p>
          <a:p>
            <a:r>
              <a:rPr lang="en-US" sz="2400" dirty="0"/>
              <a:t>spirituality and the afternoon liturgies</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75" y="1446927"/>
            <a:ext cx="3112314" cy="4470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8391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63" presetClass="path" presetSubtype="0" decel="100000" fill="hold" grpId="1" nodeType="withEffect">
                                  <p:stCondLst>
                                    <p:cond delay="250"/>
                                  </p:stCondLst>
                                  <p:childTnLst>
                                    <p:animMotion origin="layout" path="M -4.79167E-6 -1.48148E-6 L 0.0461 -1.48148E-6 " pathEditMode="relative" rAng="0" ptsTypes="AA">
                                      <p:cBhvr>
                                        <p:cTn id="21" dur="750" spd="-100000" fill="hold"/>
                                        <p:tgtEl>
                                          <p:spTgt spid="42"/>
                                        </p:tgtEl>
                                        <p:attrNameLst>
                                          <p:attrName>ppt_x</p:attrName>
                                          <p:attrName>ppt_y</p:attrName>
                                        </p:attrNameLst>
                                      </p:cBhvr>
                                      <p:rCtr x="2305" y="0"/>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1" grpId="0" animBg="1"/>
      <p:bldP spid="42" grpId="0"/>
      <p:bldP spid="42" grpId="1"/>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1251856" y="4850669"/>
            <a:ext cx="821869" cy="821869"/>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endParaRPr lang="en-US" sz="5400" kern="0" dirty="0">
              <a:solidFill>
                <a:srgbClr val="FFFFFF"/>
              </a:solidFill>
              <a:latin typeface="Segoe UI Semibold" panose="020B0702040204020203" pitchFamily="34" charset="0"/>
              <a:cs typeface="Segoe UI Semibold" panose="020B0702040204020203" pitchFamily="34" charset="0"/>
            </a:endParaRPr>
          </a:p>
        </p:txBody>
      </p:sp>
      <p:sp>
        <p:nvSpPr>
          <p:cNvPr id="6" name="Title 3"/>
          <p:cNvSpPr txBox="1">
            <a:spLocks/>
          </p:cNvSpPr>
          <p:nvPr/>
        </p:nvSpPr>
        <p:spPr>
          <a:xfrm>
            <a:off x="1328059" y="1150645"/>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defTabSz="914363" rtl="0" eaLnBrk="1" fontAlgn="auto" latinLnBrk="0" hangingPunct="1">
              <a:lnSpc>
                <a:spcPct val="90000"/>
              </a:lnSpc>
              <a:spcBef>
                <a:spcPct val="0"/>
              </a:spcBef>
              <a:spcAft>
                <a:spcPts val="0"/>
              </a:spcAft>
              <a:buClrTx/>
              <a:buSzTx/>
              <a:buFontTx/>
              <a:buNone/>
              <a:defRPr/>
            </a:pPr>
            <a:r>
              <a:rPr kumimoji="0" lang="en-US" sz="80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In the Church</a:t>
            </a:r>
            <a:r>
              <a:rPr kumimoji="0" lang="en-US" sz="8000" b="0" i="0" u="none" strike="noStrike" kern="1200" cap="none" spc="-300" normalizeH="0" noProof="0" dirty="0">
                <a:ln w="3175">
                  <a:noFill/>
                </a:ln>
                <a:gradFill>
                  <a:gsLst>
                    <a:gs pos="100000">
                      <a:srgbClr val="FFFFFF"/>
                    </a:gs>
                    <a:gs pos="0">
                      <a:srgbClr val="FFFFFF"/>
                    </a:gs>
                  </a:gsLst>
                  <a:lin ang="5400000" scaled="0"/>
                </a:gradFill>
                <a:effectLst/>
                <a:uLnTx/>
                <a:uFillTx/>
                <a:latin typeface="Segoe UI Light"/>
                <a:ea typeface=""/>
                <a:cs typeface="Arial" charset="0"/>
              </a:rPr>
              <a:t> . . . </a:t>
            </a:r>
          </a:p>
          <a:p>
            <a:pPr marL="11113" marR="0" lvl="0" defTabSz="914363" rtl="0" eaLnBrk="1" fontAlgn="auto" latinLnBrk="0" hangingPunct="1">
              <a:lnSpc>
                <a:spcPct val="90000"/>
              </a:lnSpc>
              <a:spcBef>
                <a:spcPct val="0"/>
              </a:spcBef>
              <a:spcAft>
                <a:spcPts val="0"/>
              </a:spcAft>
              <a:buClrTx/>
              <a:buSzTx/>
              <a:buFontTx/>
              <a:buNone/>
              <a:defRPr/>
            </a:pPr>
            <a:endParaRPr kumimoji="0" lang="en-US" sz="32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endParaRPr>
          </a:p>
          <a:p>
            <a:pPr marL="1030288" marR="0" lvl="0" defTabSz="914363" rtl="0" eaLnBrk="1" fontAlgn="auto" latinLnBrk="0" hangingPunct="1">
              <a:lnSpc>
                <a:spcPct val="90000"/>
              </a:lnSpc>
              <a:spcBef>
                <a:spcPct val="0"/>
              </a:spcBef>
              <a:spcAft>
                <a:spcPts val="0"/>
              </a:spcAft>
              <a:buClrTx/>
              <a:buSzTx/>
              <a:buFontTx/>
              <a:buNone/>
              <a:defRPr/>
            </a:pPr>
            <a:r>
              <a:rPr kumimoji="0" lang="en-US" sz="96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WHAT</a:t>
            </a:r>
            <a:r>
              <a:rPr kumimoji="0" lang="en-US" sz="80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 do we do?</a:t>
            </a:r>
            <a:r>
              <a:rPr kumimoji="0" lang="en-US" sz="8000" b="0" i="0" u="none" strike="noStrike" kern="1200" cap="none" spc="-300" normalizeH="0" noProof="0" dirty="0">
                <a:ln w="3175">
                  <a:noFill/>
                </a:ln>
                <a:gradFill>
                  <a:gsLst>
                    <a:gs pos="100000">
                      <a:srgbClr val="FFFFFF"/>
                    </a:gs>
                    <a:gs pos="0">
                      <a:srgbClr val="FFFFFF"/>
                    </a:gs>
                  </a:gsLst>
                  <a:lin ang="5400000" scaled="0"/>
                </a:gradFill>
                <a:effectLst/>
                <a:uLnTx/>
                <a:uFillTx/>
                <a:latin typeface="Segoe UI Light"/>
                <a:ea typeface=""/>
                <a:cs typeface="Arial" charset="0"/>
              </a:rPr>
              <a:t> </a:t>
            </a:r>
          </a:p>
          <a:p>
            <a:pPr marL="1030288" marR="0" lvl="0" defTabSz="914363" rtl="0" eaLnBrk="1" fontAlgn="auto" latinLnBrk="0" hangingPunct="1">
              <a:lnSpc>
                <a:spcPct val="90000"/>
              </a:lnSpc>
              <a:spcBef>
                <a:spcPct val="0"/>
              </a:spcBef>
              <a:spcAft>
                <a:spcPts val="0"/>
              </a:spcAft>
              <a:buClrTx/>
              <a:buSzTx/>
              <a:buFontTx/>
              <a:buNone/>
              <a:defRPr/>
            </a:pPr>
            <a:r>
              <a:rPr kumimoji="0" lang="en-US" sz="96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WHY</a:t>
            </a:r>
            <a:r>
              <a:rPr kumimoji="0" lang="en-US" sz="80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 do we do it?</a:t>
            </a:r>
          </a:p>
          <a:p>
            <a:pPr marL="1030288" marR="0" lvl="0" defTabSz="914363" rtl="0" eaLnBrk="1" fontAlgn="auto" latinLnBrk="0" hangingPunct="1">
              <a:lnSpc>
                <a:spcPct val="90000"/>
              </a:lnSpc>
              <a:spcBef>
                <a:spcPct val="0"/>
              </a:spcBef>
              <a:spcAft>
                <a:spcPts val="0"/>
              </a:spcAft>
              <a:buClrTx/>
              <a:buSzTx/>
              <a:buFontTx/>
              <a:buNone/>
              <a:defRPr/>
            </a:pPr>
            <a:r>
              <a:rPr lang="en-US" sz="9600" dirty="0">
                <a:gradFill>
                  <a:gsLst>
                    <a:gs pos="100000">
                      <a:srgbClr val="FFFFFF"/>
                    </a:gs>
                    <a:gs pos="0">
                      <a:srgbClr val="FFFFFF"/>
                    </a:gs>
                  </a:gsLst>
                  <a:lin ang="5400000" scaled="0"/>
                </a:gradFill>
                <a:latin typeface="Segoe UI Light"/>
                <a:ea typeface=""/>
              </a:rPr>
              <a:t>HOW </a:t>
            </a:r>
            <a:r>
              <a:rPr lang="en-US" sz="8000" dirty="0">
                <a:gradFill>
                  <a:gsLst>
                    <a:gs pos="100000">
                      <a:srgbClr val="FFFFFF"/>
                    </a:gs>
                    <a:gs pos="0">
                      <a:srgbClr val="FFFFFF"/>
                    </a:gs>
                  </a:gsLst>
                  <a:lin ang="5400000" scaled="0"/>
                </a:gradFill>
                <a:latin typeface="Segoe UI Light"/>
                <a:ea typeface=""/>
              </a:rPr>
              <a:t>do we do it? </a:t>
            </a:r>
            <a:endPar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endParaRPr>
          </a:p>
        </p:txBody>
      </p:sp>
      <p:sp>
        <p:nvSpPr>
          <p:cNvPr id="7" name="Oval 6"/>
          <p:cNvSpPr>
            <a:spLocks noChangeAspect="1"/>
          </p:cNvSpPr>
          <p:nvPr/>
        </p:nvSpPr>
        <p:spPr>
          <a:xfrm>
            <a:off x="1249488" y="2320280"/>
            <a:ext cx="813353" cy="813353"/>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endParaRPr lang="en-US" sz="5400" kern="0" dirty="0">
              <a:solidFill>
                <a:srgbClr val="FFFFFF"/>
              </a:solidFill>
              <a:latin typeface="Segoe UI Semibold" panose="020B0702040204020203" pitchFamily="34" charset="0"/>
              <a:cs typeface="Segoe UI Semibold" panose="020B0702040204020203" pitchFamily="34" charset="0"/>
            </a:endParaRPr>
          </a:p>
        </p:txBody>
      </p:sp>
      <p:sp>
        <p:nvSpPr>
          <p:cNvPr id="8" name="Oval 7"/>
          <p:cNvSpPr>
            <a:spLocks noChangeAspect="1"/>
          </p:cNvSpPr>
          <p:nvPr/>
        </p:nvSpPr>
        <p:spPr>
          <a:xfrm>
            <a:off x="1249488" y="3580964"/>
            <a:ext cx="813353" cy="813353"/>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endParaRPr lang="en-US" sz="5400" kern="0" dirty="0">
              <a:solidFill>
                <a:srgbClr val="FFFFFF"/>
              </a:solidFill>
              <a:latin typeface="Segoe UI Semibold" panose="020B0702040204020203" pitchFamily="34" charset="0"/>
              <a:cs typeface="Segoe UI Semibold" panose="020B0702040204020203" pitchFamily="34" charset="0"/>
            </a:endParaRPr>
          </a:p>
        </p:txBody>
      </p:sp>
      <p:sp>
        <p:nvSpPr>
          <p:cNvPr id="9" name="Title 1"/>
          <p:cNvSpPr txBox="1">
            <a:spLocks/>
          </p:cNvSpPr>
          <p:nvPr/>
        </p:nvSpPr>
        <p:spPr>
          <a:xfrm>
            <a:off x="7907728" y="524226"/>
            <a:ext cx="3691743" cy="424732"/>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spcAft>
                <a:spcPts val="600"/>
              </a:spcAft>
            </a:pPr>
            <a:r>
              <a:rPr lang="en-US" sz="2400" dirty="0">
                <a:solidFill>
                  <a:srgbClr val="00204F"/>
                </a:solidFill>
              </a:rPr>
              <a:t>New Year – Nativity fast</a:t>
            </a:r>
          </a:p>
        </p:txBody>
      </p:sp>
      <p:sp>
        <p:nvSpPr>
          <p:cNvPr id="10" name="Title 1"/>
          <p:cNvSpPr txBox="1">
            <a:spLocks/>
          </p:cNvSpPr>
          <p:nvPr/>
        </p:nvSpPr>
        <p:spPr>
          <a:xfrm>
            <a:off x="8060128" y="676626"/>
            <a:ext cx="3691743" cy="424732"/>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spcAft>
                <a:spcPts val="600"/>
              </a:spcAft>
            </a:pPr>
            <a:r>
              <a:rPr lang="en-US" sz="2400" dirty="0">
                <a:solidFill>
                  <a:srgbClr val="00204F"/>
                </a:solidFill>
              </a:rPr>
              <a:t>New Year – Nativity fast</a:t>
            </a:r>
          </a:p>
        </p:txBody>
      </p:sp>
      <p:sp>
        <p:nvSpPr>
          <p:cNvPr id="11" name="Title 1"/>
          <p:cNvSpPr txBox="1">
            <a:spLocks/>
          </p:cNvSpPr>
          <p:nvPr/>
        </p:nvSpPr>
        <p:spPr>
          <a:xfrm>
            <a:off x="8212528" y="829026"/>
            <a:ext cx="3691743" cy="424732"/>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spcAft>
                <a:spcPts val="600"/>
              </a:spcAft>
            </a:pPr>
            <a:r>
              <a:rPr lang="en-US" sz="2400" dirty="0">
                <a:solidFill>
                  <a:srgbClr val="00204F"/>
                </a:solidFill>
              </a:rPr>
              <a:t>New Year – Nativity fast</a:t>
            </a:r>
          </a:p>
        </p:txBody>
      </p:sp>
    </p:spTree>
    <p:extLst>
      <p:ext uri="{BB962C8B-B14F-4D97-AF65-F5344CB8AC3E}">
        <p14:creationId xmlns:p14="http://schemas.microsoft.com/office/powerpoint/2010/main" val="19502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50" fill="hold"/>
                                        <p:tgtEl>
                                          <p:spTgt spid="7"/>
                                        </p:tgtEl>
                                        <p:attrNameLst>
                                          <p:attrName>ppt_w</p:attrName>
                                        </p:attrNameLst>
                                      </p:cBhvr>
                                      <p:tavLst>
                                        <p:tav tm="0">
                                          <p:val>
                                            <p:fltVal val="0"/>
                                          </p:val>
                                        </p:tav>
                                        <p:tav tm="100000">
                                          <p:val>
                                            <p:strVal val="#ppt_w"/>
                                          </p:val>
                                        </p:tav>
                                      </p:tavLst>
                                    </p:anim>
                                    <p:anim calcmode="lin" valueType="num">
                                      <p:cBhvr>
                                        <p:cTn id="12" dur="250" fill="hold"/>
                                        <p:tgtEl>
                                          <p:spTgt spid="7"/>
                                        </p:tgtEl>
                                        <p:attrNameLst>
                                          <p:attrName>ppt_h</p:attrName>
                                        </p:attrNameLst>
                                      </p:cBhvr>
                                      <p:tavLst>
                                        <p:tav tm="0">
                                          <p:val>
                                            <p:fltVal val="0"/>
                                          </p:val>
                                        </p:tav>
                                        <p:tav tm="100000">
                                          <p:val>
                                            <p:strVal val="#ppt_h"/>
                                          </p:val>
                                        </p:tav>
                                      </p:tavLst>
                                    </p:anim>
                                    <p:animEffect transition="in" filter="fade">
                                      <p:cBhvr>
                                        <p:cTn id="13" dur="250"/>
                                        <p:tgtEl>
                                          <p:spTgt spid="7"/>
                                        </p:tgtEl>
                                      </p:cBhvr>
                                    </p:animEffect>
                                  </p:childTnLst>
                                </p:cTn>
                              </p:par>
                            </p:childTnLst>
                          </p:cTn>
                        </p:par>
                        <p:par>
                          <p:cTn id="14" fill="hold">
                            <p:stCondLst>
                              <p:cond delay="75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50" fill="hold"/>
                                        <p:tgtEl>
                                          <p:spTgt spid="8"/>
                                        </p:tgtEl>
                                        <p:attrNameLst>
                                          <p:attrName>ppt_w</p:attrName>
                                        </p:attrNameLst>
                                      </p:cBhvr>
                                      <p:tavLst>
                                        <p:tav tm="0">
                                          <p:val>
                                            <p:fltVal val="0"/>
                                          </p:val>
                                        </p:tav>
                                        <p:tav tm="100000">
                                          <p:val>
                                            <p:strVal val="#ppt_w"/>
                                          </p:val>
                                        </p:tav>
                                      </p:tavLst>
                                    </p:anim>
                                    <p:anim calcmode="lin" valueType="num">
                                      <p:cBhvr>
                                        <p:cTn id="18" dur="250" fill="hold"/>
                                        <p:tgtEl>
                                          <p:spTgt spid="8"/>
                                        </p:tgtEl>
                                        <p:attrNameLst>
                                          <p:attrName>ppt_h</p:attrName>
                                        </p:attrNameLst>
                                      </p:cBhvr>
                                      <p:tavLst>
                                        <p:tav tm="0">
                                          <p:val>
                                            <p:fltVal val="0"/>
                                          </p:val>
                                        </p:tav>
                                        <p:tav tm="100000">
                                          <p:val>
                                            <p:strVal val="#ppt_h"/>
                                          </p:val>
                                        </p:tav>
                                      </p:tavLst>
                                    </p:anim>
                                    <p:animEffect transition="in" filter="fade">
                                      <p:cBhvr>
                                        <p:cTn id="19" dur="250"/>
                                        <p:tgtEl>
                                          <p:spTgt spid="8"/>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250" fill="hold"/>
                                        <p:tgtEl>
                                          <p:spTgt spid="4"/>
                                        </p:tgtEl>
                                        <p:attrNameLst>
                                          <p:attrName>ppt_w</p:attrName>
                                        </p:attrNameLst>
                                      </p:cBhvr>
                                      <p:tavLst>
                                        <p:tav tm="0">
                                          <p:val>
                                            <p:fltVal val="0"/>
                                          </p:val>
                                        </p:tav>
                                        <p:tav tm="100000">
                                          <p:val>
                                            <p:strVal val="#ppt_w"/>
                                          </p:val>
                                        </p:tav>
                                      </p:tavLst>
                                    </p:anim>
                                    <p:anim calcmode="lin" valueType="num">
                                      <p:cBhvr>
                                        <p:cTn id="24" dur="250" fill="hold"/>
                                        <p:tgtEl>
                                          <p:spTgt spid="4"/>
                                        </p:tgtEl>
                                        <p:attrNameLst>
                                          <p:attrName>ppt_h</p:attrName>
                                        </p:attrNameLst>
                                      </p:cBhvr>
                                      <p:tavLst>
                                        <p:tav tm="0">
                                          <p:val>
                                            <p:fltVal val="0"/>
                                          </p:val>
                                        </p:tav>
                                        <p:tav tm="100000">
                                          <p:val>
                                            <p:strVal val="#ppt_h"/>
                                          </p:val>
                                        </p:tav>
                                      </p:tavLst>
                                    </p:anim>
                                    <p:animEffect transition="in" filter="fade">
                                      <p:cBhvr>
                                        <p:cTn id="25" dur="25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42" presetClass="path" presetSubtype="0" decel="100000" fill="hold" grpId="1" nodeType="withEffect">
                                  <p:stCondLst>
                                    <p:cond delay="0"/>
                                  </p:stCondLst>
                                  <p:childTnLst>
                                    <p:animMotion origin="layout" path="M 0 -0.07408 L 0 2.59259E-6 " pathEditMode="relative" rAng="0" ptsTypes="AA">
                                      <p:cBhvr>
                                        <p:cTn id="30" dur="600" spd="-100000" fill="hold"/>
                                        <p:tgtEl>
                                          <p:spTgt spid="9"/>
                                        </p:tgtEl>
                                        <p:attrNameLst>
                                          <p:attrName>ppt_x</p:attrName>
                                          <p:attrName>ppt_y</p:attrName>
                                        </p:attrNameLst>
                                      </p:cBhvr>
                                      <p:rCtr x="0" y="3704"/>
                                    </p:animMotion>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42" presetClass="path" presetSubtype="0" decel="100000" fill="hold" grpId="1" nodeType="withEffect">
                                  <p:stCondLst>
                                    <p:cond delay="0"/>
                                  </p:stCondLst>
                                  <p:childTnLst>
                                    <p:animMotion origin="layout" path="M 0 -0.07407 L 0 3.7037E-7 " pathEditMode="relative" rAng="0" ptsTypes="AA">
                                      <p:cBhvr>
                                        <p:cTn id="35" dur="600" spd="-100000" fill="hold"/>
                                        <p:tgtEl>
                                          <p:spTgt spid="10"/>
                                        </p:tgtEl>
                                        <p:attrNameLst>
                                          <p:attrName>ppt_x</p:attrName>
                                          <p:attrName>ppt_y</p:attrName>
                                        </p:attrNameLst>
                                      </p:cBhvr>
                                      <p:rCtr x="0" y="3704"/>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42" presetClass="path" presetSubtype="0" decel="100000" fill="hold" grpId="1" nodeType="withEffect">
                                  <p:stCondLst>
                                    <p:cond delay="0"/>
                                  </p:stCondLst>
                                  <p:childTnLst>
                                    <p:animMotion origin="layout" path="M 1.11022E-16 -0.07407 L 1.11022E-16 -1.85185E-6 " pathEditMode="relative" rAng="0" ptsTypes="AA">
                                      <p:cBhvr>
                                        <p:cTn id="40" dur="600" spd="-100000" fill="hold"/>
                                        <p:tgtEl>
                                          <p:spTgt spid="11"/>
                                        </p:tgtEl>
                                        <p:attrNameLst>
                                          <p:attrName>ppt_x</p:attrName>
                                          <p:attrName>ppt_y</p:attrName>
                                        </p:attrNameLst>
                                      </p:cBhvr>
                                      <p:rCtr x="0"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p:bldP spid="9" grpId="1"/>
      <p:bldP spid="10" grpId="0"/>
      <p:bldP spid="10" grpId="1"/>
      <p:bldP spid="11" grpId="0"/>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p:cNvSpPr txBox="1">
            <a:spLocks/>
          </p:cNvSpPr>
          <p:nvPr/>
        </p:nvSpPr>
        <p:spPr>
          <a:xfrm>
            <a:off x="4705065" y="297046"/>
            <a:ext cx="5458109"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Spiritual Reflection</a:t>
            </a:r>
          </a:p>
        </p:txBody>
      </p:sp>
      <p:sp>
        <p:nvSpPr>
          <p:cNvPr id="48" name="Title 1"/>
          <p:cNvSpPr txBox="1">
            <a:spLocks/>
          </p:cNvSpPr>
          <p:nvPr/>
        </p:nvSpPr>
        <p:spPr>
          <a:xfrm>
            <a:off x="3913865" y="2076733"/>
            <a:ext cx="8332725" cy="6350200"/>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400" b="1" dirty="0"/>
              <a:t>It is "Great" because of its duration and sanctity.</a:t>
            </a:r>
            <a:endParaRPr lang="en-US" sz="2400" dirty="0"/>
          </a:p>
          <a:p>
            <a:r>
              <a:rPr lang="en-US" sz="2400" dirty="0"/>
              <a:t>It is the longest of all fasts as it extents for fifty-five days, and it</a:t>
            </a:r>
          </a:p>
          <a:p>
            <a:r>
              <a:rPr lang="en-US" sz="2400" dirty="0"/>
              <a:t>is the greatest in its sanctity as it is Christ’s fast and</a:t>
            </a:r>
          </a:p>
          <a:p>
            <a:r>
              <a:rPr lang="en-US" sz="2400" dirty="0"/>
              <a:t>commemorates His sacred suffering.</a:t>
            </a:r>
          </a:p>
          <a:p>
            <a:endParaRPr lang="en-US" sz="2400" dirty="0"/>
          </a:p>
          <a:p>
            <a:r>
              <a:rPr lang="en-US" sz="2400" b="1" dirty="0"/>
              <a:t>At this point, I address all in reproach:</a:t>
            </a:r>
            <a:endParaRPr lang="en-US" sz="2400" dirty="0"/>
          </a:p>
          <a:p>
            <a:r>
              <a:rPr lang="en-US" sz="2400" dirty="0"/>
              <a:t>How many Lents have passed by us with all the spirituality’s of</a:t>
            </a:r>
          </a:p>
          <a:p>
            <a:r>
              <a:rPr lang="en-US" sz="2400" dirty="0"/>
              <a:t>the "Great Fast"? If we have gained some spiritual benefit from</a:t>
            </a:r>
          </a:p>
          <a:p>
            <a:r>
              <a:rPr lang="en-US" sz="2400" dirty="0"/>
              <a:t>every fast, what is our harvest from these "Great Fasts" and</a:t>
            </a:r>
          </a:p>
          <a:p>
            <a:r>
              <a:rPr lang="en-US" sz="2400" dirty="0"/>
              <a:t>from the other fasts that we kept?</a:t>
            </a:r>
          </a:p>
          <a:p>
            <a:r>
              <a:rPr lang="en-US" sz="2400" dirty="0"/>
              <a:t> </a:t>
            </a:r>
          </a:p>
          <a:p>
            <a:r>
              <a:rPr lang="en-US" sz="2400" dirty="0"/>
              <a:t>The point is that, in fasting, we are in need of seriousness and</a:t>
            </a:r>
          </a:p>
          <a:p>
            <a:r>
              <a:rPr lang="en-US" sz="2400" dirty="0"/>
              <a:t>spirituality and should not pursue the matter in a routine and</a:t>
            </a:r>
          </a:p>
          <a:p>
            <a:r>
              <a:rPr lang="en-US" sz="2400" dirty="0"/>
              <a:t>careless manner.</a:t>
            </a:r>
          </a:p>
          <a:p>
            <a:r>
              <a:rPr lang="en-US" sz="2400" dirty="0"/>
              <a:t> </a:t>
            </a:r>
          </a:p>
          <a:p>
            <a:endParaRPr lang="en-US" sz="2400" dirty="0"/>
          </a:p>
          <a:p>
            <a:endParaRPr lang="en-US" sz="6600" dirty="0"/>
          </a:p>
        </p:txBody>
      </p:sp>
      <p:sp>
        <p:nvSpPr>
          <p:cNvPr id="11" name="TextBox 10"/>
          <p:cNvSpPr txBox="1"/>
          <p:nvPr/>
        </p:nvSpPr>
        <p:spPr>
          <a:xfrm>
            <a:off x="3429675" y="1289030"/>
            <a:ext cx="8462969" cy="646331"/>
          </a:xfrm>
          <a:prstGeom prst="rect">
            <a:avLst/>
          </a:prstGeom>
          <a:noFill/>
        </p:spPr>
        <p:txBody>
          <a:bodyPr wrap="square" rtlCol="0">
            <a:spAutoFit/>
          </a:bodyPr>
          <a:lstStyle/>
          <a:p>
            <a:pPr algn="ctr"/>
            <a:r>
              <a:rPr lang="en-US" sz="3600" dirty="0">
                <a:solidFill>
                  <a:schemeClr val="accent2">
                    <a:lumMod val="20000"/>
                    <a:lumOff val="80000"/>
                  </a:schemeClr>
                </a:solidFill>
              </a:rPr>
              <a:t>Keep the Fast, Enjoy it, and Benefit from It</a:t>
            </a:r>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52" y="0"/>
            <a:ext cx="3169609" cy="6858000"/>
          </a:xfrm>
          <a:prstGeom prst="rect">
            <a:avLst/>
          </a:prstGeom>
        </p:spPr>
      </p:pic>
      <p:sp>
        <p:nvSpPr>
          <p:cNvPr id="13" name="Rectangle 12">
            <a:extLst>
              <a:ext uri="{FF2B5EF4-FFF2-40B4-BE49-F238E27FC236}">
                <a16:creationId xmlns:a16="http://schemas.microsoft.com/office/drawing/2014/main" xmlns="" id="{A8FE8358-D1B6-41FA-881B-F9C86EB5410D}"/>
              </a:ext>
            </a:extLst>
          </p:cNvPr>
          <p:cNvSpPr/>
          <p:nvPr/>
        </p:nvSpPr>
        <p:spPr bwMode="auto">
          <a:xfrm>
            <a:off x="4251" y="0"/>
            <a:ext cx="3169610" cy="6862973"/>
          </a:xfrm>
          <a:prstGeom prst="rect">
            <a:avLst/>
          </a:prstGeom>
          <a:solidFill>
            <a:schemeClr val="tx2">
              <a:lumMod val="10000"/>
              <a:alpha val="84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solidFill>
                <a:schemeClr val="bg2"/>
              </a:solidFill>
              <a:latin typeface="Segoe UI Semilight"/>
              <a:ea typeface="Segoe UI" pitchFamily="34" charset="0"/>
              <a:cs typeface="Segoe UI" pitchFamily="34" charset="0"/>
            </a:endParaRPr>
          </a:p>
        </p:txBody>
      </p:sp>
      <p:sp>
        <p:nvSpPr>
          <p:cNvPr id="14" name="TextBox 13">
            <a:extLst>
              <a:ext uri="{FF2B5EF4-FFF2-40B4-BE49-F238E27FC236}">
                <a16:creationId xmlns:a16="http://schemas.microsoft.com/office/drawing/2014/main" xmlns="" id="{CAD6ABAF-F1D7-4209-A723-56AAF2E8198A}"/>
              </a:ext>
            </a:extLst>
          </p:cNvPr>
          <p:cNvSpPr txBox="1"/>
          <p:nvPr/>
        </p:nvSpPr>
        <p:spPr>
          <a:xfrm>
            <a:off x="4250" y="0"/>
            <a:ext cx="2961358" cy="1289030"/>
          </a:xfrm>
          <a:prstGeom prst="rect">
            <a:avLst/>
          </a:prstGeom>
          <a:noFill/>
        </p:spPr>
        <p:txBody>
          <a:bodyPr wrap="square" lIns="143428" tIns="89642" rIns="143428" bIns="89642" rtlCol="0">
            <a:spAutoFit/>
          </a:bodyPr>
          <a:lstStyle/>
          <a:p>
            <a:pPr defTabSz="914367" fontAlgn="base">
              <a:lnSpc>
                <a:spcPct val="90000"/>
              </a:lnSpc>
              <a:spcBef>
                <a:spcPts val="588"/>
              </a:spcBef>
              <a:spcAft>
                <a:spcPts val="588"/>
              </a:spcAft>
              <a:defRPr/>
            </a:pPr>
            <a:r>
              <a:rPr lang="en-US" sz="4000" dirty="0">
                <a:gradFill>
                  <a:gsLst>
                    <a:gs pos="2917">
                      <a:srgbClr val="FFFFFF"/>
                    </a:gs>
                    <a:gs pos="100000">
                      <a:srgbClr val="FFFFFF"/>
                    </a:gs>
                  </a:gsLst>
                  <a:lin ang="5400000" scaled="0"/>
                </a:gradFill>
                <a:latin typeface="Segoe UI Light"/>
              </a:rPr>
              <a:t>Pope </a:t>
            </a:r>
            <a:r>
              <a:rPr lang="en-US" sz="4000" dirty="0" err="1">
                <a:gradFill>
                  <a:gsLst>
                    <a:gs pos="2917">
                      <a:srgbClr val="FFFFFF"/>
                    </a:gs>
                    <a:gs pos="100000">
                      <a:srgbClr val="FFFFFF"/>
                    </a:gs>
                  </a:gsLst>
                  <a:lin ang="5400000" scaled="0"/>
                </a:gradFill>
                <a:latin typeface="Segoe UI Light"/>
              </a:rPr>
              <a:t>Shenouda</a:t>
            </a:r>
            <a:endParaRPr lang="en-US" sz="4000" dirty="0">
              <a:gradFill>
                <a:gsLst>
                  <a:gs pos="2917">
                    <a:srgbClr val="FFFFFF"/>
                  </a:gs>
                  <a:gs pos="100000">
                    <a:srgbClr val="FFFFFF"/>
                  </a:gs>
                </a:gsLst>
                <a:lin ang="5400000" scaled="0"/>
              </a:gradFill>
              <a:latin typeface="Segoe UI Light"/>
            </a:endParaRP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75" y="1446927"/>
            <a:ext cx="3112314" cy="4470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44834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b="11941"/>
          <a:stretch/>
        </p:blipFill>
        <p:spPr>
          <a:xfrm>
            <a:off x="3004456" y="0"/>
            <a:ext cx="9187543" cy="6858000"/>
          </a:xfrm>
          <a:prstGeom prst="rect">
            <a:avLst/>
          </a:prstGeom>
        </p:spPr>
      </p:pic>
      <p:sp>
        <p:nvSpPr>
          <p:cNvPr id="12" name="Title 3"/>
          <p:cNvSpPr txBox="1">
            <a:spLocks/>
          </p:cNvSpPr>
          <p:nvPr/>
        </p:nvSpPr>
        <p:spPr>
          <a:xfrm>
            <a:off x="2112705" y="3356257"/>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kumimoji="0" lang="en-US" sz="72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History of </a:t>
            </a:r>
          </a:p>
          <a:p>
            <a:pPr marL="11113" marR="0" lvl="0" algn="ctr" defTabSz="914363" rtl="0" eaLnBrk="1" fontAlgn="auto" latinLnBrk="0" hangingPunct="1">
              <a:lnSpc>
                <a:spcPct val="90000"/>
              </a:lnSpc>
              <a:spcBef>
                <a:spcPct val="0"/>
              </a:spcBef>
              <a:spcAft>
                <a:spcPts val="0"/>
              </a:spcAft>
              <a:buClrTx/>
              <a:buSzTx/>
              <a:buFontTx/>
              <a:buNone/>
              <a:defRPr/>
            </a:pPr>
            <a:r>
              <a:rPr kumimoji="0" lang="en-US" sz="13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HOLY WEEK</a:t>
            </a:r>
            <a:endPar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endParaRPr>
          </a:p>
        </p:txBody>
      </p:sp>
      <p:pic>
        <p:nvPicPr>
          <p:cNvPr id="5" name="Picture 2" descr="Image result for christ bridegroom icon">
            <a:extLst>
              <a:ext uri="{FF2B5EF4-FFF2-40B4-BE49-F238E27FC236}">
                <a16:creationId xmlns:a16="http://schemas.microsoft.com/office/drawing/2014/main" xmlns="" id="{4880E2F5-14EA-4555-9030-4B80EAE528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78" r="28003"/>
          <a:stretch/>
        </p:blipFill>
        <p:spPr bwMode="auto">
          <a:xfrm>
            <a:off x="0" y="0"/>
            <a:ext cx="3185327"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8918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413"/>
            <a:ext cx="12192000" cy="6851587"/>
          </a:xfrm>
          <a:prstGeom prst="rect">
            <a:avLst/>
          </a:prstGeom>
        </p:spPr>
      </p:pic>
      <p:sp>
        <p:nvSpPr>
          <p:cNvPr id="8" name="Rectangle 7"/>
          <p:cNvSpPr/>
          <p:nvPr/>
        </p:nvSpPr>
        <p:spPr>
          <a:xfrm>
            <a:off x="2352" y="6413"/>
            <a:ext cx="12189648" cy="6860848"/>
          </a:xfrm>
          <a:prstGeom prst="rect">
            <a:avLst/>
          </a:prstGeom>
          <a:solidFill>
            <a:srgbClr val="0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defRPr/>
            </a:pPr>
            <a:endParaRPr lang="en-US" sz="1765" kern="0" dirty="0">
              <a:solidFill>
                <a:srgbClr val="FFFFFF"/>
              </a:solidFill>
              <a:latin typeface="Segoe UI Semilight"/>
            </a:endParaRPr>
          </a:p>
        </p:txBody>
      </p:sp>
      <p:sp>
        <p:nvSpPr>
          <p:cNvPr id="12" name="Title 3"/>
          <p:cNvSpPr txBox="1">
            <a:spLocks/>
          </p:cNvSpPr>
          <p:nvPr/>
        </p:nvSpPr>
        <p:spPr>
          <a:xfrm>
            <a:off x="406129" y="-702781"/>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Holy Week</a:t>
            </a:r>
          </a:p>
        </p:txBody>
      </p:sp>
      <p:sp>
        <p:nvSpPr>
          <p:cNvPr id="6" name="Title 1"/>
          <p:cNvSpPr txBox="1">
            <a:spLocks/>
          </p:cNvSpPr>
          <p:nvPr/>
        </p:nvSpPr>
        <p:spPr>
          <a:xfrm>
            <a:off x="2449674" y="2598003"/>
            <a:ext cx="7064829"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2">
                    <a:lumMod val="20000"/>
                    <a:lumOff val="80000"/>
                  </a:schemeClr>
                </a:solidFill>
              </a:rPr>
              <a:t>A historical perspective</a:t>
            </a:r>
          </a:p>
        </p:txBody>
      </p:sp>
      <p:sp>
        <p:nvSpPr>
          <p:cNvPr id="7" name="Title 1"/>
          <p:cNvSpPr txBox="1">
            <a:spLocks/>
          </p:cNvSpPr>
          <p:nvPr/>
        </p:nvSpPr>
        <p:spPr>
          <a:xfrm>
            <a:off x="4120631" y="5304809"/>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Past &amp; Present</a:t>
            </a:r>
          </a:p>
        </p:txBody>
      </p:sp>
    </p:spTree>
    <p:extLst>
      <p:ext uri="{BB962C8B-B14F-4D97-AF65-F5344CB8AC3E}">
        <p14:creationId xmlns:p14="http://schemas.microsoft.com/office/powerpoint/2010/main" val="18809366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42" presetClass="path" presetSubtype="0" decel="100000" fill="hold" grpId="1" nodeType="withEffect">
                                  <p:stCondLst>
                                    <p:cond delay="0"/>
                                  </p:stCondLst>
                                  <p:childTnLst>
                                    <p:animMotion origin="layout" path="M -0.0013 0.16343 L 5E-6 0.07153 " pathEditMode="relative" rAng="0" ptsTypes="AA">
                                      <p:cBhvr>
                                        <p:cTn id="17" dur="600" spd="-100000" fill="hold"/>
                                        <p:tgtEl>
                                          <p:spTgt spid="6"/>
                                        </p:tgtEl>
                                        <p:attrNameLst>
                                          <p:attrName>ppt_x</p:attrName>
                                          <p:attrName>ppt_y</p:attrName>
                                        </p:attrNameLst>
                                      </p:cBhvr>
                                      <p:rCtr x="65" y="-4606"/>
                                    </p:animMotion>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42" presetClass="path" presetSubtype="0" decel="100000" fill="hold" grpId="1" nodeType="withEffect">
                                  <p:stCondLst>
                                    <p:cond delay="0"/>
                                  </p:stCondLst>
                                  <p:childTnLst>
                                    <p:animMotion origin="layout" path="M -0.0013 -0.11273 L 5E-6 2.22222E-6 " pathEditMode="relative" rAng="0" ptsTypes="AA">
                                      <p:cBhvr>
                                        <p:cTn id="22" dur="600" spd="-100000" fill="hold"/>
                                        <p:tgtEl>
                                          <p:spTgt spid="7"/>
                                        </p:tgtEl>
                                        <p:attrNameLst>
                                          <p:attrName>ppt_x</p:attrName>
                                          <p:attrName>ppt_y</p:attrName>
                                        </p:attrNameLst>
                                      </p:cBhvr>
                                      <p:rCtr x="65" y="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6" grpId="0"/>
      <p:bldP spid="6" grpId="1"/>
      <p:bldP spid="7" grpId="0"/>
      <p:bldP spid="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413"/>
            <a:ext cx="12192000" cy="6851587"/>
          </a:xfrm>
          <a:prstGeom prst="rect">
            <a:avLst/>
          </a:prstGeom>
        </p:spPr>
      </p:pic>
      <p:sp>
        <p:nvSpPr>
          <p:cNvPr id="8" name="Rectangle 7"/>
          <p:cNvSpPr/>
          <p:nvPr/>
        </p:nvSpPr>
        <p:spPr>
          <a:xfrm>
            <a:off x="2352" y="6413"/>
            <a:ext cx="12189648" cy="6860848"/>
          </a:xfrm>
          <a:prstGeom prst="rect">
            <a:avLst/>
          </a:prstGeom>
          <a:solidFill>
            <a:srgbClr val="0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defRPr/>
            </a:pPr>
            <a:endParaRPr lang="en-US" sz="1765" kern="0" dirty="0">
              <a:solidFill>
                <a:srgbClr val="FFFFFF"/>
              </a:solidFill>
              <a:latin typeface="Segoe UI Semilight"/>
            </a:endParaRPr>
          </a:p>
        </p:txBody>
      </p:sp>
      <p:sp>
        <p:nvSpPr>
          <p:cNvPr id="12" name="Title 3"/>
          <p:cNvSpPr txBox="1">
            <a:spLocks/>
          </p:cNvSpPr>
          <p:nvPr/>
        </p:nvSpPr>
        <p:spPr>
          <a:xfrm>
            <a:off x="406129" y="-702781"/>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Holy Week</a:t>
            </a:r>
          </a:p>
        </p:txBody>
      </p:sp>
      <p:sp>
        <p:nvSpPr>
          <p:cNvPr id="9" name="Title 1"/>
          <p:cNvSpPr txBox="1">
            <a:spLocks/>
          </p:cNvSpPr>
          <p:nvPr/>
        </p:nvSpPr>
        <p:spPr>
          <a:xfrm>
            <a:off x="3751868" y="3535329"/>
            <a:ext cx="4685911" cy="1200329"/>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7200" dirty="0">
                <a:solidFill>
                  <a:schemeClr val="accent5">
                    <a:lumMod val="60000"/>
                    <a:lumOff val="40000"/>
                  </a:schemeClr>
                </a:solidFill>
              </a:rPr>
              <a:t>At Present</a:t>
            </a:r>
          </a:p>
        </p:txBody>
      </p:sp>
    </p:spTree>
    <p:extLst>
      <p:ext uri="{BB962C8B-B14F-4D97-AF65-F5344CB8AC3E}">
        <p14:creationId xmlns:p14="http://schemas.microsoft.com/office/powerpoint/2010/main" val="25096742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100000" fill="hold" grpId="1" nodeType="withEffect">
                                  <p:stCondLst>
                                    <p:cond delay="0"/>
                                  </p:stCondLst>
                                  <p:childTnLst>
                                    <p:animMotion origin="layout" path="M -0.00313 0.06042 L -0.00039 -0.07292 " pathEditMode="relative" rAng="0" ptsTypes="AA">
                                      <p:cBhvr>
                                        <p:cTn id="9" dur="600" spd="-100000" fill="hold"/>
                                        <p:tgtEl>
                                          <p:spTgt spid="9"/>
                                        </p:tgtEl>
                                        <p:attrNameLst>
                                          <p:attrName>ppt_x</p:attrName>
                                          <p:attrName>ppt_y</p:attrName>
                                        </p:attrNameLst>
                                      </p:cBhvr>
                                      <p:rCtr x="130"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2841173" y="2189318"/>
            <a:ext cx="9122228" cy="3785652"/>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6000" dirty="0"/>
              <a:t>A period of fasting just before the Resurrection Feast, during the last week of Christ’s life</a:t>
            </a:r>
          </a:p>
        </p:txBody>
      </p:sp>
      <p:sp>
        <p:nvSpPr>
          <p:cNvPr id="22" name="Title 1"/>
          <p:cNvSpPr txBox="1">
            <a:spLocks/>
          </p:cNvSpPr>
          <p:nvPr/>
        </p:nvSpPr>
        <p:spPr>
          <a:xfrm>
            <a:off x="5540830" y="417123"/>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pic>
        <p:nvPicPr>
          <p:cNvPr id="1026" name="Picture 2" descr="Image result for christ bridegroom icon">
            <a:extLst>
              <a:ext uri="{FF2B5EF4-FFF2-40B4-BE49-F238E27FC236}">
                <a16:creationId xmlns:a16="http://schemas.microsoft.com/office/drawing/2014/main" xmlns="" id="{4E1A2C26-5986-4753-8D54-DFE829A33D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07" r="29625"/>
          <a:stretch/>
        </p:blipFill>
        <p:spPr bwMode="auto">
          <a:xfrm>
            <a:off x="1" y="0"/>
            <a:ext cx="2803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050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2" presetClass="path" presetSubtype="0" decel="100000" fill="hold" grpId="1" nodeType="withEffect">
                                  <p:stCondLst>
                                    <p:cond delay="0"/>
                                  </p:stCondLst>
                                  <p:childTnLst>
                                    <p:animMotion origin="layout" path="M -0.0013 -0.11273 L -1.45833E-6 1.11111E-6 " pathEditMode="relative" rAng="0" ptsTypes="AA">
                                      <p:cBhvr>
                                        <p:cTn id="9" dur="600" spd="-100000" fill="hold"/>
                                        <p:tgtEl>
                                          <p:spTgt spid="21"/>
                                        </p:tgtEl>
                                        <p:attrNameLst>
                                          <p:attrName>ppt_x</p:attrName>
                                          <p:attrName>ppt_y</p:attrName>
                                        </p:attrNameLst>
                                      </p:cBhvr>
                                      <p:rCtr x="65" y="5625"/>
                                    </p:animMotion>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42" presetClass="path" presetSubtype="0" decel="100000" fill="hold" grpId="1" nodeType="withEffect">
                                  <p:stCondLst>
                                    <p:cond delay="0"/>
                                  </p:stCondLst>
                                  <p:childTnLst>
                                    <p:animMotion origin="layout" path="M -1.25E-6 3.7037E-6 L -0.00052 -0.11829 " pathEditMode="relative" rAng="0" ptsTypes="AA">
                                      <p:cBhvr>
                                        <p:cTn id="14" dur="600" spd="-100000" fill="hold"/>
                                        <p:tgtEl>
                                          <p:spTgt spid="22"/>
                                        </p:tgtEl>
                                        <p:attrNameLst>
                                          <p:attrName>ppt_x</p:attrName>
                                          <p:attrName>ppt_y</p:attrName>
                                        </p:attrNameLst>
                                      </p:cBhvr>
                                      <p:rCtr x="-26" y="-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6525986" y="2293148"/>
            <a:ext cx="1556657" cy="1556657"/>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8000" kern="0" dirty="0">
                <a:solidFill>
                  <a:srgbClr val="FFFFFF"/>
                </a:solidFill>
                <a:latin typeface="Segoe UI Semibold" panose="020B0702040204020203" pitchFamily="34" charset="0"/>
                <a:ea typeface="Segoe UI" pitchFamily="34" charset="0"/>
                <a:cs typeface="Segoe UI Semibold" panose="020B0702040204020203" pitchFamily="34" charset="0"/>
              </a:rPr>
              <a:t>6</a:t>
            </a:r>
            <a:endParaRPr lang="en-US" sz="5400" kern="0" dirty="0">
              <a:solidFill>
                <a:srgbClr val="FFFFFF"/>
              </a:solidFill>
              <a:latin typeface="Segoe UI Semibold" panose="020B0702040204020203" pitchFamily="34" charset="0"/>
              <a:cs typeface="Segoe UI Semibold" panose="020B0702040204020203" pitchFamily="34" charset="0"/>
            </a:endParaRPr>
          </a:p>
        </p:txBody>
      </p:sp>
      <p:sp>
        <p:nvSpPr>
          <p:cNvPr id="5" name="Title 1"/>
          <p:cNvSpPr txBox="1">
            <a:spLocks/>
          </p:cNvSpPr>
          <p:nvPr/>
        </p:nvSpPr>
        <p:spPr>
          <a:xfrm>
            <a:off x="2743200" y="3071474"/>
            <a:ext cx="9122228" cy="1015663"/>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100000"/>
              </a:lnSpc>
            </a:pPr>
            <a:r>
              <a:rPr lang="en-US" sz="6000" dirty="0"/>
              <a:t>How long?</a:t>
            </a:r>
          </a:p>
        </p:txBody>
      </p:sp>
      <p:sp>
        <p:nvSpPr>
          <p:cNvPr id="6"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sp>
        <p:nvSpPr>
          <p:cNvPr id="9" name="Title 1"/>
          <p:cNvSpPr txBox="1">
            <a:spLocks/>
          </p:cNvSpPr>
          <p:nvPr/>
        </p:nvSpPr>
        <p:spPr>
          <a:xfrm>
            <a:off x="8284029" y="3071474"/>
            <a:ext cx="2624648" cy="1015663"/>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100000"/>
              </a:lnSpc>
            </a:pPr>
            <a:r>
              <a:rPr lang="en-US" sz="6000" dirty="0"/>
              <a:t>days</a:t>
            </a:r>
          </a:p>
        </p:txBody>
      </p:sp>
      <p:pic>
        <p:nvPicPr>
          <p:cNvPr id="7" name="Picture 2" descr="Image result for christ bridegroom icon">
            <a:extLst>
              <a:ext uri="{FF2B5EF4-FFF2-40B4-BE49-F238E27FC236}">
                <a16:creationId xmlns:a16="http://schemas.microsoft.com/office/drawing/2014/main" xmlns="" id="{C8A11763-C47D-4C16-AC94-7DCFDB793C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07" r="29625"/>
          <a:stretch/>
        </p:blipFill>
        <p:spPr bwMode="auto">
          <a:xfrm>
            <a:off x="1" y="0"/>
            <a:ext cx="2803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99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1.45833E-6 -0.07407 L 1.45833E-6 -7.40741E-7 " pathEditMode="relative" rAng="0" ptsTypes="AA">
                                      <p:cBhvr>
                                        <p:cTn id="9" dur="600" spd="-100000" fill="hold"/>
                                        <p:tgtEl>
                                          <p:spTgt spid="5"/>
                                        </p:tgtEl>
                                        <p:attrNameLst>
                                          <p:attrName>ppt_x</p:attrName>
                                          <p:attrName>ppt_y</p:attrName>
                                        </p:attrNameLst>
                                      </p:cBhvr>
                                      <p:rCtr x="0" y="3704"/>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50" fill="hold"/>
                                        <p:tgtEl>
                                          <p:spTgt spid="4"/>
                                        </p:tgtEl>
                                        <p:attrNameLst>
                                          <p:attrName>ppt_w</p:attrName>
                                        </p:attrNameLst>
                                      </p:cBhvr>
                                      <p:tavLst>
                                        <p:tav tm="0">
                                          <p:val>
                                            <p:fltVal val="0"/>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animEffect transition="in" filter="fade">
                                      <p:cBhvr>
                                        <p:cTn id="16" dur="25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42" presetClass="path" presetSubtype="0" decel="100000" fill="hold" grpId="1" nodeType="withEffect">
                                  <p:stCondLst>
                                    <p:cond delay="0"/>
                                  </p:stCondLst>
                                  <p:childTnLst>
                                    <p:animMotion origin="layout" path="M 0.00221 -0.07407 L 6.25E-7 -7.40741E-7 " pathEditMode="relative" rAng="0" ptsTypes="AA">
                                      <p:cBhvr>
                                        <p:cTn id="21" dur="600" spd="-100000" fill="hold"/>
                                        <p:tgtEl>
                                          <p:spTgt spid="9"/>
                                        </p:tgtEl>
                                        <p:attrNameLst>
                                          <p:attrName>ppt_x</p:attrName>
                                          <p:attrName>ppt_y</p:attrName>
                                        </p:attrNameLst>
                                      </p:cBhvr>
                                      <p:rCtr x="-117"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9" grpId="0"/>
      <p:bldP spid="9"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7071851" y="2267154"/>
            <a:ext cx="1064240" cy="1064240"/>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8000" kern="0" dirty="0">
                <a:solidFill>
                  <a:srgbClr val="FFFFFF"/>
                </a:solidFill>
                <a:latin typeface="Segoe UI Semibold" panose="020B0702040204020203" pitchFamily="34" charset="0"/>
                <a:ea typeface="Segoe UI" pitchFamily="34" charset="0"/>
                <a:cs typeface="Segoe UI Semibold" panose="020B0702040204020203" pitchFamily="34" charset="0"/>
              </a:rPr>
              <a:t>6</a:t>
            </a:r>
            <a:endParaRPr lang="en-US" sz="5400" kern="0" dirty="0">
              <a:solidFill>
                <a:srgbClr val="FFFFFF"/>
              </a:solidFill>
              <a:latin typeface="Segoe UI Semibold" panose="020B0702040204020203" pitchFamily="34" charset="0"/>
              <a:cs typeface="Segoe UI Semibold" panose="020B0702040204020203" pitchFamily="34" charset="0"/>
            </a:endParaRPr>
          </a:p>
        </p:txBody>
      </p:sp>
      <p:sp>
        <p:nvSpPr>
          <p:cNvPr id="6"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sp>
        <p:nvSpPr>
          <p:cNvPr id="9" name="Title 1"/>
          <p:cNvSpPr txBox="1">
            <a:spLocks/>
          </p:cNvSpPr>
          <p:nvPr/>
        </p:nvSpPr>
        <p:spPr>
          <a:xfrm>
            <a:off x="8333674" y="2306817"/>
            <a:ext cx="2624648" cy="1015663"/>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100000"/>
              </a:lnSpc>
            </a:pPr>
            <a:r>
              <a:rPr lang="en-US" sz="6000" dirty="0"/>
              <a:t>days</a:t>
            </a:r>
          </a:p>
        </p:txBody>
      </p:sp>
      <p:graphicFrame>
        <p:nvGraphicFramePr>
          <p:cNvPr id="7" name="Table 6"/>
          <p:cNvGraphicFramePr>
            <a:graphicFrameLocks noGrp="1"/>
          </p:cNvGraphicFramePr>
          <p:nvPr>
            <p:extLst>
              <p:ext uri="{D42A27DB-BD31-4B8C-83A1-F6EECF244321}">
                <p14:modId xmlns:p14="http://schemas.microsoft.com/office/powerpoint/2010/main" val="3288747844"/>
              </p:ext>
            </p:extLst>
          </p:nvPr>
        </p:nvGraphicFramePr>
        <p:xfrm>
          <a:off x="2826439" y="4095949"/>
          <a:ext cx="4020674" cy="425925"/>
        </p:xfrm>
        <a:graphic>
          <a:graphicData uri="http://schemas.openxmlformats.org/drawingml/2006/table">
            <a:tbl>
              <a:tblPr firstRow="1" bandRow="1">
                <a:tableStyleId>{5C22544A-7EE6-4342-B048-85BDC9FD1C3A}</a:tableStyleId>
              </a:tblPr>
              <a:tblGrid>
                <a:gridCol w="574382">
                  <a:extLst>
                    <a:ext uri="{9D8B030D-6E8A-4147-A177-3AD203B41FA5}">
                      <a16:colId xmlns:a16="http://schemas.microsoft.com/office/drawing/2014/main" xmlns="" val="20000"/>
                    </a:ext>
                  </a:extLst>
                </a:gridCol>
                <a:gridCol w="574382">
                  <a:extLst>
                    <a:ext uri="{9D8B030D-6E8A-4147-A177-3AD203B41FA5}">
                      <a16:colId xmlns:a16="http://schemas.microsoft.com/office/drawing/2014/main" xmlns="" val="20001"/>
                    </a:ext>
                  </a:extLst>
                </a:gridCol>
                <a:gridCol w="574382">
                  <a:extLst>
                    <a:ext uri="{9D8B030D-6E8A-4147-A177-3AD203B41FA5}">
                      <a16:colId xmlns:a16="http://schemas.microsoft.com/office/drawing/2014/main" xmlns="" val="20002"/>
                    </a:ext>
                  </a:extLst>
                </a:gridCol>
                <a:gridCol w="574382">
                  <a:extLst>
                    <a:ext uri="{9D8B030D-6E8A-4147-A177-3AD203B41FA5}">
                      <a16:colId xmlns:a16="http://schemas.microsoft.com/office/drawing/2014/main" xmlns="" val="20003"/>
                    </a:ext>
                  </a:extLst>
                </a:gridCol>
                <a:gridCol w="574382">
                  <a:extLst>
                    <a:ext uri="{9D8B030D-6E8A-4147-A177-3AD203B41FA5}">
                      <a16:colId xmlns:a16="http://schemas.microsoft.com/office/drawing/2014/main" xmlns="" val="20004"/>
                    </a:ext>
                  </a:extLst>
                </a:gridCol>
                <a:gridCol w="574382">
                  <a:extLst>
                    <a:ext uri="{9D8B030D-6E8A-4147-A177-3AD203B41FA5}">
                      <a16:colId xmlns:a16="http://schemas.microsoft.com/office/drawing/2014/main" xmlns="" val="20005"/>
                    </a:ext>
                  </a:extLst>
                </a:gridCol>
                <a:gridCol w="574382">
                  <a:extLst>
                    <a:ext uri="{9D8B030D-6E8A-4147-A177-3AD203B41FA5}">
                      <a16:colId xmlns:a16="http://schemas.microsoft.com/office/drawing/2014/main" xmlns="" val="20006"/>
                    </a:ext>
                  </a:extLst>
                </a:gridCol>
              </a:tblGrid>
              <a:tr h="425925">
                <a:tc>
                  <a:txBody>
                    <a:bodyPr/>
                    <a:lstStyle/>
                    <a:p>
                      <a:r>
                        <a:rPr lang="en-US" dirty="0">
                          <a:solidFill>
                            <a:schemeClr val="tx2">
                              <a:lumMod val="50000"/>
                            </a:schemeClr>
                          </a:solidFill>
                        </a:rPr>
                        <a:t>M</a:t>
                      </a:r>
                    </a:p>
                  </a:txBody>
                  <a:tcPr>
                    <a:solidFill>
                      <a:schemeClr val="accent1">
                        <a:lumMod val="20000"/>
                        <a:lumOff val="80000"/>
                      </a:schemeClr>
                    </a:solidFill>
                  </a:tcPr>
                </a:tc>
                <a:tc>
                  <a:txBody>
                    <a:bodyPr/>
                    <a:lstStyle/>
                    <a:p>
                      <a:r>
                        <a:rPr lang="en-US" dirty="0">
                          <a:solidFill>
                            <a:schemeClr val="tx2">
                              <a:lumMod val="50000"/>
                            </a:schemeClr>
                          </a:solidFill>
                        </a:rPr>
                        <a:t>T</a:t>
                      </a:r>
                    </a:p>
                  </a:txBody>
                  <a:tcPr>
                    <a:solidFill>
                      <a:schemeClr val="accent1">
                        <a:lumMod val="20000"/>
                        <a:lumOff val="80000"/>
                      </a:schemeClr>
                    </a:solidFill>
                  </a:tcPr>
                </a:tc>
                <a:tc>
                  <a:txBody>
                    <a:bodyPr/>
                    <a:lstStyle/>
                    <a:p>
                      <a:r>
                        <a:rPr lang="en-US" dirty="0">
                          <a:solidFill>
                            <a:schemeClr val="tx2">
                              <a:lumMod val="50000"/>
                            </a:schemeClr>
                          </a:solidFill>
                        </a:rPr>
                        <a:t>W</a:t>
                      </a:r>
                    </a:p>
                  </a:txBody>
                  <a:tcPr>
                    <a:solidFill>
                      <a:schemeClr val="accent1">
                        <a:lumMod val="20000"/>
                        <a:lumOff val="80000"/>
                      </a:schemeClr>
                    </a:solidFill>
                  </a:tcPr>
                </a:tc>
                <a:tc>
                  <a:txBody>
                    <a:bodyPr/>
                    <a:lstStyle/>
                    <a:p>
                      <a:r>
                        <a:rPr lang="en-US" dirty="0">
                          <a:solidFill>
                            <a:schemeClr val="tx2">
                              <a:lumMod val="50000"/>
                            </a:schemeClr>
                          </a:solidFill>
                        </a:rPr>
                        <a:t>TH</a:t>
                      </a:r>
                    </a:p>
                  </a:txBody>
                  <a:tcPr>
                    <a:solidFill>
                      <a:schemeClr val="accent1">
                        <a:lumMod val="20000"/>
                        <a:lumOff val="80000"/>
                      </a:schemeClr>
                    </a:solidFill>
                  </a:tcPr>
                </a:tc>
                <a:tc>
                  <a:txBody>
                    <a:bodyPr/>
                    <a:lstStyle/>
                    <a:p>
                      <a:r>
                        <a:rPr lang="en-US" dirty="0">
                          <a:solidFill>
                            <a:schemeClr val="tx2">
                              <a:lumMod val="50000"/>
                            </a:schemeClr>
                          </a:solidFill>
                        </a:rPr>
                        <a:t>F</a:t>
                      </a:r>
                    </a:p>
                  </a:txBody>
                  <a:tcPr>
                    <a:solidFill>
                      <a:schemeClr val="accent1">
                        <a:lumMod val="20000"/>
                        <a:lumOff val="80000"/>
                      </a:schemeClr>
                    </a:solidFill>
                  </a:tcPr>
                </a:tc>
                <a:tc>
                  <a:txBody>
                    <a:bodyPr/>
                    <a:lstStyle/>
                    <a:p>
                      <a:r>
                        <a:rPr lang="en-US" b="0" dirty="0"/>
                        <a:t>Sat</a:t>
                      </a:r>
                    </a:p>
                  </a:txBody>
                  <a:tcPr>
                    <a:solidFill>
                      <a:srgbClr val="26304F"/>
                    </a:solidFill>
                  </a:tcPr>
                </a:tc>
                <a:tc>
                  <a:txBody>
                    <a:bodyPr/>
                    <a:lstStyle/>
                    <a:p>
                      <a:r>
                        <a:rPr lang="en-US" b="0" dirty="0"/>
                        <a:t>Sun</a:t>
                      </a:r>
                    </a:p>
                  </a:txBody>
                  <a:tcPr>
                    <a:solidFill>
                      <a:srgbClr val="26304F"/>
                    </a:solidFill>
                  </a:tcPr>
                </a:tc>
                <a:extLst>
                  <a:ext uri="{0D108BD9-81ED-4DB2-BD59-A6C34878D82A}">
                    <a16:rowId xmlns:a16="http://schemas.microsoft.com/office/drawing/2014/main" xmlns="" val="10000"/>
                  </a:ext>
                </a:extLst>
              </a:tr>
            </a:tbl>
          </a:graphicData>
        </a:graphic>
      </p:graphicFrame>
      <p:sp>
        <p:nvSpPr>
          <p:cNvPr id="11" name="TextBox 10"/>
          <p:cNvSpPr txBox="1"/>
          <p:nvPr/>
        </p:nvSpPr>
        <p:spPr>
          <a:xfrm>
            <a:off x="5122117" y="3280316"/>
            <a:ext cx="1061897" cy="646331"/>
          </a:xfrm>
          <a:prstGeom prst="rect">
            <a:avLst/>
          </a:prstGeom>
          <a:noFill/>
        </p:spPr>
        <p:txBody>
          <a:bodyPr wrap="square" rtlCol="0">
            <a:spAutoFit/>
          </a:bodyPr>
          <a:lstStyle/>
          <a:p>
            <a:r>
              <a:rPr lang="en-US" dirty="0"/>
              <a:t>Lazarus </a:t>
            </a:r>
          </a:p>
          <a:p>
            <a:r>
              <a:rPr lang="en-US" dirty="0"/>
              <a:t>Saturday</a:t>
            </a:r>
          </a:p>
        </p:txBody>
      </p:sp>
      <p:sp>
        <p:nvSpPr>
          <p:cNvPr id="13" name="TextBox 12"/>
          <p:cNvSpPr txBox="1"/>
          <p:nvPr/>
        </p:nvSpPr>
        <p:spPr>
          <a:xfrm>
            <a:off x="6207976" y="3280315"/>
            <a:ext cx="1061897" cy="646331"/>
          </a:xfrm>
          <a:prstGeom prst="rect">
            <a:avLst/>
          </a:prstGeom>
          <a:noFill/>
        </p:spPr>
        <p:txBody>
          <a:bodyPr wrap="square" rtlCol="0">
            <a:spAutoFit/>
          </a:bodyPr>
          <a:lstStyle/>
          <a:p>
            <a:r>
              <a:rPr lang="en-US" dirty="0"/>
              <a:t>Palm Sunday</a:t>
            </a:r>
          </a:p>
        </p:txBody>
      </p:sp>
      <p:sp>
        <p:nvSpPr>
          <p:cNvPr id="15" name="TextBox 14"/>
          <p:cNvSpPr txBox="1"/>
          <p:nvPr/>
        </p:nvSpPr>
        <p:spPr>
          <a:xfrm>
            <a:off x="2708517" y="3543328"/>
            <a:ext cx="2995071" cy="430887"/>
          </a:xfrm>
          <a:prstGeom prst="rect">
            <a:avLst/>
          </a:prstGeom>
          <a:noFill/>
        </p:spPr>
        <p:txBody>
          <a:bodyPr wrap="square" rtlCol="0">
            <a:spAutoFit/>
          </a:bodyPr>
          <a:lstStyle/>
          <a:p>
            <a:r>
              <a:rPr lang="en-US" sz="2200" b="1" dirty="0">
                <a:solidFill>
                  <a:schemeClr val="accent1">
                    <a:lumMod val="20000"/>
                    <a:lumOff val="80000"/>
                  </a:schemeClr>
                </a:solidFill>
              </a:rPr>
              <a:t>Last week of Lent</a:t>
            </a:r>
          </a:p>
        </p:txBody>
      </p:sp>
      <p:graphicFrame>
        <p:nvGraphicFramePr>
          <p:cNvPr id="16" name="Table 15"/>
          <p:cNvGraphicFramePr>
            <a:graphicFrameLocks noGrp="1"/>
          </p:cNvGraphicFramePr>
          <p:nvPr>
            <p:extLst>
              <p:ext uri="{D42A27DB-BD31-4B8C-83A1-F6EECF244321}">
                <p14:modId xmlns:p14="http://schemas.microsoft.com/office/powerpoint/2010/main" val="3160899697"/>
              </p:ext>
            </p:extLst>
          </p:nvPr>
        </p:nvGraphicFramePr>
        <p:xfrm>
          <a:off x="7184582" y="4095948"/>
          <a:ext cx="4561116" cy="425925"/>
        </p:xfrm>
        <a:graphic>
          <a:graphicData uri="http://schemas.openxmlformats.org/drawingml/2006/table">
            <a:tbl>
              <a:tblPr firstRow="1" bandRow="1">
                <a:tableStyleId>{5C22544A-7EE6-4342-B048-85BDC9FD1C3A}</a:tableStyleId>
              </a:tblPr>
              <a:tblGrid>
                <a:gridCol w="651588">
                  <a:extLst>
                    <a:ext uri="{9D8B030D-6E8A-4147-A177-3AD203B41FA5}">
                      <a16:colId xmlns:a16="http://schemas.microsoft.com/office/drawing/2014/main" xmlns="" val="20000"/>
                    </a:ext>
                  </a:extLst>
                </a:gridCol>
                <a:gridCol w="651588">
                  <a:extLst>
                    <a:ext uri="{9D8B030D-6E8A-4147-A177-3AD203B41FA5}">
                      <a16:colId xmlns:a16="http://schemas.microsoft.com/office/drawing/2014/main" xmlns="" val="20001"/>
                    </a:ext>
                  </a:extLst>
                </a:gridCol>
                <a:gridCol w="651588">
                  <a:extLst>
                    <a:ext uri="{9D8B030D-6E8A-4147-A177-3AD203B41FA5}">
                      <a16:colId xmlns:a16="http://schemas.microsoft.com/office/drawing/2014/main" xmlns="" val="20002"/>
                    </a:ext>
                  </a:extLst>
                </a:gridCol>
                <a:gridCol w="651588">
                  <a:extLst>
                    <a:ext uri="{9D8B030D-6E8A-4147-A177-3AD203B41FA5}">
                      <a16:colId xmlns:a16="http://schemas.microsoft.com/office/drawing/2014/main" xmlns="" val="20003"/>
                    </a:ext>
                  </a:extLst>
                </a:gridCol>
                <a:gridCol w="651588">
                  <a:extLst>
                    <a:ext uri="{9D8B030D-6E8A-4147-A177-3AD203B41FA5}">
                      <a16:colId xmlns:a16="http://schemas.microsoft.com/office/drawing/2014/main" xmlns="" val="20004"/>
                    </a:ext>
                  </a:extLst>
                </a:gridCol>
                <a:gridCol w="651588">
                  <a:extLst>
                    <a:ext uri="{9D8B030D-6E8A-4147-A177-3AD203B41FA5}">
                      <a16:colId xmlns:a16="http://schemas.microsoft.com/office/drawing/2014/main" xmlns="" val="20005"/>
                    </a:ext>
                  </a:extLst>
                </a:gridCol>
                <a:gridCol w="651588">
                  <a:extLst>
                    <a:ext uri="{9D8B030D-6E8A-4147-A177-3AD203B41FA5}">
                      <a16:colId xmlns:a16="http://schemas.microsoft.com/office/drawing/2014/main" xmlns="" val="20006"/>
                    </a:ext>
                  </a:extLst>
                </a:gridCol>
              </a:tblGrid>
              <a:tr h="425925">
                <a:tc>
                  <a:txBody>
                    <a:bodyPr/>
                    <a:lstStyle/>
                    <a:p>
                      <a:r>
                        <a:rPr lang="en-US" dirty="0">
                          <a:solidFill>
                            <a:schemeClr val="bg2"/>
                          </a:solidFill>
                        </a:rPr>
                        <a:t>M</a:t>
                      </a:r>
                    </a:p>
                  </a:txBody>
                  <a:tcPr>
                    <a:solidFill>
                      <a:schemeClr val="accent6">
                        <a:lumMod val="40000"/>
                        <a:lumOff val="60000"/>
                      </a:schemeClr>
                    </a:solidFill>
                  </a:tcPr>
                </a:tc>
                <a:tc>
                  <a:txBody>
                    <a:bodyPr/>
                    <a:lstStyle/>
                    <a:p>
                      <a:r>
                        <a:rPr lang="en-US" dirty="0">
                          <a:solidFill>
                            <a:schemeClr val="bg2"/>
                          </a:solidFill>
                        </a:rPr>
                        <a:t>T</a:t>
                      </a:r>
                    </a:p>
                  </a:txBody>
                  <a:tcPr>
                    <a:solidFill>
                      <a:schemeClr val="accent6">
                        <a:lumMod val="40000"/>
                        <a:lumOff val="60000"/>
                      </a:schemeClr>
                    </a:solidFill>
                  </a:tcPr>
                </a:tc>
                <a:tc>
                  <a:txBody>
                    <a:bodyPr/>
                    <a:lstStyle/>
                    <a:p>
                      <a:r>
                        <a:rPr lang="en-US" dirty="0">
                          <a:solidFill>
                            <a:schemeClr val="bg2"/>
                          </a:solidFill>
                        </a:rPr>
                        <a:t>W</a:t>
                      </a:r>
                    </a:p>
                  </a:txBody>
                  <a:tcPr>
                    <a:solidFill>
                      <a:schemeClr val="accent6">
                        <a:lumMod val="40000"/>
                        <a:lumOff val="60000"/>
                      </a:schemeClr>
                    </a:solidFill>
                  </a:tcPr>
                </a:tc>
                <a:tc>
                  <a:txBody>
                    <a:bodyPr/>
                    <a:lstStyle/>
                    <a:p>
                      <a:r>
                        <a:rPr lang="en-US" dirty="0">
                          <a:solidFill>
                            <a:schemeClr val="bg2"/>
                          </a:solidFill>
                        </a:rPr>
                        <a:t>TH</a:t>
                      </a:r>
                    </a:p>
                  </a:txBody>
                  <a:tcPr>
                    <a:solidFill>
                      <a:schemeClr val="accent6">
                        <a:lumMod val="40000"/>
                        <a:lumOff val="60000"/>
                      </a:schemeClr>
                    </a:solidFill>
                  </a:tcPr>
                </a:tc>
                <a:tc>
                  <a:txBody>
                    <a:bodyPr/>
                    <a:lstStyle/>
                    <a:p>
                      <a:r>
                        <a:rPr lang="en-US" dirty="0">
                          <a:solidFill>
                            <a:schemeClr val="bg2"/>
                          </a:solidFill>
                        </a:rPr>
                        <a:t>F</a:t>
                      </a:r>
                    </a:p>
                  </a:txBody>
                  <a:tcPr>
                    <a:solidFill>
                      <a:schemeClr val="accent6">
                        <a:lumMod val="40000"/>
                        <a:lumOff val="60000"/>
                      </a:schemeClr>
                    </a:solidFill>
                  </a:tcPr>
                </a:tc>
                <a:tc>
                  <a:txBody>
                    <a:bodyPr/>
                    <a:lstStyle/>
                    <a:p>
                      <a:r>
                        <a:rPr lang="en-US" dirty="0">
                          <a:solidFill>
                            <a:schemeClr val="bg2"/>
                          </a:solidFill>
                        </a:rPr>
                        <a:t>Sat</a:t>
                      </a:r>
                    </a:p>
                  </a:txBody>
                  <a:tcPr>
                    <a:solidFill>
                      <a:schemeClr val="accent6">
                        <a:lumMod val="40000"/>
                        <a:lumOff val="60000"/>
                      </a:schemeClr>
                    </a:solidFill>
                  </a:tcPr>
                </a:tc>
                <a:tc>
                  <a:txBody>
                    <a:bodyPr/>
                    <a:lstStyle/>
                    <a:p>
                      <a:r>
                        <a:rPr lang="en-US" dirty="0"/>
                        <a:t>Sun</a:t>
                      </a:r>
                    </a:p>
                  </a:txBody>
                  <a:tcPr>
                    <a:solidFill>
                      <a:srgbClr val="26304F"/>
                    </a:solidFill>
                  </a:tcPr>
                </a:tc>
                <a:extLst>
                  <a:ext uri="{0D108BD9-81ED-4DB2-BD59-A6C34878D82A}">
                    <a16:rowId xmlns:a16="http://schemas.microsoft.com/office/drawing/2014/main" xmlns="" val="10000"/>
                  </a:ext>
                </a:extLst>
              </a:tr>
            </a:tbl>
          </a:graphicData>
        </a:graphic>
      </p:graphicFrame>
      <p:sp>
        <p:nvSpPr>
          <p:cNvPr id="17" name="TextBox 16"/>
          <p:cNvSpPr txBox="1"/>
          <p:nvPr/>
        </p:nvSpPr>
        <p:spPr>
          <a:xfrm>
            <a:off x="10292457" y="3357284"/>
            <a:ext cx="1054170" cy="646331"/>
          </a:xfrm>
          <a:prstGeom prst="rect">
            <a:avLst/>
          </a:prstGeom>
          <a:noFill/>
        </p:spPr>
        <p:txBody>
          <a:bodyPr wrap="square" rtlCol="0">
            <a:spAutoFit/>
          </a:bodyPr>
          <a:lstStyle/>
          <a:p>
            <a:r>
              <a:rPr lang="en-US" dirty="0"/>
              <a:t>Bright</a:t>
            </a:r>
          </a:p>
          <a:p>
            <a:r>
              <a:rPr lang="en-US" dirty="0"/>
              <a:t>Saturday</a:t>
            </a:r>
          </a:p>
        </p:txBody>
      </p:sp>
      <p:sp>
        <p:nvSpPr>
          <p:cNvPr id="18" name="TextBox 17"/>
          <p:cNvSpPr txBox="1"/>
          <p:nvPr/>
        </p:nvSpPr>
        <p:spPr>
          <a:xfrm>
            <a:off x="10632657" y="4556677"/>
            <a:ext cx="1620389" cy="369332"/>
          </a:xfrm>
          <a:prstGeom prst="rect">
            <a:avLst/>
          </a:prstGeom>
          <a:noFill/>
        </p:spPr>
        <p:txBody>
          <a:bodyPr wrap="square" rtlCol="0">
            <a:spAutoFit/>
          </a:bodyPr>
          <a:lstStyle/>
          <a:p>
            <a:r>
              <a:rPr lang="en-US" dirty="0"/>
              <a:t>Resurrection</a:t>
            </a:r>
          </a:p>
        </p:txBody>
      </p:sp>
      <p:sp>
        <p:nvSpPr>
          <p:cNvPr id="19" name="TextBox 18"/>
          <p:cNvSpPr txBox="1"/>
          <p:nvPr/>
        </p:nvSpPr>
        <p:spPr>
          <a:xfrm>
            <a:off x="7329553" y="3541950"/>
            <a:ext cx="3101010" cy="461665"/>
          </a:xfrm>
          <a:prstGeom prst="rect">
            <a:avLst/>
          </a:prstGeom>
          <a:noFill/>
        </p:spPr>
        <p:txBody>
          <a:bodyPr wrap="square" rtlCol="0">
            <a:spAutoFit/>
          </a:bodyPr>
          <a:lstStyle/>
          <a:p>
            <a:pPr algn="ctr"/>
            <a:r>
              <a:rPr lang="en-US" sz="2400" b="1" dirty="0">
                <a:solidFill>
                  <a:schemeClr val="accent6">
                    <a:lumMod val="40000"/>
                    <a:lumOff val="60000"/>
                  </a:schemeClr>
                </a:solidFill>
              </a:rPr>
              <a:t>Holy Week</a:t>
            </a:r>
          </a:p>
        </p:txBody>
      </p:sp>
      <p:sp>
        <p:nvSpPr>
          <p:cNvPr id="24" name="TextBox 23"/>
          <p:cNvSpPr txBox="1"/>
          <p:nvPr/>
        </p:nvSpPr>
        <p:spPr>
          <a:xfrm>
            <a:off x="4680179" y="4736909"/>
            <a:ext cx="1061897" cy="646331"/>
          </a:xfrm>
          <a:prstGeom prst="rect">
            <a:avLst/>
          </a:prstGeom>
          <a:noFill/>
        </p:spPr>
        <p:txBody>
          <a:bodyPr wrap="square" rtlCol="0">
            <a:spAutoFit/>
          </a:bodyPr>
          <a:lstStyle/>
          <a:p>
            <a:r>
              <a:rPr lang="en-US" dirty="0"/>
              <a:t>Last day of Lent</a:t>
            </a:r>
          </a:p>
        </p:txBody>
      </p:sp>
      <p:cxnSp>
        <p:nvCxnSpPr>
          <p:cNvPr id="3" name="Straight Connector 2"/>
          <p:cNvCxnSpPr/>
          <p:nvPr/>
        </p:nvCxnSpPr>
        <p:spPr>
          <a:xfrm flipV="1">
            <a:off x="5344886" y="4344678"/>
            <a:ext cx="97971" cy="424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79784" y="3880914"/>
            <a:ext cx="180012" cy="215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553274" y="3858897"/>
            <a:ext cx="6555" cy="23705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512079" y="5383240"/>
            <a:ext cx="3226845" cy="923330"/>
          </a:xfrm>
          <a:prstGeom prst="rect">
            <a:avLst/>
          </a:prstGeom>
        </p:spPr>
        <p:txBody>
          <a:bodyPr wrap="none">
            <a:spAutoFit/>
          </a:bodyPr>
          <a:lstStyle/>
          <a:p>
            <a:pPr algn="ctr"/>
            <a:r>
              <a:rPr lang="en-US" dirty="0"/>
              <a:t>Clear demarcation</a:t>
            </a:r>
          </a:p>
          <a:p>
            <a:pPr algn="ctr"/>
            <a:r>
              <a:rPr lang="en-US" dirty="0"/>
              <a:t>Of end of Lent</a:t>
            </a:r>
          </a:p>
          <a:p>
            <a:pPr algn="ctr"/>
            <a:r>
              <a:rPr lang="en-US" dirty="0"/>
              <a:t>By Coptic and Eastern Orthodox</a:t>
            </a:r>
          </a:p>
        </p:txBody>
      </p:sp>
      <p:pic>
        <p:nvPicPr>
          <p:cNvPr id="20" name="Picture 2" descr="Image result for christ bridegroom icon">
            <a:extLst>
              <a:ext uri="{FF2B5EF4-FFF2-40B4-BE49-F238E27FC236}">
                <a16:creationId xmlns:a16="http://schemas.microsoft.com/office/drawing/2014/main" xmlns="" id="{D2A9D33B-3162-4D65-94C0-8A7B4523F0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07" r="29625"/>
          <a:stretch/>
        </p:blipFill>
        <p:spPr bwMode="auto">
          <a:xfrm>
            <a:off x="1" y="0"/>
            <a:ext cx="2803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4088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graphicFrame>
        <p:nvGraphicFramePr>
          <p:cNvPr id="16" name="Table 15"/>
          <p:cNvGraphicFramePr>
            <a:graphicFrameLocks noGrp="1"/>
          </p:cNvGraphicFramePr>
          <p:nvPr>
            <p:extLst>
              <p:ext uri="{D42A27DB-BD31-4B8C-83A1-F6EECF244321}">
                <p14:modId xmlns:p14="http://schemas.microsoft.com/office/powerpoint/2010/main" val="997556550"/>
              </p:ext>
            </p:extLst>
          </p:nvPr>
        </p:nvGraphicFramePr>
        <p:xfrm>
          <a:off x="3026231" y="1725230"/>
          <a:ext cx="21257838" cy="671995"/>
        </p:xfrm>
        <a:graphic>
          <a:graphicData uri="http://schemas.openxmlformats.org/drawingml/2006/table">
            <a:tbl>
              <a:tblPr firstRow="1" bandRow="1">
                <a:tableStyleId>{5C22544A-7EE6-4342-B048-85BDC9FD1C3A}</a:tableStyleId>
              </a:tblPr>
              <a:tblGrid>
                <a:gridCol w="3036834">
                  <a:extLst>
                    <a:ext uri="{9D8B030D-6E8A-4147-A177-3AD203B41FA5}">
                      <a16:colId xmlns:a16="http://schemas.microsoft.com/office/drawing/2014/main" xmlns="" val="20000"/>
                    </a:ext>
                  </a:extLst>
                </a:gridCol>
                <a:gridCol w="3036834">
                  <a:extLst>
                    <a:ext uri="{9D8B030D-6E8A-4147-A177-3AD203B41FA5}">
                      <a16:colId xmlns:a16="http://schemas.microsoft.com/office/drawing/2014/main" xmlns="" val="20001"/>
                    </a:ext>
                  </a:extLst>
                </a:gridCol>
                <a:gridCol w="3036834">
                  <a:extLst>
                    <a:ext uri="{9D8B030D-6E8A-4147-A177-3AD203B41FA5}">
                      <a16:colId xmlns:a16="http://schemas.microsoft.com/office/drawing/2014/main" xmlns="" val="20002"/>
                    </a:ext>
                  </a:extLst>
                </a:gridCol>
                <a:gridCol w="3036834">
                  <a:extLst>
                    <a:ext uri="{9D8B030D-6E8A-4147-A177-3AD203B41FA5}">
                      <a16:colId xmlns:a16="http://schemas.microsoft.com/office/drawing/2014/main" xmlns="" val="20003"/>
                    </a:ext>
                  </a:extLst>
                </a:gridCol>
                <a:gridCol w="3036834">
                  <a:extLst>
                    <a:ext uri="{9D8B030D-6E8A-4147-A177-3AD203B41FA5}">
                      <a16:colId xmlns:a16="http://schemas.microsoft.com/office/drawing/2014/main" xmlns="" val="20004"/>
                    </a:ext>
                  </a:extLst>
                </a:gridCol>
                <a:gridCol w="3036834">
                  <a:extLst>
                    <a:ext uri="{9D8B030D-6E8A-4147-A177-3AD203B41FA5}">
                      <a16:colId xmlns:a16="http://schemas.microsoft.com/office/drawing/2014/main" xmlns="" val="20005"/>
                    </a:ext>
                  </a:extLst>
                </a:gridCol>
                <a:gridCol w="3036834">
                  <a:extLst>
                    <a:ext uri="{9D8B030D-6E8A-4147-A177-3AD203B41FA5}">
                      <a16:colId xmlns:a16="http://schemas.microsoft.com/office/drawing/2014/main" xmlns="" val="20006"/>
                    </a:ext>
                  </a:extLst>
                </a:gridCol>
              </a:tblGrid>
              <a:tr h="671995">
                <a:tc>
                  <a:txBody>
                    <a:bodyPr/>
                    <a:lstStyle/>
                    <a:p>
                      <a:r>
                        <a:rPr lang="en-US" sz="3200" dirty="0">
                          <a:solidFill>
                            <a:schemeClr val="bg2"/>
                          </a:solidFill>
                        </a:rPr>
                        <a:t>M</a:t>
                      </a:r>
                    </a:p>
                  </a:txBody>
                  <a:tcPr>
                    <a:solidFill>
                      <a:schemeClr val="accent6">
                        <a:lumMod val="40000"/>
                        <a:lumOff val="60000"/>
                      </a:schemeClr>
                    </a:solidFill>
                  </a:tcPr>
                </a:tc>
                <a:tc>
                  <a:txBody>
                    <a:bodyPr/>
                    <a:lstStyle/>
                    <a:p>
                      <a:r>
                        <a:rPr lang="en-US" sz="3200" dirty="0">
                          <a:solidFill>
                            <a:schemeClr val="bg2"/>
                          </a:solidFill>
                        </a:rPr>
                        <a:t>T</a:t>
                      </a:r>
                    </a:p>
                  </a:txBody>
                  <a:tcPr>
                    <a:solidFill>
                      <a:schemeClr val="accent6">
                        <a:lumMod val="40000"/>
                        <a:lumOff val="60000"/>
                      </a:schemeClr>
                    </a:solidFill>
                  </a:tcPr>
                </a:tc>
                <a:tc>
                  <a:txBody>
                    <a:bodyPr/>
                    <a:lstStyle/>
                    <a:p>
                      <a:r>
                        <a:rPr lang="en-US" sz="3200" dirty="0">
                          <a:solidFill>
                            <a:schemeClr val="bg2"/>
                          </a:solidFill>
                        </a:rPr>
                        <a:t>W</a:t>
                      </a:r>
                    </a:p>
                  </a:txBody>
                  <a:tcPr>
                    <a:solidFill>
                      <a:schemeClr val="accent6">
                        <a:lumMod val="40000"/>
                        <a:lumOff val="60000"/>
                      </a:schemeClr>
                    </a:solidFill>
                  </a:tcPr>
                </a:tc>
                <a:tc>
                  <a:txBody>
                    <a:bodyPr/>
                    <a:lstStyle/>
                    <a:p>
                      <a:r>
                        <a:rPr lang="en-US" sz="3200" dirty="0">
                          <a:solidFill>
                            <a:schemeClr val="bg2"/>
                          </a:solidFill>
                        </a:rPr>
                        <a:t>TH</a:t>
                      </a:r>
                    </a:p>
                  </a:txBody>
                  <a:tcPr>
                    <a:solidFill>
                      <a:schemeClr val="accent6">
                        <a:lumMod val="40000"/>
                        <a:lumOff val="60000"/>
                      </a:schemeClr>
                    </a:solidFill>
                  </a:tcPr>
                </a:tc>
                <a:tc>
                  <a:txBody>
                    <a:bodyPr/>
                    <a:lstStyle/>
                    <a:p>
                      <a:r>
                        <a:rPr lang="en-US" sz="3200" dirty="0">
                          <a:solidFill>
                            <a:schemeClr val="bg2"/>
                          </a:solidFill>
                        </a:rPr>
                        <a:t>F</a:t>
                      </a:r>
                    </a:p>
                  </a:txBody>
                  <a:tcPr>
                    <a:solidFill>
                      <a:schemeClr val="accent6">
                        <a:lumMod val="40000"/>
                        <a:lumOff val="60000"/>
                      </a:schemeClr>
                    </a:solidFill>
                  </a:tcPr>
                </a:tc>
                <a:tc>
                  <a:txBody>
                    <a:bodyPr/>
                    <a:lstStyle/>
                    <a:p>
                      <a:r>
                        <a:rPr lang="en-US" sz="3200" dirty="0">
                          <a:solidFill>
                            <a:schemeClr val="bg2"/>
                          </a:solidFill>
                        </a:rPr>
                        <a:t>Sat</a:t>
                      </a:r>
                    </a:p>
                  </a:txBody>
                  <a:tcPr>
                    <a:solidFill>
                      <a:schemeClr val="accent6">
                        <a:lumMod val="40000"/>
                        <a:lumOff val="60000"/>
                      </a:schemeClr>
                    </a:solidFill>
                  </a:tcPr>
                </a:tc>
                <a:tc>
                  <a:txBody>
                    <a:bodyPr/>
                    <a:lstStyle/>
                    <a:p>
                      <a:endParaRPr lang="en-US" sz="3200" dirty="0"/>
                    </a:p>
                  </a:txBody>
                  <a:tcPr>
                    <a:solidFill>
                      <a:srgbClr val="26304F"/>
                    </a:solidFill>
                  </a:tcPr>
                </a:tc>
                <a:extLst>
                  <a:ext uri="{0D108BD9-81ED-4DB2-BD59-A6C34878D82A}">
                    <a16:rowId xmlns:a16="http://schemas.microsoft.com/office/drawing/2014/main" xmlns="" val="10000"/>
                  </a:ext>
                </a:extLst>
              </a:tr>
            </a:tbl>
          </a:graphicData>
        </a:graphic>
      </p:graphicFrame>
      <p:sp>
        <p:nvSpPr>
          <p:cNvPr id="19" name="TextBox 18"/>
          <p:cNvSpPr txBox="1"/>
          <p:nvPr/>
        </p:nvSpPr>
        <p:spPr>
          <a:xfrm>
            <a:off x="3597639" y="1226349"/>
            <a:ext cx="7600011" cy="461665"/>
          </a:xfrm>
          <a:prstGeom prst="rect">
            <a:avLst/>
          </a:prstGeom>
          <a:noFill/>
        </p:spPr>
        <p:txBody>
          <a:bodyPr wrap="square" rtlCol="0">
            <a:spAutoFit/>
          </a:bodyPr>
          <a:lstStyle/>
          <a:p>
            <a:pPr algn="ctr"/>
            <a:r>
              <a:rPr lang="en-US" sz="2400" b="1">
                <a:solidFill>
                  <a:schemeClr val="accent6">
                    <a:lumMod val="40000"/>
                    <a:lumOff val="60000"/>
                  </a:schemeClr>
                </a:solidFill>
              </a:rPr>
              <a:t>Holy Week (aka “Pascha” or Passover Week)</a:t>
            </a:r>
            <a:endParaRPr lang="en-US" sz="2400" b="1" dirty="0">
              <a:solidFill>
                <a:schemeClr val="accent6">
                  <a:lumMod val="40000"/>
                  <a:lumOff val="60000"/>
                </a:schemeClr>
              </a:solidFill>
            </a:endParaRPr>
          </a:p>
        </p:txBody>
      </p:sp>
      <p:sp>
        <p:nvSpPr>
          <p:cNvPr id="10" name="Rectangle 9"/>
          <p:cNvSpPr/>
          <p:nvPr/>
        </p:nvSpPr>
        <p:spPr>
          <a:xfrm>
            <a:off x="2803160" y="2519011"/>
            <a:ext cx="9388840" cy="1846659"/>
          </a:xfrm>
          <a:prstGeom prst="rect">
            <a:avLst/>
          </a:prstGeom>
        </p:spPr>
        <p:txBody>
          <a:bodyPr wrap="square">
            <a:spAutoFit/>
          </a:bodyPr>
          <a:lstStyle/>
          <a:p>
            <a:pPr marL="238125" indent="-238125">
              <a:spcAft>
                <a:spcPts val="600"/>
              </a:spcAft>
              <a:buFont typeface="Arial" charset="0"/>
              <a:buChar char="•"/>
            </a:pPr>
            <a:r>
              <a:rPr lang="en-US" sz="2600" dirty="0"/>
              <a:t>“Christ the Bridegroom” Theme - Be prepared to receive Him</a:t>
            </a:r>
          </a:p>
          <a:p>
            <a:pPr marL="238125" indent="-238125">
              <a:spcAft>
                <a:spcPts val="600"/>
              </a:spcAft>
              <a:buFont typeface="Arial" charset="0"/>
              <a:buChar char="•"/>
            </a:pPr>
            <a:r>
              <a:rPr lang="en-US" sz="2600" dirty="0"/>
              <a:t>Shared theme with Eastern Orthodox and some shared readings</a:t>
            </a:r>
          </a:p>
          <a:p>
            <a:pPr marL="238125" indent="-238125">
              <a:buFont typeface="Arial" charset="0"/>
              <a:buChar char="•"/>
            </a:pPr>
            <a:r>
              <a:rPr lang="en-US" sz="2600" dirty="0"/>
              <a:t>Shared prayer with Eastern Orthodox, which they chant while on Monday Eve (Palm Sunday Night), place “Bridegroom icon”:</a:t>
            </a:r>
          </a:p>
        </p:txBody>
      </p:sp>
      <p:sp>
        <p:nvSpPr>
          <p:cNvPr id="14" name="Rectangle 13"/>
          <p:cNvSpPr/>
          <p:nvPr/>
        </p:nvSpPr>
        <p:spPr>
          <a:xfrm>
            <a:off x="3137940" y="4365670"/>
            <a:ext cx="8719279" cy="2308324"/>
          </a:xfrm>
          <a:prstGeom prst="rect">
            <a:avLst/>
          </a:prstGeom>
        </p:spPr>
        <p:txBody>
          <a:bodyPr wrap="square">
            <a:spAutoFit/>
          </a:bodyPr>
          <a:lstStyle/>
          <a:p>
            <a:r>
              <a:rPr lang="en-US" sz="2400" dirty="0">
                <a:solidFill>
                  <a:schemeClr val="accent2">
                    <a:lumMod val="20000"/>
                    <a:lumOff val="80000"/>
                  </a:schemeClr>
                </a:solidFill>
              </a:rPr>
              <a:t>Behold, the Bridegroom is coming at midnight, blessed is the servant whom He finds watching. But he whom He finds sleeping is unworthy of going with Him. Therefore, take heed, O my soul, that you may not fall into deep sleep, and then be cast out of the Kingdom. But watch and cry out saying “Holy, Holy, Holy are You, O God; for the sake of the </a:t>
            </a:r>
            <a:r>
              <a:rPr lang="en-US" sz="2400" i="1" dirty="0">
                <a:solidFill>
                  <a:schemeClr val="accent2">
                    <a:lumMod val="20000"/>
                    <a:lumOff val="80000"/>
                  </a:schemeClr>
                </a:solidFill>
              </a:rPr>
              <a:t>Theotokos</a:t>
            </a:r>
            <a:r>
              <a:rPr lang="en-US" sz="2400" dirty="0">
                <a:solidFill>
                  <a:schemeClr val="accent2">
                    <a:lumMod val="20000"/>
                    <a:lumOff val="80000"/>
                  </a:schemeClr>
                </a:solidFill>
              </a:rPr>
              <a:t>, have mercy on us.”</a:t>
            </a:r>
          </a:p>
        </p:txBody>
      </p:sp>
      <p:pic>
        <p:nvPicPr>
          <p:cNvPr id="8" name="Picture 2" descr="Image result for christ bridegroom icon">
            <a:extLst>
              <a:ext uri="{FF2B5EF4-FFF2-40B4-BE49-F238E27FC236}">
                <a16:creationId xmlns:a16="http://schemas.microsoft.com/office/drawing/2014/main" xmlns="" id="{05443487-5803-4CB5-A8ED-C91FABA308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07" r="29625"/>
          <a:stretch/>
        </p:blipFill>
        <p:spPr bwMode="auto">
          <a:xfrm>
            <a:off x="1" y="0"/>
            <a:ext cx="2803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533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graphicFrame>
        <p:nvGraphicFramePr>
          <p:cNvPr id="16" name="Table 15"/>
          <p:cNvGraphicFramePr>
            <a:graphicFrameLocks noGrp="1"/>
          </p:cNvGraphicFramePr>
          <p:nvPr>
            <p:extLst>
              <p:ext uri="{D42A27DB-BD31-4B8C-83A1-F6EECF244321}">
                <p14:modId xmlns:p14="http://schemas.microsoft.com/office/powerpoint/2010/main" val="2899651543"/>
              </p:ext>
            </p:extLst>
          </p:nvPr>
        </p:nvGraphicFramePr>
        <p:xfrm>
          <a:off x="3026232" y="1815170"/>
          <a:ext cx="10674776" cy="671995"/>
        </p:xfrm>
        <a:graphic>
          <a:graphicData uri="http://schemas.openxmlformats.org/drawingml/2006/table">
            <a:tbl>
              <a:tblPr firstRow="1" bandRow="1">
                <a:tableStyleId>{5C22544A-7EE6-4342-B048-85BDC9FD1C3A}</a:tableStyleId>
              </a:tblPr>
              <a:tblGrid>
                <a:gridCol w="1524968">
                  <a:extLst>
                    <a:ext uri="{9D8B030D-6E8A-4147-A177-3AD203B41FA5}">
                      <a16:colId xmlns:a16="http://schemas.microsoft.com/office/drawing/2014/main" xmlns="" val="20000"/>
                    </a:ext>
                  </a:extLst>
                </a:gridCol>
                <a:gridCol w="1524968">
                  <a:extLst>
                    <a:ext uri="{9D8B030D-6E8A-4147-A177-3AD203B41FA5}">
                      <a16:colId xmlns:a16="http://schemas.microsoft.com/office/drawing/2014/main" xmlns="" val="20001"/>
                    </a:ext>
                  </a:extLst>
                </a:gridCol>
                <a:gridCol w="1524968">
                  <a:extLst>
                    <a:ext uri="{9D8B030D-6E8A-4147-A177-3AD203B41FA5}">
                      <a16:colId xmlns:a16="http://schemas.microsoft.com/office/drawing/2014/main" xmlns="" val="20002"/>
                    </a:ext>
                  </a:extLst>
                </a:gridCol>
                <a:gridCol w="1524968">
                  <a:extLst>
                    <a:ext uri="{9D8B030D-6E8A-4147-A177-3AD203B41FA5}">
                      <a16:colId xmlns:a16="http://schemas.microsoft.com/office/drawing/2014/main" xmlns="" val="20003"/>
                    </a:ext>
                  </a:extLst>
                </a:gridCol>
                <a:gridCol w="1524968">
                  <a:extLst>
                    <a:ext uri="{9D8B030D-6E8A-4147-A177-3AD203B41FA5}">
                      <a16:colId xmlns:a16="http://schemas.microsoft.com/office/drawing/2014/main" xmlns="" val="20004"/>
                    </a:ext>
                  </a:extLst>
                </a:gridCol>
                <a:gridCol w="1524968">
                  <a:extLst>
                    <a:ext uri="{9D8B030D-6E8A-4147-A177-3AD203B41FA5}">
                      <a16:colId xmlns:a16="http://schemas.microsoft.com/office/drawing/2014/main" xmlns="" val="20005"/>
                    </a:ext>
                  </a:extLst>
                </a:gridCol>
                <a:gridCol w="1524968">
                  <a:extLst>
                    <a:ext uri="{9D8B030D-6E8A-4147-A177-3AD203B41FA5}">
                      <a16:colId xmlns:a16="http://schemas.microsoft.com/office/drawing/2014/main" xmlns="" val="20006"/>
                    </a:ext>
                  </a:extLst>
                </a:gridCol>
              </a:tblGrid>
              <a:tr h="671995">
                <a:tc>
                  <a:txBody>
                    <a:bodyPr/>
                    <a:lstStyle/>
                    <a:p>
                      <a:r>
                        <a:rPr lang="en-US" sz="3200" dirty="0">
                          <a:solidFill>
                            <a:schemeClr val="bg2"/>
                          </a:solidFill>
                        </a:rPr>
                        <a:t>M</a:t>
                      </a:r>
                    </a:p>
                  </a:txBody>
                  <a:tcPr>
                    <a:solidFill>
                      <a:schemeClr val="accent6">
                        <a:lumMod val="40000"/>
                        <a:lumOff val="60000"/>
                      </a:schemeClr>
                    </a:solidFill>
                  </a:tcPr>
                </a:tc>
                <a:tc>
                  <a:txBody>
                    <a:bodyPr/>
                    <a:lstStyle/>
                    <a:p>
                      <a:r>
                        <a:rPr lang="en-US" sz="3200" dirty="0">
                          <a:solidFill>
                            <a:schemeClr val="bg2"/>
                          </a:solidFill>
                        </a:rPr>
                        <a:t>T</a:t>
                      </a:r>
                    </a:p>
                  </a:txBody>
                  <a:tcPr>
                    <a:solidFill>
                      <a:schemeClr val="accent6">
                        <a:lumMod val="40000"/>
                        <a:lumOff val="60000"/>
                      </a:schemeClr>
                    </a:solidFill>
                  </a:tcPr>
                </a:tc>
                <a:tc>
                  <a:txBody>
                    <a:bodyPr/>
                    <a:lstStyle/>
                    <a:p>
                      <a:r>
                        <a:rPr lang="en-US" sz="3200" dirty="0">
                          <a:solidFill>
                            <a:schemeClr val="bg2"/>
                          </a:solidFill>
                        </a:rPr>
                        <a:t>W</a:t>
                      </a:r>
                    </a:p>
                  </a:txBody>
                  <a:tcPr>
                    <a:solidFill>
                      <a:schemeClr val="accent6">
                        <a:lumMod val="40000"/>
                        <a:lumOff val="60000"/>
                      </a:schemeClr>
                    </a:solidFill>
                  </a:tcPr>
                </a:tc>
                <a:tc>
                  <a:txBody>
                    <a:bodyPr/>
                    <a:lstStyle/>
                    <a:p>
                      <a:r>
                        <a:rPr lang="en-US" sz="3200" dirty="0">
                          <a:solidFill>
                            <a:schemeClr val="bg2"/>
                          </a:solidFill>
                        </a:rPr>
                        <a:t>TH</a:t>
                      </a:r>
                    </a:p>
                  </a:txBody>
                  <a:tcPr>
                    <a:solidFill>
                      <a:schemeClr val="accent6">
                        <a:lumMod val="40000"/>
                        <a:lumOff val="60000"/>
                      </a:schemeClr>
                    </a:solidFill>
                  </a:tcPr>
                </a:tc>
                <a:tc>
                  <a:txBody>
                    <a:bodyPr/>
                    <a:lstStyle/>
                    <a:p>
                      <a:r>
                        <a:rPr lang="en-US" sz="3200" dirty="0">
                          <a:solidFill>
                            <a:schemeClr val="bg2"/>
                          </a:solidFill>
                        </a:rPr>
                        <a:t>F</a:t>
                      </a:r>
                    </a:p>
                  </a:txBody>
                  <a:tcPr>
                    <a:solidFill>
                      <a:schemeClr val="accent6">
                        <a:lumMod val="40000"/>
                        <a:lumOff val="60000"/>
                      </a:schemeClr>
                    </a:solidFill>
                  </a:tcPr>
                </a:tc>
                <a:tc>
                  <a:txBody>
                    <a:bodyPr/>
                    <a:lstStyle/>
                    <a:p>
                      <a:r>
                        <a:rPr lang="en-US" sz="3200" dirty="0">
                          <a:solidFill>
                            <a:schemeClr val="bg2"/>
                          </a:solidFill>
                        </a:rPr>
                        <a:t>Sat</a:t>
                      </a:r>
                    </a:p>
                  </a:txBody>
                  <a:tcPr>
                    <a:solidFill>
                      <a:schemeClr val="accent6">
                        <a:lumMod val="40000"/>
                        <a:lumOff val="60000"/>
                      </a:schemeClr>
                    </a:solidFill>
                  </a:tcPr>
                </a:tc>
                <a:tc>
                  <a:txBody>
                    <a:bodyPr/>
                    <a:lstStyle/>
                    <a:p>
                      <a:endParaRPr lang="en-US" sz="3200" dirty="0"/>
                    </a:p>
                  </a:txBody>
                  <a:tcPr>
                    <a:solidFill>
                      <a:srgbClr val="26304F"/>
                    </a:solidFill>
                  </a:tcPr>
                </a:tc>
                <a:extLst>
                  <a:ext uri="{0D108BD9-81ED-4DB2-BD59-A6C34878D82A}">
                    <a16:rowId xmlns:a16="http://schemas.microsoft.com/office/drawing/2014/main" xmlns="" val="10000"/>
                  </a:ext>
                </a:extLst>
              </a:tr>
            </a:tbl>
          </a:graphicData>
        </a:graphic>
      </p:graphicFrame>
      <p:sp>
        <p:nvSpPr>
          <p:cNvPr id="19" name="TextBox 18"/>
          <p:cNvSpPr txBox="1"/>
          <p:nvPr/>
        </p:nvSpPr>
        <p:spPr>
          <a:xfrm>
            <a:off x="3597639" y="1226349"/>
            <a:ext cx="7600011" cy="461665"/>
          </a:xfrm>
          <a:prstGeom prst="rect">
            <a:avLst/>
          </a:prstGeom>
          <a:noFill/>
        </p:spPr>
        <p:txBody>
          <a:bodyPr wrap="square" rtlCol="0">
            <a:spAutoFit/>
          </a:bodyPr>
          <a:lstStyle/>
          <a:p>
            <a:pPr algn="ctr"/>
            <a:r>
              <a:rPr lang="en-US" sz="2400" b="1">
                <a:solidFill>
                  <a:schemeClr val="accent6">
                    <a:lumMod val="40000"/>
                    <a:lumOff val="60000"/>
                  </a:schemeClr>
                </a:solidFill>
              </a:rPr>
              <a:t>Holy Week (aka “Pascha” or Passover Week)</a:t>
            </a:r>
            <a:endParaRPr lang="en-US" sz="2400" b="1" dirty="0">
              <a:solidFill>
                <a:schemeClr val="accent6">
                  <a:lumMod val="40000"/>
                  <a:lumOff val="6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773968258"/>
              </p:ext>
            </p:extLst>
          </p:nvPr>
        </p:nvGraphicFramePr>
        <p:xfrm>
          <a:off x="3026232" y="2614321"/>
          <a:ext cx="10674776" cy="1343990"/>
        </p:xfrm>
        <a:graphic>
          <a:graphicData uri="http://schemas.openxmlformats.org/drawingml/2006/table">
            <a:tbl>
              <a:tblPr firstRow="1" bandRow="1">
                <a:tableStyleId>{5C22544A-7EE6-4342-B048-85BDC9FD1C3A}</a:tableStyleId>
              </a:tblPr>
              <a:tblGrid>
                <a:gridCol w="1524968">
                  <a:extLst>
                    <a:ext uri="{9D8B030D-6E8A-4147-A177-3AD203B41FA5}">
                      <a16:colId xmlns:a16="http://schemas.microsoft.com/office/drawing/2014/main" xmlns="" val="20000"/>
                    </a:ext>
                  </a:extLst>
                </a:gridCol>
                <a:gridCol w="1524968">
                  <a:extLst>
                    <a:ext uri="{9D8B030D-6E8A-4147-A177-3AD203B41FA5}">
                      <a16:colId xmlns:a16="http://schemas.microsoft.com/office/drawing/2014/main" xmlns="" val="20001"/>
                    </a:ext>
                  </a:extLst>
                </a:gridCol>
                <a:gridCol w="1524968">
                  <a:extLst>
                    <a:ext uri="{9D8B030D-6E8A-4147-A177-3AD203B41FA5}">
                      <a16:colId xmlns:a16="http://schemas.microsoft.com/office/drawing/2014/main" xmlns="" val="20002"/>
                    </a:ext>
                  </a:extLst>
                </a:gridCol>
                <a:gridCol w="1524968">
                  <a:extLst>
                    <a:ext uri="{9D8B030D-6E8A-4147-A177-3AD203B41FA5}">
                      <a16:colId xmlns:a16="http://schemas.microsoft.com/office/drawing/2014/main" xmlns="" val="20003"/>
                    </a:ext>
                  </a:extLst>
                </a:gridCol>
                <a:gridCol w="1524968">
                  <a:extLst>
                    <a:ext uri="{9D8B030D-6E8A-4147-A177-3AD203B41FA5}">
                      <a16:colId xmlns:a16="http://schemas.microsoft.com/office/drawing/2014/main" xmlns="" val="20004"/>
                    </a:ext>
                  </a:extLst>
                </a:gridCol>
                <a:gridCol w="1524968">
                  <a:extLst>
                    <a:ext uri="{9D8B030D-6E8A-4147-A177-3AD203B41FA5}">
                      <a16:colId xmlns:a16="http://schemas.microsoft.com/office/drawing/2014/main" xmlns="" val="20005"/>
                    </a:ext>
                  </a:extLst>
                </a:gridCol>
                <a:gridCol w="1524968">
                  <a:extLst>
                    <a:ext uri="{9D8B030D-6E8A-4147-A177-3AD203B41FA5}">
                      <a16:colId xmlns:a16="http://schemas.microsoft.com/office/drawing/2014/main" xmlns="" val="20006"/>
                    </a:ext>
                  </a:extLst>
                </a:gridCol>
              </a:tblGrid>
              <a:tr h="671995">
                <a:tc>
                  <a:txBody>
                    <a:bodyPr/>
                    <a:lstStyle/>
                    <a:p>
                      <a:r>
                        <a:rPr lang="en-US" sz="3200" b="0" dirty="0">
                          <a:solidFill>
                            <a:schemeClr val="bg2"/>
                          </a:solidFill>
                        </a:rPr>
                        <a:t>Day</a:t>
                      </a:r>
                    </a:p>
                  </a:txBody>
                  <a:tcPr>
                    <a:solidFill>
                      <a:schemeClr val="accent6">
                        <a:lumMod val="20000"/>
                        <a:lumOff val="80000"/>
                      </a:schemeClr>
                    </a:solidFill>
                  </a:tcPr>
                </a:tc>
                <a:tc>
                  <a:txBody>
                    <a:bodyPr/>
                    <a:lstStyle/>
                    <a:p>
                      <a:r>
                        <a:rPr lang="en-US" sz="3200" b="0" dirty="0">
                          <a:solidFill>
                            <a:schemeClr val="bg2"/>
                          </a:solidFill>
                        </a:rPr>
                        <a:t>Day</a:t>
                      </a:r>
                    </a:p>
                  </a:txBody>
                  <a:tcPr>
                    <a:solidFill>
                      <a:schemeClr val="accent6">
                        <a:lumMod val="20000"/>
                        <a:lumOff val="80000"/>
                      </a:schemeClr>
                    </a:solidFill>
                  </a:tcPr>
                </a:tc>
                <a:tc>
                  <a:txBody>
                    <a:bodyPr/>
                    <a:lstStyle/>
                    <a:p>
                      <a:r>
                        <a:rPr lang="en-US" sz="3200" b="0" dirty="0">
                          <a:solidFill>
                            <a:schemeClr val="bg2"/>
                          </a:solidFill>
                        </a:rPr>
                        <a:t>Day</a:t>
                      </a:r>
                    </a:p>
                  </a:txBody>
                  <a:tcPr>
                    <a:solidFill>
                      <a:srgbClr val="F6D8D8"/>
                    </a:solidFill>
                  </a:tcPr>
                </a:tc>
                <a:tc>
                  <a:txBody>
                    <a:bodyPr/>
                    <a:lstStyle/>
                    <a:p>
                      <a:r>
                        <a:rPr lang="en-US" sz="3200" b="0" dirty="0">
                          <a:solidFill>
                            <a:schemeClr val="bg2"/>
                          </a:solidFill>
                        </a:rPr>
                        <a:t>Day</a:t>
                      </a:r>
                    </a:p>
                  </a:txBody>
                  <a:tcPr>
                    <a:solidFill>
                      <a:srgbClr val="F6D8D8"/>
                    </a:solidFill>
                  </a:tcPr>
                </a:tc>
                <a:tc rowSpan="2">
                  <a:txBody>
                    <a:bodyPr/>
                    <a:lstStyle/>
                    <a:p>
                      <a:pPr marL="0" algn="l" defTabSz="914400" rtl="0" eaLnBrk="1" latinLnBrk="0" hangingPunct="1"/>
                      <a:r>
                        <a:rPr lang="en-US" sz="3200" b="0" dirty="0">
                          <a:solidFill>
                            <a:schemeClr val="bg2"/>
                          </a:solidFill>
                        </a:rPr>
                        <a:t>Day</a:t>
                      </a:r>
                      <a:endParaRPr lang="en-US" sz="3200" b="1" kern="1200" dirty="0">
                        <a:solidFill>
                          <a:schemeClr val="accent6">
                            <a:lumMod val="75000"/>
                          </a:schemeClr>
                        </a:solidFill>
                        <a:latin typeface="+mn-lt"/>
                        <a:ea typeface="+mn-ea"/>
                        <a:cs typeface="+mn-cs"/>
                      </a:endParaRPr>
                    </a:p>
                  </a:txBody>
                  <a:tcPr>
                    <a:solidFill>
                      <a:srgbClr val="F6D8D8"/>
                    </a:solidFill>
                  </a:tcPr>
                </a:tc>
                <a:tc rowSpan="2">
                  <a:txBody>
                    <a:bodyPr/>
                    <a:lstStyle/>
                    <a:p>
                      <a:r>
                        <a:rPr lang="en-US" sz="3200" b="0" dirty="0">
                          <a:solidFill>
                            <a:schemeClr val="bg2"/>
                          </a:solidFill>
                        </a:rPr>
                        <a:t>Vigil</a:t>
                      </a:r>
                    </a:p>
                  </a:txBody>
                  <a:tcPr>
                    <a:solidFill>
                      <a:schemeClr val="accent6">
                        <a:lumMod val="20000"/>
                        <a:lumOff val="80000"/>
                      </a:schemeClr>
                    </a:solidFill>
                  </a:tcPr>
                </a:tc>
                <a:tc>
                  <a:txBody>
                    <a:bodyPr/>
                    <a:lstStyle/>
                    <a:p>
                      <a:endParaRPr lang="en-US" sz="3200" dirty="0"/>
                    </a:p>
                  </a:txBody>
                  <a:tcPr>
                    <a:solidFill>
                      <a:srgbClr val="26304F"/>
                    </a:solidFill>
                  </a:tcPr>
                </a:tc>
                <a:extLst>
                  <a:ext uri="{0D108BD9-81ED-4DB2-BD59-A6C34878D82A}">
                    <a16:rowId xmlns:a16="http://schemas.microsoft.com/office/drawing/2014/main" xmlns="" val="10000"/>
                  </a:ext>
                </a:extLst>
              </a:tr>
              <a:tr h="671995">
                <a:tc>
                  <a:txBody>
                    <a:bodyPr/>
                    <a:lstStyle/>
                    <a:p>
                      <a:r>
                        <a:rPr lang="en-US" sz="3200" dirty="0">
                          <a:solidFill>
                            <a:schemeClr val="bg2"/>
                          </a:solidFill>
                        </a:rPr>
                        <a:t>Eve</a:t>
                      </a:r>
                    </a:p>
                  </a:txBody>
                  <a:tcPr>
                    <a:solidFill>
                      <a:schemeClr val="accent6">
                        <a:lumMod val="20000"/>
                        <a:lumOff val="80000"/>
                      </a:schemeClr>
                    </a:solidFill>
                  </a:tcPr>
                </a:tc>
                <a:tc>
                  <a:txBody>
                    <a:bodyPr/>
                    <a:lstStyle/>
                    <a:p>
                      <a:r>
                        <a:rPr lang="en-US" sz="3200" b="0" dirty="0">
                          <a:solidFill>
                            <a:schemeClr val="bg2"/>
                          </a:solidFill>
                        </a:rPr>
                        <a:t>Eve</a:t>
                      </a:r>
                    </a:p>
                  </a:txBody>
                  <a:tcPr>
                    <a:solidFill>
                      <a:schemeClr val="accent6">
                        <a:lumMod val="20000"/>
                        <a:lumOff val="80000"/>
                      </a:schemeClr>
                    </a:solidFill>
                  </a:tcPr>
                </a:tc>
                <a:tc>
                  <a:txBody>
                    <a:bodyPr/>
                    <a:lstStyle/>
                    <a:p>
                      <a:r>
                        <a:rPr lang="en-US" sz="3200" b="0" dirty="0">
                          <a:solidFill>
                            <a:schemeClr val="bg2"/>
                          </a:solidFill>
                        </a:rPr>
                        <a:t>Eve</a:t>
                      </a:r>
                    </a:p>
                  </a:txBody>
                  <a:tcPr>
                    <a:solidFill>
                      <a:srgbClr val="F6D8D8"/>
                    </a:solidFill>
                  </a:tcPr>
                </a:tc>
                <a:tc>
                  <a:txBody>
                    <a:bodyPr/>
                    <a:lstStyle/>
                    <a:p>
                      <a:r>
                        <a:rPr lang="en-US" sz="3200" b="0" dirty="0">
                          <a:solidFill>
                            <a:schemeClr val="bg2"/>
                          </a:solidFill>
                        </a:rPr>
                        <a:t>Eve</a:t>
                      </a:r>
                    </a:p>
                  </a:txBody>
                  <a:tcPr>
                    <a:solidFill>
                      <a:srgbClr val="F6D8D8"/>
                    </a:solidFill>
                  </a:tcPr>
                </a:tc>
                <a:tc vMerge="1">
                  <a:txBody>
                    <a:bodyPr/>
                    <a:lstStyle/>
                    <a:p>
                      <a:endParaRPr lang="en-US" sz="3200" b="0" dirty="0">
                        <a:solidFill>
                          <a:schemeClr val="bg2"/>
                        </a:solidFill>
                      </a:endParaRPr>
                    </a:p>
                  </a:txBody>
                  <a:tcPr>
                    <a:solidFill>
                      <a:schemeClr val="accent6">
                        <a:lumMod val="20000"/>
                        <a:lumOff val="80000"/>
                      </a:schemeClr>
                    </a:solidFill>
                  </a:tcPr>
                </a:tc>
                <a:tc vMerge="1">
                  <a:txBody>
                    <a:bodyPr/>
                    <a:lstStyle/>
                    <a:p>
                      <a:endParaRPr lang="en-US" sz="3200" dirty="0">
                        <a:solidFill>
                          <a:schemeClr val="bg2"/>
                        </a:solidFill>
                      </a:endParaRPr>
                    </a:p>
                  </a:txBody>
                  <a:tcPr>
                    <a:solidFill>
                      <a:schemeClr val="accent6">
                        <a:lumMod val="20000"/>
                        <a:lumOff val="80000"/>
                      </a:schemeClr>
                    </a:solidFill>
                  </a:tcPr>
                </a:tc>
                <a:tc>
                  <a:txBody>
                    <a:bodyPr/>
                    <a:lstStyle/>
                    <a:p>
                      <a:endParaRPr lang="en-US" sz="3200" dirty="0"/>
                    </a:p>
                  </a:txBody>
                  <a:tcPr>
                    <a:solidFill>
                      <a:srgbClr val="26304F"/>
                    </a:solidFill>
                  </a:tcPr>
                </a:tc>
                <a:extLst>
                  <a:ext uri="{0D108BD9-81ED-4DB2-BD59-A6C34878D82A}">
                    <a16:rowId xmlns:a16="http://schemas.microsoft.com/office/drawing/2014/main" xmlns="" val="10001"/>
                  </a:ext>
                </a:extLst>
              </a:tr>
            </a:tbl>
          </a:graphicData>
        </a:graphic>
      </p:graphicFrame>
      <p:sp>
        <p:nvSpPr>
          <p:cNvPr id="17" name="TextBox 16"/>
          <p:cNvSpPr txBox="1"/>
          <p:nvPr/>
        </p:nvSpPr>
        <p:spPr>
          <a:xfrm>
            <a:off x="2910692" y="4235367"/>
            <a:ext cx="9096429" cy="1200329"/>
          </a:xfrm>
          <a:prstGeom prst="rect">
            <a:avLst/>
          </a:prstGeom>
          <a:noFill/>
        </p:spPr>
        <p:txBody>
          <a:bodyPr wrap="square" rtlCol="0">
            <a:spAutoFit/>
          </a:bodyPr>
          <a:lstStyle/>
          <a:p>
            <a:pPr algn="ctr"/>
            <a:r>
              <a:rPr lang="en-US" sz="2400" b="1" dirty="0"/>
              <a:t>Each Day, and each Eve service has 5 segments “hours” of prayers</a:t>
            </a:r>
          </a:p>
          <a:p>
            <a:pPr algn="ctr"/>
            <a:endParaRPr lang="en-US" sz="2400" b="1" dirty="0"/>
          </a:p>
          <a:p>
            <a:pPr algn="ctr"/>
            <a:r>
              <a:rPr lang="en-US" sz="2400" b="1" dirty="0"/>
              <a:t>1st,   3rd,   6th,   9th,   11th </a:t>
            </a:r>
          </a:p>
        </p:txBody>
      </p:sp>
      <p:sp>
        <p:nvSpPr>
          <p:cNvPr id="20" name="Oval 19"/>
          <p:cNvSpPr>
            <a:spLocks noChangeAspect="1"/>
          </p:cNvSpPr>
          <p:nvPr/>
        </p:nvSpPr>
        <p:spPr>
          <a:xfrm>
            <a:off x="5559777" y="5435696"/>
            <a:ext cx="647116" cy="64711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4000" kern="0">
                <a:solidFill>
                  <a:srgbClr val="FFFFFF"/>
                </a:solidFill>
                <a:latin typeface="Segoe UI Semibold" panose="020B0702040204020203" pitchFamily="34" charset="0"/>
                <a:ea typeface="Segoe UI" pitchFamily="34" charset="0"/>
                <a:cs typeface="Segoe UI Semibold" panose="020B0702040204020203" pitchFamily="34" charset="0"/>
              </a:rPr>
              <a:t>1</a:t>
            </a:r>
            <a:endParaRPr lang="en-US" sz="2400" kern="0" dirty="0">
              <a:solidFill>
                <a:srgbClr val="FFFFFF"/>
              </a:solidFill>
              <a:latin typeface="Segoe UI Semibold" panose="020B0702040204020203" pitchFamily="34" charset="0"/>
              <a:cs typeface="Segoe UI Semibold" panose="020B0702040204020203" pitchFamily="34" charset="0"/>
            </a:endParaRPr>
          </a:p>
        </p:txBody>
      </p:sp>
      <p:sp>
        <p:nvSpPr>
          <p:cNvPr id="22" name="Oval 21"/>
          <p:cNvSpPr>
            <a:spLocks noChangeAspect="1"/>
          </p:cNvSpPr>
          <p:nvPr/>
        </p:nvSpPr>
        <p:spPr>
          <a:xfrm>
            <a:off x="6348033" y="5435696"/>
            <a:ext cx="647116" cy="64711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4000" kern="0" dirty="0">
                <a:solidFill>
                  <a:srgbClr val="FFFFFF"/>
                </a:solidFill>
                <a:latin typeface="Segoe UI Semibold" panose="020B0702040204020203" pitchFamily="34" charset="0"/>
                <a:ea typeface="Segoe UI" pitchFamily="34" charset="0"/>
                <a:cs typeface="Segoe UI Semibold" panose="020B0702040204020203" pitchFamily="34" charset="0"/>
              </a:rPr>
              <a:t>3</a:t>
            </a:r>
            <a:endParaRPr lang="en-US" sz="2400" kern="0" dirty="0">
              <a:solidFill>
                <a:srgbClr val="FFFFFF"/>
              </a:solidFill>
              <a:latin typeface="Segoe UI Semibold" panose="020B0702040204020203" pitchFamily="34" charset="0"/>
              <a:cs typeface="Segoe UI Semibold" panose="020B0702040204020203" pitchFamily="34" charset="0"/>
            </a:endParaRPr>
          </a:p>
        </p:txBody>
      </p:sp>
      <p:sp>
        <p:nvSpPr>
          <p:cNvPr id="24" name="Oval 23"/>
          <p:cNvSpPr>
            <a:spLocks noChangeAspect="1"/>
          </p:cNvSpPr>
          <p:nvPr/>
        </p:nvSpPr>
        <p:spPr>
          <a:xfrm>
            <a:off x="7072513" y="5435696"/>
            <a:ext cx="647116" cy="64711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4000" kern="0" dirty="0">
                <a:solidFill>
                  <a:srgbClr val="FFFFFF"/>
                </a:solidFill>
                <a:latin typeface="Segoe UI Semibold" panose="020B0702040204020203" pitchFamily="34" charset="0"/>
                <a:ea typeface="Segoe UI" pitchFamily="34" charset="0"/>
                <a:cs typeface="Segoe UI Semibold" panose="020B0702040204020203" pitchFamily="34" charset="0"/>
              </a:rPr>
              <a:t>6</a:t>
            </a:r>
            <a:endParaRPr lang="en-US" sz="2400" kern="0" dirty="0">
              <a:solidFill>
                <a:srgbClr val="FFFFFF"/>
              </a:solidFill>
              <a:latin typeface="Segoe UI Semibold" panose="020B0702040204020203" pitchFamily="34" charset="0"/>
              <a:cs typeface="Segoe UI Semibold" panose="020B0702040204020203" pitchFamily="34" charset="0"/>
            </a:endParaRPr>
          </a:p>
        </p:txBody>
      </p:sp>
      <p:sp>
        <p:nvSpPr>
          <p:cNvPr id="25" name="Oval 24"/>
          <p:cNvSpPr>
            <a:spLocks noChangeAspect="1"/>
          </p:cNvSpPr>
          <p:nvPr/>
        </p:nvSpPr>
        <p:spPr>
          <a:xfrm>
            <a:off x="7796993" y="5435696"/>
            <a:ext cx="647116" cy="64711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4000" kern="0">
                <a:solidFill>
                  <a:srgbClr val="FFFFFF"/>
                </a:solidFill>
                <a:latin typeface="Segoe UI Semibold" panose="020B0702040204020203" pitchFamily="34" charset="0"/>
                <a:ea typeface="Segoe UI" pitchFamily="34" charset="0"/>
                <a:cs typeface="Segoe UI Semibold" panose="020B0702040204020203" pitchFamily="34" charset="0"/>
              </a:rPr>
              <a:t>9</a:t>
            </a:r>
            <a:endParaRPr lang="en-US" sz="2400" kern="0" dirty="0">
              <a:solidFill>
                <a:srgbClr val="FFFFFF"/>
              </a:solidFill>
              <a:latin typeface="Segoe UI Semibold" panose="020B0702040204020203" pitchFamily="34" charset="0"/>
              <a:cs typeface="Segoe UI Semibold" panose="020B0702040204020203" pitchFamily="34" charset="0"/>
            </a:endParaRPr>
          </a:p>
        </p:txBody>
      </p:sp>
      <p:sp>
        <p:nvSpPr>
          <p:cNvPr id="26" name="Oval 25"/>
          <p:cNvSpPr>
            <a:spLocks noChangeAspect="1"/>
          </p:cNvSpPr>
          <p:nvPr/>
        </p:nvSpPr>
        <p:spPr>
          <a:xfrm>
            <a:off x="8521473" y="5435696"/>
            <a:ext cx="647116" cy="64711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4000" kern="0" dirty="0">
                <a:solidFill>
                  <a:srgbClr val="FFFFFF"/>
                </a:solidFill>
                <a:latin typeface="Segoe UI Semibold" panose="020B0702040204020203" pitchFamily="34" charset="0"/>
                <a:ea typeface="Segoe UI" pitchFamily="34" charset="0"/>
                <a:cs typeface="Segoe UI Semibold" panose="020B0702040204020203" pitchFamily="34" charset="0"/>
              </a:rPr>
              <a:t>11</a:t>
            </a:r>
            <a:endParaRPr lang="en-US" sz="2400" kern="0" dirty="0">
              <a:solidFill>
                <a:srgbClr val="FFFFFF"/>
              </a:solidFill>
              <a:latin typeface="Segoe UI Semibold" panose="020B0702040204020203" pitchFamily="34" charset="0"/>
              <a:cs typeface="Segoe UI Semibold" panose="020B0702040204020203" pitchFamily="34" charset="0"/>
            </a:endParaRPr>
          </a:p>
        </p:txBody>
      </p:sp>
      <p:pic>
        <p:nvPicPr>
          <p:cNvPr id="14" name="Picture 2" descr="Image result for christ bridegroom icon">
            <a:extLst>
              <a:ext uri="{FF2B5EF4-FFF2-40B4-BE49-F238E27FC236}">
                <a16:creationId xmlns:a16="http://schemas.microsoft.com/office/drawing/2014/main" xmlns="" id="{5525D01A-8310-47B6-86C3-5A4E7199C1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07" r="29625"/>
          <a:stretch/>
        </p:blipFill>
        <p:spPr bwMode="auto">
          <a:xfrm>
            <a:off x="1" y="0"/>
            <a:ext cx="2803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668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graphicFrame>
        <p:nvGraphicFramePr>
          <p:cNvPr id="16" name="Table 15"/>
          <p:cNvGraphicFramePr>
            <a:graphicFrameLocks noGrp="1"/>
          </p:cNvGraphicFramePr>
          <p:nvPr>
            <p:extLst>
              <p:ext uri="{D42A27DB-BD31-4B8C-83A1-F6EECF244321}">
                <p14:modId xmlns:p14="http://schemas.microsoft.com/office/powerpoint/2010/main" val="1437880013"/>
              </p:ext>
            </p:extLst>
          </p:nvPr>
        </p:nvGraphicFramePr>
        <p:xfrm>
          <a:off x="3026232" y="1815170"/>
          <a:ext cx="10674776" cy="671995"/>
        </p:xfrm>
        <a:graphic>
          <a:graphicData uri="http://schemas.openxmlformats.org/drawingml/2006/table">
            <a:tbl>
              <a:tblPr firstRow="1" bandRow="1">
                <a:tableStyleId>{5C22544A-7EE6-4342-B048-85BDC9FD1C3A}</a:tableStyleId>
              </a:tblPr>
              <a:tblGrid>
                <a:gridCol w="1524968">
                  <a:extLst>
                    <a:ext uri="{9D8B030D-6E8A-4147-A177-3AD203B41FA5}">
                      <a16:colId xmlns:a16="http://schemas.microsoft.com/office/drawing/2014/main" xmlns="" val="20000"/>
                    </a:ext>
                  </a:extLst>
                </a:gridCol>
                <a:gridCol w="1524968">
                  <a:extLst>
                    <a:ext uri="{9D8B030D-6E8A-4147-A177-3AD203B41FA5}">
                      <a16:colId xmlns:a16="http://schemas.microsoft.com/office/drawing/2014/main" xmlns="" val="20001"/>
                    </a:ext>
                  </a:extLst>
                </a:gridCol>
                <a:gridCol w="1524968">
                  <a:extLst>
                    <a:ext uri="{9D8B030D-6E8A-4147-A177-3AD203B41FA5}">
                      <a16:colId xmlns:a16="http://schemas.microsoft.com/office/drawing/2014/main" xmlns="" val="20002"/>
                    </a:ext>
                  </a:extLst>
                </a:gridCol>
                <a:gridCol w="1524968">
                  <a:extLst>
                    <a:ext uri="{9D8B030D-6E8A-4147-A177-3AD203B41FA5}">
                      <a16:colId xmlns:a16="http://schemas.microsoft.com/office/drawing/2014/main" xmlns="" val="20003"/>
                    </a:ext>
                  </a:extLst>
                </a:gridCol>
                <a:gridCol w="1524968">
                  <a:extLst>
                    <a:ext uri="{9D8B030D-6E8A-4147-A177-3AD203B41FA5}">
                      <a16:colId xmlns:a16="http://schemas.microsoft.com/office/drawing/2014/main" xmlns="" val="20004"/>
                    </a:ext>
                  </a:extLst>
                </a:gridCol>
                <a:gridCol w="1524968">
                  <a:extLst>
                    <a:ext uri="{9D8B030D-6E8A-4147-A177-3AD203B41FA5}">
                      <a16:colId xmlns:a16="http://schemas.microsoft.com/office/drawing/2014/main" xmlns="" val="20005"/>
                    </a:ext>
                  </a:extLst>
                </a:gridCol>
                <a:gridCol w="1524968">
                  <a:extLst>
                    <a:ext uri="{9D8B030D-6E8A-4147-A177-3AD203B41FA5}">
                      <a16:colId xmlns:a16="http://schemas.microsoft.com/office/drawing/2014/main" xmlns="" val="20006"/>
                    </a:ext>
                  </a:extLst>
                </a:gridCol>
              </a:tblGrid>
              <a:tr h="671995">
                <a:tc>
                  <a:txBody>
                    <a:bodyPr/>
                    <a:lstStyle/>
                    <a:p>
                      <a:r>
                        <a:rPr lang="en-US" sz="3200" dirty="0">
                          <a:solidFill>
                            <a:schemeClr val="bg2"/>
                          </a:solidFill>
                        </a:rPr>
                        <a:t>M</a:t>
                      </a:r>
                    </a:p>
                  </a:txBody>
                  <a:tcPr>
                    <a:solidFill>
                      <a:schemeClr val="accent6">
                        <a:lumMod val="40000"/>
                        <a:lumOff val="60000"/>
                      </a:schemeClr>
                    </a:solidFill>
                  </a:tcPr>
                </a:tc>
                <a:tc>
                  <a:txBody>
                    <a:bodyPr/>
                    <a:lstStyle/>
                    <a:p>
                      <a:r>
                        <a:rPr lang="en-US" sz="3200" dirty="0">
                          <a:solidFill>
                            <a:schemeClr val="bg2"/>
                          </a:solidFill>
                        </a:rPr>
                        <a:t>T</a:t>
                      </a:r>
                    </a:p>
                  </a:txBody>
                  <a:tcPr>
                    <a:solidFill>
                      <a:schemeClr val="accent6">
                        <a:lumMod val="40000"/>
                        <a:lumOff val="60000"/>
                      </a:schemeClr>
                    </a:solidFill>
                  </a:tcPr>
                </a:tc>
                <a:tc>
                  <a:txBody>
                    <a:bodyPr/>
                    <a:lstStyle/>
                    <a:p>
                      <a:r>
                        <a:rPr lang="en-US" sz="3200" dirty="0">
                          <a:solidFill>
                            <a:schemeClr val="bg2"/>
                          </a:solidFill>
                        </a:rPr>
                        <a:t>W</a:t>
                      </a:r>
                    </a:p>
                  </a:txBody>
                  <a:tcPr>
                    <a:solidFill>
                      <a:schemeClr val="accent6">
                        <a:lumMod val="40000"/>
                        <a:lumOff val="60000"/>
                      </a:schemeClr>
                    </a:solidFill>
                  </a:tcPr>
                </a:tc>
                <a:tc>
                  <a:txBody>
                    <a:bodyPr/>
                    <a:lstStyle/>
                    <a:p>
                      <a:r>
                        <a:rPr lang="en-US" sz="3200" dirty="0">
                          <a:solidFill>
                            <a:schemeClr val="bg2"/>
                          </a:solidFill>
                        </a:rPr>
                        <a:t>TH</a:t>
                      </a:r>
                    </a:p>
                  </a:txBody>
                  <a:tcPr>
                    <a:solidFill>
                      <a:schemeClr val="accent6">
                        <a:lumMod val="40000"/>
                        <a:lumOff val="60000"/>
                      </a:schemeClr>
                    </a:solidFill>
                  </a:tcPr>
                </a:tc>
                <a:tc>
                  <a:txBody>
                    <a:bodyPr/>
                    <a:lstStyle/>
                    <a:p>
                      <a:r>
                        <a:rPr lang="en-US" sz="3200" dirty="0">
                          <a:solidFill>
                            <a:schemeClr val="bg2"/>
                          </a:solidFill>
                        </a:rPr>
                        <a:t>F</a:t>
                      </a:r>
                    </a:p>
                  </a:txBody>
                  <a:tcPr>
                    <a:solidFill>
                      <a:schemeClr val="accent6">
                        <a:lumMod val="40000"/>
                        <a:lumOff val="60000"/>
                      </a:schemeClr>
                    </a:solidFill>
                  </a:tcPr>
                </a:tc>
                <a:tc>
                  <a:txBody>
                    <a:bodyPr/>
                    <a:lstStyle/>
                    <a:p>
                      <a:r>
                        <a:rPr lang="en-US" sz="3200" dirty="0">
                          <a:solidFill>
                            <a:schemeClr val="bg2"/>
                          </a:solidFill>
                        </a:rPr>
                        <a:t>Sat</a:t>
                      </a:r>
                    </a:p>
                  </a:txBody>
                  <a:tcPr>
                    <a:solidFill>
                      <a:schemeClr val="accent6">
                        <a:lumMod val="40000"/>
                        <a:lumOff val="60000"/>
                      </a:schemeClr>
                    </a:solidFill>
                  </a:tcPr>
                </a:tc>
                <a:tc>
                  <a:txBody>
                    <a:bodyPr/>
                    <a:lstStyle/>
                    <a:p>
                      <a:endParaRPr lang="en-US" sz="3200" dirty="0"/>
                    </a:p>
                  </a:txBody>
                  <a:tcPr>
                    <a:solidFill>
                      <a:srgbClr val="26304F"/>
                    </a:solidFill>
                  </a:tcPr>
                </a:tc>
                <a:extLst>
                  <a:ext uri="{0D108BD9-81ED-4DB2-BD59-A6C34878D82A}">
                    <a16:rowId xmlns:a16="http://schemas.microsoft.com/office/drawing/2014/main" xmlns="" val="10000"/>
                  </a:ext>
                </a:extLst>
              </a:tr>
            </a:tbl>
          </a:graphicData>
        </a:graphic>
      </p:graphicFrame>
      <p:sp>
        <p:nvSpPr>
          <p:cNvPr id="19" name="TextBox 18"/>
          <p:cNvSpPr txBox="1"/>
          <p:nvPr/>
        </p:nvSpPr>
        <p:spPr>
          <a:xfrm>
            <a:off x="3597639" y="1226349"/>
            <a:ext cx="7600011" cy="461665"/>
          </a:xfrm>
          <a:prstGeom prst="rect">
            <a:avLst/>
          </a:prstGeom>
          <a:noFill/>
        </p:spPr>
        <p:txBody>
          <a:bodyPr wrap="square" rtlCol="0">
            <a:spAutoFit/>
          </a:bodyPr>
          <a:lstStyle/>
          <a:p>
            <a:pPr algn="ctr"/>
            <a:r>
              <a:rPr lang="en-US" sz="2400" b="1">
                <a:solidFill>
                  <a:schemeClr val="accent6">
                    <a:lumMod val="40000"/>
                    <a:lumOff val="60000"/>
                  </a:schemeClr>
                </a:solidFill>
              </a:rPr>
              <a:t>Holy Week (aka “Pascha” or Passover Week)</a:t>
            </a:r>
            <a:endParaRPr lang="en-US" sz="2400" b="1" dirty="0">
              <a:solidFill>
                <a:schemeClr val="accent6">
                  <a:lumMod val="40000"/>
                  <a:lumOff val="6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56212797"/>
              </p:ext>
            </p:extLst>
          </p:nvPr>
        </p:nvGraphicFramePr>
        <p:xfrm>
          <a:off x="3026232" y="2614321"/>
          <a:ext cx="10674776" cy="1343990"/>
        </p:xfrm>
        <a:graphic>
          <a:graphicData uri="http://schemas.openxmlformats.org/drawingml/2006/table">
            <a:tbl>
              <a:tblPr firstRow="1" bandRow="1">
                <a:tableStyleId>{5C22544A-7EE6-4342-B048-85BDC9FD1C3A}</a:tableStyleId>
              </a:tblPr>
              <a:tblGrid>
                <a:gridCol w="1524968">
                  <a:extLst>
                    <a:ext uri="{9D8B030D-6E8A-4147-A177-3AD203B41FA5}">
                      <a16:colId xmlns:a16="http://schemas.microsoft.com/office/drawing/2014/main" xmlns="" val="20000"/>
                    </a:ext>
                  </a:extLst>
                </a:gridCol>
                <a:gridCol w="1524968">
                  <a:extLst>
                    <a:ext uri="{9D8B030D-6E8A-4147-A177-3AD203B41FA5}">
                      <a16:colId xmlns:a16="http://schemas.microsoft.com/office/drawing/2014/main" xmlns="" val="20001"/>
                    </a:ext>
                  </a:extLst>
                </a:gridCol>
                <a:gridCol w="1524968">
                  <a:extLst>
                    <a:ext uri="{9D8B030D-6E8A-4147-A177-3AD203B41FA5}">
                      <a16:colId xmlns:a16="http://schemas.microsoft.com/office/drawing/2014/main" xmlns="" val="20002"/>
                    </a:ext>
                  </a:extLst>
                </a:gridCol>
                <a:gridCol w="1524968">
                  <a:extLst>
                    <a:ext uri="{9D8B030D-6E8A-4147-A177-3AD203B41FA5}">
                      <a16:colId xmlns:a16="http://schemas.microsoft.com/office/drawing/2014/main" xmlns="" val="20003"/>
                    </a:ext>
                  </a:extLst>
                </a:gridCol>
                <a:gridCol w="1524968">
                  <a:extLst>
                    <a:ext uri="{9D8B030D-6E8A-4147-A177-3AD203B41FA5}">
                      <a16:colId xmlns:a16="http://schemas.microsoft.com/office/drawing/2014/main" xmlns="" val="20004"/>
                    </a:ext>
                  </a:extLst>
                </a:gridCol>
                <a:gridCol w="1524968">
                  <a:extLst>
                    <a:ext uri="{9D8B030D-6E8A-4147-A177-3AD203B41FA5}">
                      <a16:colId xmlns:a16="http://schemas.microsoft.com/office/drawing/2014/main" xmlns="" val="20005"/>
                    </a:ext>
                  </a:extLst>
                </a:gridCol>
                <a:gridCol w="1524968">
                  <a:extLst>
                    <a:ext uri="{9D8B030D-6E8A-4147-A177-3AD203B41FA5}">
                      <a16:colId xmlns:a16="http://schemas.microsoft.com/office/drawing/2014/main" xmlns="" val="20006"/>
                    </a:ext>
                  </a:extLst>
                </a:gridCol>
              </a:tblGrid>
              <a:tr h="671995">
                <a:tc>
                  <a:txBody>
                    <a:bodyPr/>
                    <a:lstStyle/>
                    <a:p>
                      <a:r>
                        <a:rPr lang="en-US" sz="3200" b="0" dirty="0">
                          <a:solidFill>
                            <a:schemeClr val="bg2"/>
                          </a:solidFill>
                        </a:rPr>
                        <a:t>Day</a:t>
                      </a:r>
                    </a:p>
                  </a:txBody>
                  <a:tcPr>
                    <a:solidFill>
                      <a:schemeClr val="accent6">
                        <a:lumMod val="20000"/>
                        <a:lumOff val="80000"/>
                      </a:schemeClr>
                    </a:solidFill>
                  </a:tcPr>
                </a:tc>
                <a:tc>
                  <a:txBody>
                    <a:bodyPr/>
                    <a:lstStyle/>
                    <a:p>
                      <a:r>
                        <a:rPr lang="en-US" sz="3200" b="0" dirty="0">
                          <a:solidFill>
                            <a:schemeClr val="bg2"/>
                          </a:solidFill>
                        </a:rPr>
                        <a:t>Day</a:t>
                      </a:r>
                    </a:p>
                  </a:txBody>
                  <a:tcPr>
                    <a:solidFill>
                      <a:schemeClr val="accent6">
                        <a:lumMod val="20000"/>
                        <a:lumOff val="80000"/>
                      </a:schemeClr>
                    </a:solidFill>
                  </a:tcPr>
                </a:tc>
                <a:tc>
                  <a:txBody>
                    <a:bodyPr/>
                    <a:lstStyle/>
                    <a:p>
                      <a:r>
                        <a:rPr lang="en-US" sz="3200" b="0" dirty="0">
                          <a:solidFill>
                            <a:schemeClr val="bg2"/>
                          </a:solidFill>
                        </a:rPr>
                        <a:t>Day</a:t>
                      </a:r>
                    </a:p>
                  </a:txBody>
                  <a:tcPr>
                    <a:solidFill>
                      <a:srgbClr val="F6D8D8"/>
                    </a:solidFill>
                  </a:tcPr>
                </a:tc>
                <a:tc>
                  <a:txBody>
                    <a:bodyPr/>
                    <a:lstStyle/>
                    <a:p>
                      <a:r>
                        <a:rPr lang="en-US" sz="3200" b="0" dirty="0">
                          <a:solidFill>
                            <a:schemeClr val="bg2"/>
                          </a:solidFill>
                        </a:rPr>
                        <a:t>Day</a:t>
                      </a:r>
                    </a:p>
                  </a:txBody>
                  <a:tcPr>
                    <a:solidFill>
                      <a:srgbClr val="F6D8D8"/>
                    </a:solidFill>
                  </a:tcPr>
                </a:tc>
                <a:tc rowSpan="2">
                  <a:txBody>
                    <a:bodyPr/>
                    <a:lstStyle/>
                    <a:p>
                      <a:pPr marL="0" algn="l" defTabSz="914400" rtl="0" eaLnBrk="1" latinLnBrk="0" hangingPunct="1"/>
                      <a:r>
                        <a:rPr lang="en-US" sz="3200" b="0" dirty="0">
                          <a:solidFill>
                            <a:schemeClr val="bg2"/>
                          </a:solidFill>
                        </a:rPr>
                        <a:t>Day</a:t>
                      </a:r>
                      <a:endParaRPr lang="en-US" sz="3200" b="1" kern="1200" dirty="0">
                        <a:solidFill>
                          <a:schemeClr val="accent6">
                            <a:lumMod val="75000"/>
                          </a:schemeClr>
                        </a:solidFill>
                        <a:latin typeface="+mn-lt"/>
                        <a:ea typeface="+mn-ea"/>
                        <a:cs typeface="+mn-cs"/>
                      </a:endParaRPr>
                    </a:p>
                  </a:txBody>
                  <a:tcPr>
                    <a:solidFill>
                      <a:srgbClr val="F6D8D8"/>
                    </a:solidFill>
                  </a:tcPr>
                </a:tc>
                <a:tc rowSpan="2">
                  <a:txBody>
                    <a:bodyPr/>
                    <a:lstStyle/>
                    <a:p>
                      <a:r>
                        <a:rPr lang="en-US" sz="3200" b="0" dirty="0">
                          <a:solidFill>
                            <a:schemeClr val="bg2"/>
                          </a:solidFill>
                        </a:rPr>
                        <a:t>Vigil</a:t>
                      </a:r>
                    </a:p>
                  </a:txBody>
                  <a:tcPr>
                    <a:solidFill>
                      <a:schemeClr val="accent6">
                        <a:lumMod val="20000"/>
                        <a:lumOff val="80000"/>
                      </a:schemeClr>
                    </a:solidFill>
                  </a:tcPr>
                </a:tc>
                <a:tc>
                  <a:txBody>
                    <a:bodyPr/>
                    <a:lstStyle/>
                    <a:p>
                      <a:endParaRPr lang="en-US" sz="3200" dirty="0"/>
                    </a:p>
                  </a:txBody>
                  <a:tcPr>
                    <a:solidFill>
                      <a:srgbClr val="26304F"/>
                    </a:solidFill>
                  </a:tcPr>
                </a:tc>
                <a:extLst>
                  <a:ext uri="{0D108BD9-81ED-4DB2-BD59-A6C34878D82A}">
                    <a16:rowId xmlns:a16="http://schemas.microsoft.com/office/drawing/2014/main" xmlns="" val="10000"/>
                  </a:ext>
                </a:extLst>
              </a:tr>
              <a:tr h="671995">
                <a:tc>
                  <a:txBody>
                    <a:bodyPr/>
                    <a:lstStyle/>
                    <a:p>
                      <a:r>
                        <a:rPr lang="en-US" sz="3200" dirty="0">
                          <a:solidFill>
                            <a:schemeClr val="bg2"/>
                          </a:solidFill>
                        </a:rPr>
                        <a:t>Eve</a:t>
                      </a:r>
                    </a:p>
                  </a:txBody>
                  <a:tcPr>
                    <a:solidFill>
                      <a:schemeClr val="accent6">
                        <a:lumMod val="20000"/>
                        <a:lumOff val="80000"/>
                      </a:schemeClr>
                    </a:solidFill>
                  </a:tcPr>
                </a:tc>
                <a:tc>
                  <a:txBody>
                    <a:bodyPr/>
                    <a:lstStyle/>
                    <a:p>
                      <a:r>
                        <a:rPr lang="en-US" sz="3200" b="0" dirty="0">
                          <a:solidFill>
                            <a:schemeClr val="bg2"/>
                          </a:solidFill>
                        </a:rPr>
                        <a:t>Eve</a:t>
                      </a:r>
                    </a:p>
                  </a:txBody>
                  <a:tcPr>
                    <a:solidFill>
                      <a:schemeClr val="accent6">
                        <a:lumMod val="20000"/>
                        <a:lumOff val="80000"/>
                      </a:schemeClr>
                    </a:solidFill>
                  </a:tcPr>
                </a:tc>
                <a:tc>
                  <a:txBody>
                    <a:bodyPr/>
                    <a:lstStyle/>
                    <a:p>
                      <a:r>
                        <a:rPr lang="en-US" sz="3200" b="0" dirty="0">
                          <a:solidFill>
                            <a:schemeClr val="bg2"/>
                          </a:solidFill>
                        </a:rPr>
                        <a:t>Eve</a:t>
                      </a:r>
                    </a:p>
                  </a:txBody>
                  <a:tcPr>
                    <a:solidFill>
                      <a:srgbClr val="F6D8D8"/>
                    </a:solidFill>
                  </a:tcPr>
                </a:tc>
                <a:tc>
                  <a:txBody>
                    <a:bodyPr/>
                    <a:lstStyle/>
                    <a:p>
                      <a:r>
                        <a:rPr lang="en-US" sz="3200" b="0" dirty="0">
                          <a:solidFill>
                            <a:schemeClr val="bg2"/>
                          </a:solidFill>
                        </a:rPr>
                        <a:t>Eve</a:t>
                      </a:r>
                    </a:p>
                  </a:txBody>
                  <a:tcPr>
                    <a:solidFill>
                      <a:srgbClr val="F6D8D8"/>
                    </a:solidFill>
                  </a:tcPr>
                </a:tc>
                <a:tc vMerge="1">
                  <a:txBody>
                    <a:bodyPr/>
                    <a:lstStyle/>
                    <a:p>
                      <a:endParaRPr lang="en-US" sz="3200" b="0" dirty="0">
                        <a:solidFill>
                          <a:schemeClr val="bg2"/>
                        </a:solidFill>
                      </a:endParaRPr>
                    </a:p>
                  </a:txBody>
                  <a:tcPr>
                    <a:solidFill>
                      <a:schemeClr val="accent6">
                        <a:lumMod val="20000"/>
                        <a:lumOff val="80000"/>
                      </a:schemeClr>
                    </a:solidFill>
                  </a:tcPr>
                </a:tc>
                <a:tc vMerge="1">
                  <a:txBody>
                    <a:bodyPr/>
                    <a:lstStyle/>
                    <a:p>
                      <a:endParaRPr lang="en-US" sz="3200" dirty="0">
                        <a:solidFill>
                          <a:schemeClr val="bg2"/>
                        </a:solidFill>
                      </a:endParaRPr>
                    </a:p>
                  </a:txBody>
                  <a:tcPr>
                    <a:solidFill>
                      <a:schemeClr val="accent6">
                        <a:lumMod val="20000"/>
                        <a:lumOff val="80000"/>
                      </a:schemeClr>
                    </a:solidFill>
                  </a:tcPr>
                </a:tc>
                <a:tc>
                  <a:txBody>
                    <a:bodyPr/>
                    <a:lstStyle/>
                    <a:p>
                      <a:endParaRPr lang="en-US" sz="3200" dirty="0"/>
                    </a:p>
                  </a:txBody>
                  <a:tcPr>
                    <a:solidFill>
                      <a:srgbClr val="26304F"/>
                    </a:solidFill>
                  </a:tcPr>
                </a:tc>
                <a:extLst>
                  <a:ext uri="{0D108BD9-81ED-4DB2-BD59-A6C34878D82A}">
                    <a16:rowId xmlns:a16="http://schemas.microsoft.com/office/drawing/2014/main" xmlns="" val="10001"/>
                  </a:ext>
                </a:extLst>
              </a:tr>
            </a:tbl>
          </a:graphicData>
        </a:graphic>
      </p:graphicFrame>
      <p:sp>
        <p:nvSpPr>
          <p:cNvPr id="20" name="Oval 19"/>
          <p:cNvSpPr>
            <a:spLocks noChangeAspect="1"/>
          </p:cNvSpPr>
          <p:nvPr/>
        </p:nvSpPr>
        <p:spPr>
          <a:xfrm>
            <a:off x="3026232" y="4386384"/>
            <a:ext cx="647116" cy="64711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4000" kern="0">
                <a:solidFill>
                  <a:srgbClr val="FFFFFF"/>
                </a:solidFill>
                <a:latin typeface="Segoe UI Semibold" panose="020B0702040204020203" pitchFamily="34" charset="0"/>
                <a:ea typeface="Segoe UI" pitchFamily="34" charset="0"/>
                <a:cs typeface="Segoe UI Semibold" panose="020B0702040204020203" pitchFamily="34" charset="0"/>
              </a:rPr>
              <a:t>1</a:t>
            </a:r>
            <a:endParaRPr lang="en-US" sz="2400" kern="0" dirty="0">
              <a:solidFill>
                <a:srgbClr val="FFFFFF"/>
              </a:solidFill>
              <a:latin typeface="Segoe UI Semibold" panose="020B0702040204020203" pitchFamily="34" charset="0"/>
              <a:cs typeface="Segoe UI Semibold" panose="020B0702040204020203" pitchFamily="34" charset="0"/>
            </a:endParaRPr>
          </a:p>
        </p:txBody>
      </p:sp>
      <p:sp>
        <p:nvSpPr>
          <p:cNvPr id="22" name="Oval 21"/>
          <p:cNvSpPr>
            <a:spLocks noChangeAspect="1"/>
          </p:cNvSpPr>
          <p:nvPr/>
        </p:nvSpPr>
        <p:spPr>
          <a:xfrm>
            <a:off x="3026232" y="5138015"/>
            <a:ext cx="647116" cy="64711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4000" kern="0" dirty="0">
                <a:solidFill>
                  <a:srgbClr val="FFFFFF"/>
                </a:solidFill>
                <a:latin typeface="Segoe UI Semibold" panose="020B0702040204020203" pitchFamily="34" charset="0"/>
                <a:ea typeface="Segoe UI" pitchFamily="34" charset="0"/>
                <a:cs typeface="Segoe UI Semibold" panose="020B0702040204020203" pitchFamily="34" charset="0"/>
              </a:rPr>
              <a:t>3</a:t>
            </a:r>
            <a:endParaRPr lang="en-US" sz="2400" kern="0" dirty="0">
              <a:solidFill>
                <a:srgbClr val="FFFFFF"/>
              </a:solidFill>
              <a:latin typeface="Segoe UI Semibold" panose="020B0702040204020203" pitchFamily="34" charset="0"/>
              <a:cs typeface="Segoe UI Semibold" panose="020B0702040204020203" pitchFamily="34" charset="0"/>
            </a:endParaRPr>
          </a:p>
        </p:txBody>
      </p:sp>
      <p:sp>
        <p:nvSpPr>
          <p:cNvPr id="24" name="Oval 23"/>
          <p:cNvSpPr>
            <a:spLocks noChangeAspect="1"/>
          </p:cNvSpPr>
          <p:nvPr/>
        </p:nvSpPr>
        <p:spPr>
          <a:xfrm>
            <a:off x="3026232" y="5879809"/>
            <a:ext cx="647116" cy="64711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4000" kern="0" dirty="0">
                <a:solidFill>
                  <a:srgbClr val="FFFFFF"/>
                </a:solidFill>
                <a:latin typeface="Segoe UI Semibold" panose="020B0702040204020203" pitchFamily="34" charset="0"/>
                <a:ea typeface="Segoe UI" pitchFamily="34" charset="0"/>
                <a:cs typeface="Segoe UI Semibold" panose="020B0702040204020203" pitchFamily="34" charset="0"/>
              </a:rPr>
              <a:t>6</a:t>
            </a:r>
            <a:endParaRPr lang="en-US" sz="2400" kern="0" dirty="0">
              <a:solidFill>
                <a:srgbClr val="FFFFFF"/>
              </a:solidFill>
              <a:latin typeface="Segoe UI Semibold" panose="020B0702040204020203" pitchFamily="34" charset="0"/>
              <a:cs typeface="Segoe UI Semibold" panose="020B0702040204020203" pitchFamily="34" charset="0"/>
            </a:endParaRPr>
          </a:p>
        </p:txBody>
      </p:sp>
      <p:sp>
        <p:nvSpPr>
          <p:cNvPr id="25" name="Oval 24"/>
          <p:cNvSpPr>
            <a:spLocks noChangeAspect="1"/>
          </p:cNvSpPr>
          <p:nvPr/>
        </p:nvSpPr>
        <p:spPr>
          <a:xfrm>
            <a:off x="3896420" y="4823714"/>
            <a:ext cx="647116" cy="64711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4000" kern="0">
                <a:solidFill>
                  <a:srgbClr val="FFFFFF"/>
                </a:solidFill>
                <a:latin typeface="Segoe UI Semibold" panose="020B0702040204020203" pitchFamily="34" charset="0"/>
                <a:ea typeface="Segoe UI" pitchFamily="34" charset="0"/>
                <a:cs typeface="Segoe UI Semibold" panose="020B0702040204020203" pitchFamily="34" charset="0"/>
              </a:rPr>
              <a:t>9</a:t>
            </a:r>
            <a:endParaRPr lang="en-US" sz="2400" kern="0" dirty="0">
              <a:solidFill>
                <a:srgbClr val="FFFFFF"/>
              </a:solidFill>
              <a:latin typeface="Segoe UI Semibold" panose="020B0702040204020203" pitchFamily="34" charset="0"/>
              <a:cs typeface="Segoe UI Semibold" panose="020B0702040204020203" pitchFamily="34" charset="0"/>
            </a:endParaRPr>
          </a:p>
        </p:txBody>
      </p:sp>
      <p:sp>
        <p:nvSpPr>
          <p:cNvPr id="26" name="Oval 25"/>
          <p:cNvSpPr>
            <a:spLocks noChangeAspect="1"/>
          </p:cNvSpPr>
          <p:nvPr/>
        </p:nvSpPr>
        <p:spPr>
          <a:xfrm>
            <a:off x="3896420" y="5556251"/>
            <a:ext cx="647116" cy="64711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4000" kern="0" dirty="0">
                <a:solidFill>
                  <a:srgbClr val="FFFFFF"/>
                </a:solidFill>
                <a:latin typeface="Segoe UI Semibold" panose="020B0702040204020203" pitchFamily="34" charset="0"/>
                <a:ea typeface="Segoe UI" pitchFamily="34" charset="0"/>
                <a:cs typeface="Segoe UI Semibold" panose="020B0702040204020203" pitchFamily="34" charset="0"/>
              </a:rPr>
              <a:t>11</a:t>
            </a:r>
            <a:endParaRPr lang="en-US" sz="2400" kern="0" dirty="0">
              <a:solidFill>
                <a:srgbClr val="FFFFFF"/>
              </a:solidFill>
              <a:latin typeface="Segoe UI Semibold" panose="020B0702040204020203" pitchFamily="34" charset="0"/>
              <a:cs typeface="Segoe UI Semibold" panose="020B0702040204020203" pitchFamily="34" charset="0"/>
            </a:endParaRPr>
          </a:p>
        </p:txBody>
      </p:sp>
      <p:sp>
        <p:nvSpPr>
          <p:cNvPr id="14" name="TextBox 13"/>
          <p:cNvSpPr txBox="1"/>
          <p:nvPr/>
        </p:nvSpPr>
        <p:spPr>
          <a:xfrm>
            <a:off x="7516460" y="3969249"/>
            <a:ext cx="4865416" cy="3631763"/>
          </a:xfrm>
          <a:prstGeom prst="rect">
            <a:avLst/>
          </a:prstGeom>
          <a:noFill/>
        </p:spPr>
        <p:txBody>
          <a:bodyPr wrap="square" rtlCol="0">
            <a:spAutoFit/>
          </a:bodyPr>
          <a:lstStyle/>
          <a:p>
            <a:pPr marL="342900" indent="-342900">
              <a:buFont typeface="Arial" charset="0"/>
              <a:buChar char="•"/>
            </a:pPr>
            <a:r>
              <a:rPr lang="en-US" sz="2300" b="1" dirty="0"/>
              <a:t>Prophecies</a:t>
            </a:r>
          </a:p>
          <a:p>
            <a:pPr marL="342900" indent="-342900">
              <a:buFont typeface="Arial" charset="0"/>
              <a:buChar char="•"/>
            </a:pPr>
            <a:r>
              <a:rPr lang="en-US" sz="2300" b="1" dirty="0"/>
              <a:t>Pascha Praise</a:t>
            </a:r>
          </a:p>
          <a:p>
            <a:pPr marL="342900" indent="-342900">
              <a:buFont typeface="Arial" charset="0"/>
              <a:buChar char="•"/>
            </a:pPr>
            <a:r>
              <a:rPr lang="en-US" sz="2300" b="1" dirty="0"/>
              <a:t>Psalm chanted in long, sad tune</a:t>
            </a:r>
          </a:p>
          <a:p>
            <a:pPr marL="342900" indent="-342900">
              <a:buFont typeface="Arial" charset="0"/>
              <a:buChar char="•"/>
            </a:pPr>
            <a:r>
              <a:rPr lang="en-US" sz="2300" b="1" dirty="0"/>
              <a:t>Gospel</a:t>
            </a:r>
          </a:p>
          <a:p>
            <a:pPr marL="342900" indent="-342900">
              <a:buFont typeface="Arial" charset="0"/>
              <a:buChar char="•"/>
            </a:pPr>
            <a:r>
              <a:rPr lang="en-US" sz="2300" b="1" dirty="0"/>
              <a:t>Litanies</a:t>
            </a:r>
          </a:p>
          <a:p>
            <a:pPr marL="342900" indent="-342900">
              <a:buFont typeface="Arial" charset="0"/>
              <a:buChar char="•"/>
            </a:pPr>
            <a:r>
              <a:rPr lang="en-US" sz="2300" b="1" dirty="0"/>
              <a:t>Exposition</a:t>
            </a:r>
          </a:p>
          <a:p>
            <a:pPr marL="342900" indent="-342900">
              <a:buFont typeface="Arial" charset="0"/>
              <a:buChar char="•"/>
            </a:pPr>
            <a:r>
              <a:rPr lang="en-US" sz="2300" b="1" dirty="0"/>
              <a:t>Occasional Commentary by Church Father</a:t>
            </a:r>
          </a:p>
          <a:p>
            <a:pPr marL="342900" indent="-342900">
              <a:buFont typeface="Arial" charset="0"/>
              <a:buChar char="•"/>
            </a:pPr>
            <a:endParaRPr lang="en-US" sz="2300" b="1" dirty="0"/>
          </a:p>
          <a:p>
            <a:pPr algn="ctr"/>
            <a:endParaRPr lang="en-US" sz="2300" b="1" dirty="0"/>
          </a:p>
        </p:txBody>
      </p:sp>
      <p:sp>
        <p:nvSpPr>
          <p:cNvPr id="15" name="TextBox 14"/>
          <p:cNvSpPr txBox="1"/>
          <p:nvPr/>
        </p:nvSpPr>
        <p:spPr>
          <a:xfrm>
            <a:off x="4978630" y="4914231"/>
            <a:ext cx="2102736" cy="830997"/>
          </a:xfrm>
          <a:prstGeom prst="rect">
            <a:avLst/>
          </a:prstGeom>
          <a:noFill/>
        </p:spPr>
        <p:txBody>
          <a:bodyPr wrap="square" rtlCol="0">
            <a:spAutoFit/>
          </a:bodyPr>
          <a:lstStyle/>
          <a:p>
            <a:pPr algn="ctr"/>
            <a:r>
              <a:rPr lang="en-US" sz="2400" b="1" dirty="0">
                <a:solidFill>
                  <a:schemeClr val="accent5">
                    <a:lumMod val="60000"/>
                    <a:lumOff val="40000"/>
                  </a:schemeClr>
                </a:solidFill>
              </a:rPr>
              <a:t>PATTERN EACH  HOUR</a:t>
            </a:r>
          </a:p>
        </p:txBody>
      </p:sp>
      <p:pic>
        <p:nvPicPr>
          <p:cNvPr id="17" name="Picture 2" descr="Image result for christ bridegroom icon">
            <a:extLst>
              <a:ext uri="{FF2B5EF4-FFF2-40B4-BE49-F238E27FC236}">
                <a16:creationId xmlns:a16="http://schemas.microsoft.com/office/drawing/2014/main" xmlns="" id="{73568D3D-C533-41FE-8300-DB5C889276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07" r="29625"/>
          <a:stretch/>
        </p:blipFill>
        <p:spPr bwMode="auto">
          <a:xfrm>
            <a:off x="1" y="0"/>
            <a:ext cx="2803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1313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8961001" y="3748373"/>
            <a:ext cx="2673515" cy="2673515"/>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endParaRPr lang="en-US" sz="5400" kern="0" dirty="0">
              <a:solidFill>
                <a:srgbClr val="FFFFFF"/>
              </a:solidFill>
              <a:latin typeface="Segoe UI Semibold" panose="020B0702040204020203" pitchFamily="34" charset="0"/>
              <a:cs typeface="Segoe UI Semibold" panose="020B0702040204020203" pitchFamily="34" charset="0"/>
            </a:endParaRPr>
          </a:p>
        </p:txBody>
      </p:sp>
      <p:sp>
        <p:nvSpPr>
          <p:cNvPr id="7" name="Oval 6"/>
          <p:cNvSpPr>
            <a:spLocks noChangeAspect="1"/>
          </p:cNvSpPr>
          <p:nvPr/>
        </p:nvSpPr>
        <p:spPr>
          <a:xfrm>
            <a:off x="4695120" y="3595973"/>
            <a:ext cx="2716478" cy="2716478"/>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endParaRPr lang="en-US" sz="5400" kern="0" dirty="0">
              <a:solidFill>
                <a:srgbClr val="FFFFFF"/>
              </a:solidFill>
              <a:latin typeface="Segoe UI Semibold" panose="020B0702040204020203" pitchFamily="34" charset="0"/>
              <a:cs typeface="Segoe UI Semibold" panose="020B0702040204020203" pitchFamily="34" charset="0"/>
            </a:endParaRPr>
          </a:p>
        </p:txBody>
      </p:sp>
      <p:sp>
        <p:nvSpPr>
          <p:cNvPr id="8" name="Oval 7"/>
          <p:cNvSpPr>
            <a:spLocks noChangeAspect="1"/>
          </p:cNvSpPr>
          <p:nvPr/>
        </p:nvSpPr>
        <p:spPr>
          <a:xfrm>
            <a:off x="429240" y="3595973"/>
            <a:ext cx="2716478" cy="2716478"/>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endParaRPr lang="en-US" sz="5400" kern="0" dirty="0">
              <a:solidFill>
                <a:srgbClr val="FFFFFF"/>
              </a:solidFill>
              <a:latin typeface="Segoe UI Semibold" panose="020B0702040204020203" pitchFamily="34" charset="0"/>
              <a:cs typeface="Segoe UI Semibold" panose="020B0702040204020203" pitchFamily="34" charset="0"/>
            </a:endParaRPr>
          </a:p>
        </p:txBody>
      </p:sp>
      <p:sp>
        <p:nvSpPr>
          <p:cNvPr id="9" name="Title 1"/>
          <p:cNvSpPr txBox="1">
            <a:spLocks/>
          </p:cNvSpPr>
          <p:nvPr/>
        </p:nvSpPr>
        <p:spPr>
          <a:xfrm>
            <a:off x="-58394" y="3216397"/>
            <a:ext cx="3691743" cy="757130"/>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spcAft>
                <a:spcPts val="600"/>
              </a:spcAft>
            </a:pPr>
            <a:r>
              <a:rPr lang="en-US" sz="2400" dirty="0">
                <a:solidFill>
                  <a:srgbClr val="FEFDFF"/>
                </a:solidFill>
              </a:rPr>
              <a:t>New Year – </a:t>
            </a:r>
            <a:r>
              <a:rPr lang="en-US" sz="2400">
                <a:solidFill>
                  <a:srgbClr val="FEFDFF"/>
                </a:solidFill>
              </a:rPr>
              <a:t>Beginning of Nativity </a:t>
            </a:r>
            <a:r>
              <a:rPr lang="en-US" sz="2400" dirty="0">
                <a:solidFill>
                  <a:srgbClr val="FEFDFF"/>
                </a:solidFill>
              </a:rPr>
              <a:t>fast</a:t>
            </a:r>
          </a:p>
        </p:txBody>
      </p:sp>
      <p:sp>
        <p:nvSpPr>
          <p:cNvPr id="10" name="Title 1"/>
          <p:cNvSpPr txBox="1">
            <a:spLocks/>
          </p:cNvSpPr>
          <p:nvPr/>
        </p:nvSpPr>
        <p:spPr>
          <a:xfrm>
            <a:off x="3726310" y="3323641"/>
            <a:ext cx="4641190" cy="424732"/>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spcAft>
                <a:spcPts val="600"/>
              </a:spcAft>
            </a:pPr>
            <a:r>
              <a:rPr lang="en-US" sz="2400" dirty="0">
                <a:solidFill>
                  <a:schemeClr val="tx2"/>
                </a:solidFill>
              </a:rPr>
              <a:t>Nativity – Great Fast &amp; Holy Week</a:t>
            </a:r>
          </a:p>
        </p:txBody>
      </p:sp>
      <p:sp>
        <p:nvSpPr>
          <p:cNvPr id="11" name="Title 1"/>
          <p:cNvSpPr txBox="1">
            <a:spLocks/>
          </p:cNvSpPr>
          <p:nvPr/>
        </p:nvSpPr>
        <p:spPr>
          <a:xfrm>
            <a:off x="8473368" y="3217408"/>
            <a:ext cx="3402531" cy="757130"/>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spcAft>
                <a:spcPts val="600"/>
              </a:spcAft>
            </a:pPr>
            <a:r>
              <a:rPr lang="en-US" sz="2400" dirty="0">
                <a:solidFill>
                  <a:schemeClr val="tx2"/>
                </a:solidFill>
              </a:rPr>
              <a:t>Pentecost – Apostle’s Fast until the New Year</a:t>
            </a:r>
          </a:p>
        </p:txBody>
      </p:sp>
      <p:sp>
        <p:nvSpPr>
          <p:cNvPr id="2" name="Rectangle 1"/>
          <p:cNvSpPr/>
          <p:nvPr/>
        </p:nvSpPr>
        <p:spPr>
          <a:xfrm>
            <a:off x="810288" y="4534097"/>
            <a:ext cx="1954381" cy="840230"/>
          </a:xfrm>
          <a:prstGeom prst="rect">
            <a:avLst/>
          </a:prstGeom>
        </p:spPr>
        <p:txBody>
          <a:bodyPr wrap="none">
            <a:spAutoFit/>
          </a:bodyPr>
          <a:lstStyle/>
          <a:p>
            <a:pPr marL="0" lvl="1" algn="ctr" defTabSz="1142458">
              <a:lnSpc>
                <a:spcPct val="90000"/>
              </a:lnSpc>
              <a:spcBef>
                <a:spcPts val="294"/>
              </a:spcBef>
              <a:buClr>
                <a:srgbClr val="FFFFFF">
                  <a:lumMod val="50000"/>
                </a:srgbClr>
              </a:buClr>
              <a:buSzPct val="110000"/>
              <a:defRPr/>
            </a:pPr>
            <a:r>
              <a:rPr lang="en-US" sz="5400" kern="0" dirty="0">
                <a:solidFill>
                  <a:srgbClr val="FFFFFF"/>
                </a:solidFill>
                <a:latin typeface="Segoe UI Semibold" panose="020B0702040204020203" pitchFamily="34" charset="0"/>
                <a:cs typeface="Segoe UI Semibold" panose="020B0702040204020203" pitchFamily="34" charset="0"/>
              </a:rPr>
              <a:t>Father</a:t>
            </a:r>
          </a:p>
        </p:txBody>
      </p:sp>
      <p:sp>
        <p:nvSpPr>
          <p:cNvPr id="12" name="Rectangle 11"/>
          <p:cNvSpPr/>
          <p:nvPr/>
        </p:nvSpPr>
        <p:spPr>
          <a:xfrm>
            <a:off x="5415962" y="4534097"/>
            <a:ext cx="1261885" cy="840230"/>
          </a:xfrm>
          <a:prstGeom prst="rect">
            <a:avLst/>
          </a:prstGeom>
        </p:spPr>
        <p:txBody>
          <a:bodyPr wrap="none">
            <a:spAutoFit/>
          </a:bodyPr>
          <a:lstStyle/>
          <a:p>
            <a:pPr marL="0" lvl="1" algn="ctr" defTabSz="1142458">
              <a:lnSpc>
                <a:spcPct val="90000"/>
              </a:lnSpc>
              <a:spcBef>
                <a:spcPts val="294"/>
              </a:spcBef>
              <a:buClr>
                <a:srgbClr val="FFFFFF">
                  <a:lumMod val="50000"/>
                </a:srgbClr>
              </a:buClr>
              <a:buSzPct val="110000"/>
              <a:defRPr/>
            </a:pPr>
            <a:r>
              <a:rPr lang="en-US" sz="5400" kern="0" dirty="0">
                <a:solidFill>
                  <a:srgbClr val="FFFFFF"/>
                </a:solidFill>
                <a:latin typeface="Segoe UI Semibold" panose="020B0702040204020203" pitchFamily="34" charset="0"/>
                <a:cs typeface="Segoe UI Semibold" panose="020B0702040204020203" pitchFamily="34" charset="0"/>
              </a:rPr>
              <a:t>Son</a:t>
            </a:r>
          </a:p>
        </p:txBody>
      </p:sp>
      <p:sp>
        <p:nvSpPr>
          <p:cNvPr id="13" name="Rectangle 12"/>
          <p:cNvSpPr/>
          <p:nvPr/>
        </p:nvSpPr>
        <p:spPr>
          <a:xfrm>
            <a:off x="9426366" y="4271830"/>
            <a:ext cx="1742785" cy="1626599"/>
          </a:xfrm>
          <a:prstGeom prst="rect">
            <a:avLst/>
          </a:prstGeom>
        </p:spPr>
        <p:txBody>
          <a:bodyPr wrap="none">
            <a:spAutoFit/>
          </a:bodyPr>
          <a:lstStyle/>
          <a:p>
            <a:pPr marL="0" lvl="1" algn="ctr" defTabSz="1142458">
              <a:lnSpc>
                <a:spcPct val="90000"/>
              </a:lnSpc>
              <a:spcBef>
                <a:spcPts val="294"/>
              </a:spcBef>
              <a:buClr>
                <a:srgbClr val="FFFFFF">
                  <a:lumMod val="50000"/>
                </a:srgbClr>
              </a:buClr>
              <a:buSzPct val="110000"/>
              <a:defRPr/>
            </a:pPr>
            <a:r>
              <a:rPr lang="en-US" sz="5400" kern="0" dirty="0">
                <a:solidFill>
                  <a:srgbClr val="FFFFFF"/>
                </a:solidFill>
                <a:latin typeface="Segoe UI Semibold" panose="020B0702040204020203" pitchFamily="34" charset="0"/>
                <a:cs typeface="Segoe UI Semibold" panose="020B0702040204020203" pitchFamily="34" charset="0"/>
              </a:rPr>
              <a:t>Holy </a:t>
            </a:r>
          </a:p>
          <a:p>
            <a:pPr marL="0" lvl="1" algn="ctr" defTabSz="1142458">
              <a:lnSpc>
                <a:spcPct val="90000"/>
              </a:lnSpc>
              <a:spcBef>
                <a:spcPts val="294"/>
              </a:spcBef>
              <a:buClr>
                <a:srgbClr val="FFFFFF">
                  <a:lumMod val="50000"/>
                </a:srgbClr>
              </a:buClr>
              <a:buSzPct val="110000"/>
              <a:defRPr/>
            </a:pPr>
            <a:r>
              <a:rPr lang="en-US" sz="5400" kern="0" dirty="0">
                <a:solidFill>
                  <a:srgbClr val="FFFFFF"/>
                </a:solidFill>
                <a:latin typeface="Segoe UI Semibold" panose="020B0702040204020203" pitchFamily="34" charset="0"/>
                <a:cs typeface="Segoe UI Semibold" panose="020B0702040204020203" pitchFamily="34" charset="0"/>
              </a:rPr>
              <a:t>Spirit</a:t>
            </a:r>
          </a:p>
        </p:txBody>
      </p:sp>
      <p:sp>
        <p:nvSpPr>
          <p:cNvPr id="14" name="Title 3"/>
          <p:cNvSpPr txBox="1">
            <a:spLocks/>
          </p:cNvSpPr>
          <p:nvPr/>
        </p:nvSpPr>
        <p:spPr>
          <a:xfrm>
            <a:off x="470945" y="-839505"/>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Coptic</a:t>
            </a:r>
            <a:r>
              <a:rPr kumimoji="0" lang="en-US" sz="8800" b="0" i="0" u="none" strike="noStrike" kern="1200" cap="none" spc="-300" normalizeH="0" noProof="0" dirty="0">
                <a:ln w="3175">
                  <a:noFill/>
                </a:ln>
                <a:gradFill>
                  <a:gsLst>
                    <a:gs pos="100000">
                      <a:srgbClr val="FFFFFF"/>
                    </a:gs>
                    <a:gs pos="0">
                      <a:srgbClr val="FFFFFF"/>
                    </a:gs>
                  </a:gsLst>
                  <a:lin ang="5400000" scaled="0"/>
                </a:gradFill>
                <a:effectLst/>
                <a:uLnTx/>
                <a:uFillTx/>
                <a:latin typeface="Segoe UI Light"/>
                <a:ea typeface=""/>
                <a:cs typeface="Arial" charset="0"/>
              </a:rPr>
              <a:t> Year</a:t>
            </a:r>
            <a:endPar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endParaRPr>
          </a:p>
        </p:txBody>
      </p:sp>
    </p:spTree>
    <p:extLst>
      <p:ext uri="{BB962C8B-B14F-4D97-AF65-F5344CB8AC3E}">
        <p14:creationId xmlns:p14="http://schemas.microsoft.com/office/powerpoint/2010/main" val="20009613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100000" fill="hold" grpId="1" nodeType="withEffect">
                                  <p:stCondLst>
                                    <p:cond delay="0"/>
                                  </p:stCondLst>
                                  <p:childTnLst>
                                    <p:animMotion origin="layout" path="M -4.58333E-6 -0.07407 L -4.58333E-6 -4.07407E-6 " pathEditMode="relative" rAng="0" ptsTypes="AA">
                                      <p:cBhvr>
                                        <p:cTn id="9" dur="600" spd="-100000" fill="hold"/>
                                        <p:tgtEl>
                                          <p:spTgt spid="9"/>
                                        </p:tgtEl>
                                        <p:attrNameLst>
                                          <p:attrName>ppt_x</p:attrName>
                                          <p:attrName>ppt_y</p:attrName>
                                        </p:attrNameLst>
                                      </p:cBhvr>
                                      <p:rCtr x="0" y="3704"/>
                                    </p:animMotion>
                                  </p:childTnLst>
                                </p:cTn>
                              </p:par>
                            </p:childTnLst>
                          </p:cTn>
                        </p:par>
                        <p:par>
                          <p:cTn id="10" fill="hold">
                            <p:stCondLst>
                              <p:cond delay="6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path" presetSubtype="0" decel="100000" fill="hold" grpId="1" nodeType="withEffect">
                                  <p:stCondLst>
                                    <p:cond delay="0"/>
                                  </p:stCondLst>
                                  <p:childTnLst>
                                    <p:animMotion origin="layout" path="M -3.54167E-6 -0.07407 L -3.54167E-6 7.40741E-7 " pathEditMode="relative" rAng="0" ptsTypes="AA">
                                      <p:cBhvr>
                                        <p:cTn id="15" dur="600" spd="-100000" fill="hold"/>
                                        <p:tgtEl>
                                          <p:spTgt spid="10"/>
                                        </p:tgtEl>
                                        <p:attrNameLst>
                                          <p:attrName>ppt_x</p:attrName>
                                          <p:attrName>ppt_y</p:attrName>
                                        </p:attrNameLst>
                                      </p:cBhvr>
                                      <p:rCtr x="0" y="3704"/>
                                    </p:animMotion>
                                  </p:childTnLst>
                                </p:cTn>
                              </p:par>
                            </p:childTnLst>
                          </p:cTn>
                        </p:par>
                        <p:par>
                          <p:cTn id="16" fill="hold">
                            <p:stCondLst>
                              <p:cond delay="12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42" presetClass="path" presetSubtype="0" decel="100000" fill="hold" grpId="1" nodeType="withEffect">
                                  <p:stCondLst>
                                    <p:cond delay="0"/>
                                  </p:stCondLst>
                                  <p:childTnLst>
                                    <p:animMotion origin="layout" path="M 4.79167E-6 -0.07408 L 4.79167E-6 4.44444E-6 " pathEditMode="relative" rAng="0" ptsTypes="AA">
                                      <p:cBhvr>
                                        <p:cTn id="21" dur="600" spd="-100000" fill="hold"/>
                                        <p:tgtEl>
                                          <p:spTgt spid="11"/>
                                        </p:tgtEl>
                                        <p:attrNameLst>
                                          <p:attrName>ppt_x</p:attrName>
                                          <p:attrName>ppt_y</p:attrName>
                                        </p:attrNameLst>
                                      </p:cBhvr>
                                      <p:rCtr x="0" y="3704"/>
                                    </p:animMotion>
                                  </p:childTnLst>
                                </p:cTn>
                              </p:par>
                            </p:childTnLst>
                          </p:cTn>
                        </p:par>
                        <p:par>
                          <p:cTn id="22" fill="hold">
                            <p:stCondLst>
                              <p:cond delay="18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23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28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33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2"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graphicFrame>
        <p:nvGraphicFramePr>
          <p:cNvPr id="16" name="Table 15"/>
          <p:cNvGraphicFramePr>
            <a:graphicFrameLocks noGrp="1"/>
          </p:cNvGraphicFramePr>
          <p:nvPr>
            <p:extLst>
              <p:ext uri="{D42A27DB-BD31-4B8C-83A1-F6EECF244321}">
                <p14:modId xmlns:p14="http://schemas.microsoft.com/office/powerpoint/2010/main" val="3137041274"/>
              </p:ext>
            </p:extLst>
          </p:nvPr>
        </p:nvGraphicFramePr>
        <p:xfrm>
          <a:off x="3026232" y="1815170"/>
          <a:ext cx="10674776" cy="671995"/>
        </p:xfrm>
        <a:graphic>
          <a:graphicData uri="http://schemas.openxmlformats.org/drawingml/2006/table">
            <a:tbl>
              <a:tblPr firstRow="1" bandRow="1">
                <a:tableStyleId>{5C22544A-7EE6-4342-B048-85BDC9FD1C3A}</a:tableStyleId>
              </a:tblPr>
              <a:tblGrid>
                <a:gridCol w="1524968">
                  <a:extLst>
                    <a:ext uri="{9D8B030D-6E8A-4147-A177-3AD203B41FA5}">
                      <a16:colId xmlns:a16="http://schemas.microsoft.com/office/drawing/2014/main" xmlns="" val="20000"/>
                    </a:ext>
                  </a:extLst>
                </a:gridCol>
                <a:gridCol w="1524968">
                  <a:extLst>
                    <a:ext uri="{9D8B030D-6E8A-4147-A177-3AD203B41FA5}">
                      <a16:colId xmlns:a16="http://schemas.microsoft.com/office/drawing/2014/main" xmlns="" val="20001"/>
                    </a:ext>
                  </a:extLst>
                </a:gridCol>
                <a:gridCol w="1524968">
                  <a:extLst>
                    <a:ext uri="{9D8B030D-6E8A-4147-A177-3AD203B41FA5}">
                      <a16:colId xmlns:a16="http://schemas.microsoft.com/office/drawing/2014/main" xmlns="" val="20002"/>
                    </a:ext>
                  </a:extLst>
                </a:gridCol>
                <a:gridCol w="1524968">
                  <a:extLst>
                    <a:ext uri="{9D8B030D-6E8A-4147-A177-3AD203B41FA5}">
                      <a16:colId xmlns:a16="http://schemas.microsoft.com/office/drawing/2014/main" xmlns="" val="20003"/>
                    </a:ext>
                  </a:extLst>
                </a:gridCol>
                <a:gridCol w="1524968">
                  <a:extLst>
                    <a:ext uri="{9D8B030D-6E8A-4147-A177-3AD203B41FA5}">
                      <a16:colId xmlns:a16="http://schemas.microsoft.com/office/drawing/2014/main" xmlns="" val="20004"/>
                    </a:ext>
                  </a:extLst>
                </a:gridCol>
                <a:gridCol w="1524968">
                  <a:extLst>
                    <a:ext uri="{9D8B030D-6E8A-4147-A177-3AD203B41FA5}">
                      <a16:colId xmlns:a16="http://schemas.microsoft.com/office/drawing/2014/main" xmlns="" val="20005"/>
                    </a:ext>
                  </a:extLst>
                </a:gridCol>
                <a:gridCol w="1524968">
                  <a:extLst>
                    <a:ext uri="{9D8B030D-6E8A-4147-A177-3AD203B41FA5}">
                      <a16:colId xmlns:a16="http://schemas.microsoft.com/office/drawing/2014/main" xmlns="" val="20006"/>
                    </a:ext>
                  </a:extLst>
                </a:gridCol>
              </a:tblGrid>
              <a:tr h="671995">
                <a:tc>
                  <a:txBody>
                    <a:bodyPr/>
                    <a:lstStyle/>
                    <a:p>
                      <a:r>
                        <a:rPr lang="en-US" sz="3200" dirty="0">
                          <a:solidFill>
                            <a:schemeClr val="bg2"/>
                          </a:solidFill>
                        </a:rPr>
                        <a:t>M</a:t>
                      </a:r>
                    </a:p>
                  </a:txBody>
                  <a:tcPr>
                    <a:solidFill>
                      <a:schemeClr val="accent6">
                        <a:lumMod val="40000"/>
                        <a:lumOff val="60000"/>
                      </a:schemeClr>
                    </a:solidFill>
                  </a:tcPr>
                </a:tc>
                <a:tc>
                  <a:txBody>
                    <a:bodyPr/>
                    <a:lstStyle/>
                    <a:p>
                      <a:r>
                        <a:rPr lang="en-US" sz="3200" dirty="0">
                          <a:solidFill>
                            <a:schemeClr val="bg2"/>
                          </a:solidFill>
                        </a:rPr>
                        <a:t>T</a:t>
                      </a:r>
                    </a:p>
                  </a:txBody>
                  <a:tcPr>
                    <a:solidFill>
                      <a:schemeClr val="accent6">
                        <a:lumMod val="40000"/>
                        <a:lumOff val="60000"/>
                      </a:schemeClr>
                    </a:solidFill>
                  </a:tcPr>
                </a:tc>
                <a:tc>
                  <a:txBody>
                    <a:bodyPr/>
                    <a:lstStyle/>
                    <a:p>
                      <a:r>
                        <a:rPr lang="en-US" sz="3200" dirty="0">
                          <a:solidFill>
                            <a:schemeClr val="bg2"/>
                          </a:solidFill>
                        </a:rPr>
                        <a:t>W</a:t>
                      </a:r>
                    </a:p>
                  </a:txBody>
                  <a:tcPr>
                    <a:solidFill>
                      <a:schemeClr val="accent6">
                        <a:lumMod val="40000"/>
                        <a:lumOff val="60000"/>
                      </a:schemeClr>
                    </a:solidFill>
                  </a:tcPr>
                </a:tc>
                <a:tc>
                  <a:txBody>
                    <a:bodyPr/>
                    <a:lstStyle/>
                    <a:p>
                      <a:r>
                        <a:rPr lang="en-US" sz="3200" dirty="0">
                          <a:solidFill>
                            <a:schemeClr val="bg2"/>
                          </a:solidFill>
                        </a:rPr>
                        <a:t>TH</a:t>
                      </a:r>
                    </a:p>
                  </a:txBody>
                  <a:tcPr>
                    <a:solidFill>
                      <a:schemeClr val="accent6">
                        <a:lumMod val="40000"/>
                        <a:lumOff val="60000"/>
                      </a:schemeClr>
                    </a:solidFill>
                  </a:tcPr>
                </a:tc>
                <a:tc>
                  <a:txBody>
                    <a:bodyPr/>
                    <a:lstStyle/>
                    <a:p>
                      <a:r>
                        <a:rPr lang="en-US" sz="3200" dirty="0">
                          <a:solidFill>
                            <a:schemeClr val="bg2"/>
                          </a:solidFill>
                        </a:rPr>
                        <a:t>F</a:t>
                      </a:r>
                    </a:p>
                  </a:txBody>
                  <a:tcPr>
                    <a:solidFill>
                      <a:schemeClr val="accent6">
                        <a:lumMod val="40000"/>
                        <a:lumOff val="60000"/>
                      </a:schemeClr>
                    </a:solidFill>
                  </a:tcPr>
                </a:tc>
                <a:tc>
                  <a:txBody>
                    <a:bodyPr/>
                    <a:lstStyle/>
                    <a:p>
                      <a:r>
                        <a:rPr lang="en-US" sz="3200" dirty="0">
                          <a:solidFill>
                            <a:schemeClr val="bg2"/>
                          </a:solidFill>
                        </a:rPr>
                        <a:t>Sat</a:t>
                      </a:r>
                    </a:p>
                  </a:txBody>
                  <a:tcPr>
                    <a:solidFill>
                      <a:schemeClr val="accent6">
                        <a:lumMod val="40000"/>
                        <a:lumOff val="60000"/>
                      </a:schemeClr>
                    </a:solidFill>
                  </a:tcPr>
                </a:tc>
                <a:tc>
                  <a:txBody>
                    <a:bodyPr/>
                    <a:lstStyle/>
                    <a:p>
                      <a:endParaRPr lang="en-US" sz="3200" dirty="0"/>
                    </a:p>
                  </a:txBody>
                  <a:tcPr>
                    <a:solidFill>
                      <a:srgbClr val="26304F"/>
                    </a:solidFill>
                  </a:tcPr>
                </a:tc>
                <a:extLst>
                  <a:ext uri="{0D108BD9-81ED-4DB2-BD59-A6C34878D82A}">
                    <a16:rowId xmlns:a16="http://schemas.microsoft.com/office/drawing/2014/main" xmlns="" val="10000"/>
                  </a:ext>
                </a:extLst>
              </a:tr>
            </a:tbl>
          </a:graphicData>
        </a:graphic>
      </p:graphicFrame>
      <p:sp>
        <p:nvSpPr>
          <p:cNvPr id="19" name="TextBox 18"/>
          <p:cNvSpPr txBox="1"/>
          <p:nvPr/>
        </p:nvSpPr>
        <p:spPr>
          <a:xfrm>
            <a:off x="3597639" y="1226349"/>
            <a:ext cx="7600011" cy="461665"/>
          </a:xfrm>
          <a:prstGeom prst="rect">
            <a:avLst/>
          </a:prstGeom>
          <a:noFill/>
        </p:spPr>
        <p:txBody>
          <a:bodyPr wrap="square" rtlCol="0">
            <a:spAutoFit/>
          </a:bodyPr>
          <a:lstStyle/>
          <a:p>
            <a:pPr algn="ctr"/>
            <a:r>
              <a:rPr lang="en-US" sz="2400" b="1">
                <a:solidFill>
                  <a:schemeClr val="accent6">
                    <a:lumMod val="40000"/>
                    <a:lumOff val="60000"/>
                  </a:schemeClr>
                </a:solidFill>
              </a:rPr>
              <a:t>Holy Week (aka “Pascha” or Passover Week)</a:t>
            </a:r>
            <a:endParaRPr lang="en-US" sz="2400" b="1" dirty="0">
              <a:solidFill>
                <a:schemeClr val="accent6">
                  <a:lumMod val="40000"/>
                  <a:lumOff val="6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754191691"/>
              </p:ext>
            </p:extLst>
          </p:nvPr>
        </p:nvGraphicFramePr>
        <p:xfrm>
          <a:off x="3026232" y="2614321"/>
          <a:ext cx="10674776" cy="1343990"/>
        </p:xfrm>
        <a:graphic>
          <a:graphicData uri="http://schemas.openxmlformats.org/drawingml/2006/table">
            <a:tbl>
              <a:tblPr firstRow="1" bandRow="1">
                <a:tableStyleId>{5C22544A-7EE6-4342-B048-85BDC9FD1C3A}</a:tableStyleId>
              </a:tblPr>
              <a:tblGrid>
                <a:gridCol w="1524968">
                  <a:extLst>
                    <a:ext uri="{9D8B030D-6E8A-4147-A177-3AD203B41FA5}">
                      <a16:colId xmlns:a16="http://schemas.microsoft.com/office/drawing/2014/main" xmlns="" val="20000"/>
                    </a:ext>
                  </a:extLst>
                </a:gridCol>
                <a:gridCol w="1524968">
                  <a:extLst>
                    <a:ext uri="{9D8B030D-6E8A-4147-A177-3AD203B41FA5}">
                      <a16:colId xmlns:a16="http://schemas.microsoft.com/office/drawing/2014/main" xmlns="" val="20001"/>
                    </a:ext>
                  </a:extLst>
                </a:gridCol>
                <a:gridCol w="1524968">
                  <a:extLst>
                    <a:ext uri="{9D8B030D-6E8A-4147-A177-3AD203B41FA5}">
                      <a16:colId xmlns:a16="http://schemas.microsoft.com/office/drawing/2014/main" xmlns="" val="20002"/>
                    </a:ext>
                  </a:extLst>
                </a:gridCol>
                <a:gridCol w="1524968">
                  <a:extLst>
                    <a:ext uri="{9D8B030D-6E8A-4147-A177-3AD203B41FA5}">
                      <a16:colId xmlns:a16="http://schemas.microsoft.com/office/drawing/2014/main" xmlns="" val="20003"/>
                    </a:ext>
                  </a:extLst>
                </a:gridCol>
                <a:gridCol w="1524968">
                  <a:extLst>
                    <a:ext uri="{9D8B030D-6E8A-4147-A177-3AD203B41FA5}">
                      <a16:colId xmlns:a16="http://schemas.microsoft.com/office/drawing/2014/main" xmlns="" val="20004"/>
                    </a:ext>
                  </a:extLst>
                </a:gridCol>
                <a:gridCol w="1524968">
                  <a:extLst>
                    <a:ext uri="{9D8B030D-6E8A-4147-A177-3AD203B41FA5}">
                      <a16:colId xmlns:a16="http://schemas.microsoft.com/office/drawing/2014/main" xmlns="" val="20005"/>
                    </a:ext>
                  </a:extLst>
                </a:gridCol>
                <a:gridCol w="1524968">
                  <a:extLst>
                    <a:ext uri="{9D8B030D-6E8A-4147-A177-3AD203B41FA5}">
                      <a16:colId xmlns:a16="http://schemas.microsoft.com/office/drawing/2014/main" xmlns="" val="20006"/>
                    </a:ext>
                  </a:extLst>
                </a:gridCol>
              </a:tblGrid>
              <a:tr h="671995">
                <a:tc>
                  <a:txBody>
                    <a:bodyPr/>
                    <a:lstStyle/>
                    <a:p>
                      <a:r>
                        <a:rPr lang="en-US" sz="3200" b="0" dirty="0">
                          <a:solidFill>
                            <a:schemeClr val="bg2"/>
                          </a:solidFill>
                        </a:rPr>
                        <a:t>Day</a:t>
                      </a:r>
                    </a:p>
                  </a:txBody>
                  <a:tcPr>
                    <a:solidFill>
                      <a:schemeClr val="accent6">
                        <a:lumMod val="20000"/>
                        <a:lumOff val="80000"/>
                      </a:schemeClr>
                    </a:solidFill>
                  </a:tcPr>
                </a:tc>
                <a:tc>
                  <a:txBody>
                    <a:bodyPr/>
                    <a:lstStyle/>
                    <a:p>
                      <a:r>
                        <a:rPr lang="en-US" sz="3200" b="0" dirty="0">
                          <a:solidFill>
                            <a:schemeClr val="bg2"/>
                          </a:solidFill>
                        </a:rPr>
                        <a:t>Day</a:t>
                      </a:r>
                    </a:p>
                  </a:txBody>
                  <a:tcPr>
                    <a:solidFill>
                      <a:schemeClr val="accent6">
                        <a:lumMod val="20000"/>
                        <a:lumOff val="80000"/>
                      </a:schemeClr>
                    </a:solidFill>
                  </a:tcPr>
                </a:tc>
                <a:tc>
                  <a:txBody>
                    <a:bodyPr/>
                    <a:lstStyle/>
                    <a:p>
                      <a:r>
                        <a:rPr lang="en-US" sz="3200" b="0" dirty="0">
                          <a:solidFill>
                            <a:schemeClr val="bg2"/>
                          </a:solidFill>
                        </a:rPr>
                        <a:t>Day</a:t>
                      </a:r>
                    </a:p>
                  </a:txBody>
                  <a:tcPr>
                    <a:solidFill>
                      <a:schemeClr val="accent6">
                        <a:lumMod val="20000"/>
                        <a:lumOff val="80000"/>
                      </a:schemeClr>
                    </a:solidFill>
                  </a:tcPr>
                </a:tc>
                <a:tc>
                  <a:txBody>
                    <a:bodyPr/>
                    <a:lstStyle/>
                    <a:p>
                      <a:endParaRPr lang="en-US" sz="3200" b="0" dirty="0">
                        <a:solidFill>
                          <a:schemeClr val="bg2"/>
                        </a:solidFill>
                      </a:endParaRPr>
                    </a:p>
                  </a:txBody>
                  <a:tcPr>
                    <a:solidFill>
                      <a:schemeClr val="accent6">
                        <a:lumMod val="50000"/>
                      </a:schemeClr>
                    </a:solidFill>
                  </a:tcPr>
                </a:tc>
                <a:tc rowSpan="2">
                  <a:txBody>
                    <a:bodyPr/>
                    <a:lstStyle/>
                    <a:p>
                      <a:pPr marL="0" algn="l" defTabSz="914400" rtl="0" eaLnBrk="1" latinLnBrk="0" hangingPunct="1"/>
                      <a:endParaRPr lang="en-US" sz="3200" b="1" kern="1200" dirty="0">
                        <a:solidFill>
                          <a:schemeClr val="accent6">
                            <a:lumMod val="75000"/>
                          </a:schemeClr>
                        </a:solidFill>
                        <a:latin typeface="+mn-lt"/>
                        <a:ea typeface="+mn-ea"/>
                        <a:cs typeface="+mn-cs"/>
                      </a:endParaRPr>
                    </a:p>
                  </a:txBody>
                  <a:tcPr>
                    <a:solidFill>
                      <a:schemeClr val="accent6">
                        <a:lumMod val="50000"/>
                      </a:schemeClr>
                    </a:solidFill>
                  </a:tcPr>
                </a:tc>
                <a:tc rowSpan="2">
                  <a:txBody>
                    <a:bodyPr/>
                    <a:lstStyle/>
                    <a:p>
                      <a:r>
                        <a:rPr lang="en-US" sz="3200" b="0" dirty="0">
                          <a:solidFill>
                            <a:schemeClr val="bg2"/>
                          </a:solidFill>
                        </a:rPr>
                        <a:t>Vigil</a:t>
                      </a:r>
                    </a:p>
                  </a:txBody>
                  <a:tcPr>
                    <a:solidFill>
                      <a:schemeClr val="accent6">
                        <a:lumMod val="20000"/>
                        <a:lumOff val="80000"/>
                      </a:schemeClr>
                    </a:solidFill>
                  </a:tcPr>
                </a:tc>
                <a:tc>
                  <a:txBody>
                    <a:bodyPr/>
                    <a:lstStyle/>
                    <a:p>
                      <a:endParaRPr lang="en-US" sz="3200" dirty="0"/>
                    </a:p>
                  </a:txBody>
                  <a:tcPr>
                    <a:solidFill>
                      <a:srgbClr val="26304F"/>
                    </a:solidFill>
                  </a:tcPr>
                </a:tc>
                <a:extLst>
                  <a:ext uri="{0D108BD9-81ED-4DB2-BD59-A6C34878D82A}">
                    <a16:rowId xmlns:a16="http://schemas.microsoft.com/office/drawing/2014/main" xmlns="" val="10000"/>
                  </a:ext>
                </a:extLst>
              </a:tr>
              <a:tr h="671995">
                <a:tc>
                  <a:txBody>
                    <a:bodyPr/>
                    <a:lstStyle/>
                    <a:p>
                      <a:r>
                        <a:rPr lang="en-US" sz="3200" dirty="0">
                          <a:solidFill>
                            <a:schemeClr val="bg2"/>
                          </a:solidFill>
                        </a:rPr>
                        <a:t>Eve</a:t>
                      </a:r>
                    </a:p>
                  </a:txBody>
                  <a:tcPr>
                    <a:solidFill>
                      <a:schemeClr val="accent6">
                        <a:lumMod val="20000"/>
                        <a:lumOff val="80000"/>
                      </a:schemeClr>
                    </a:solidFill>
                  </a:tcPr>
                </a:tc>
                <a:tc>
                  <a:txBody>
                    <a:bodyPr/>
                    <a:lstStyle/>
                    <a:p>
                      <a:r>
                        <a:rPr lang="en-US" sz="3200" b="0" dirty="0">
                          <a:solidFill>
                            <a:schemeClr val="bg2"/>
                          </a:solidFill>
                        </a:rPr>
                        <a:t>Eve</a:t>
                      </a:r>
                    </a:p>
                  </a:txBody>
                  <a:tcPr>
                    <a:solidFill>
                      <a:schemeClr val="accent6">
                        <a:lumMod val="20000"/>
                        <a:lumOff val="80000"/>
                      </a:schemeClr>
                    </a:solidFill>
                  </a:tcPr>
                </a:tc>
                <a:tc>
                  <a:txBody>
                    <a:bodyPr/>
                    <a:lstStyle/>
                    <a:p>
                      <a:endParaRPr lang="en-US" sz="3200" b="1" dirty="0">
                        <a:solidFill>
                          <a:srgbClr val="FEFDFF"/>
                        </a:solidFill>
                      </a:endParaRPr>
                    </a:p>
                  </a:txBody>
                  <a:tcPr>
                    <a:solidFill>
                      <a:schemeClr val="accent6">
                        <a:lumMod val="50000"/>
                      </a:schemeClr>
                    </a:solidFill>
                  </a:tcPr>
                </a:tc>
                <a:tc>
                  <a:txBody>
                    <a:bodyPr/>
                    <a:lstStyle/>
                    <a:p>
                      <a:r>
                        <a:rPr lang="en-US" sz="3200" b="0" dirty="0">
                          <a:solidFill>
                            <a:schemeClr val="bg2"/>
                          </a:solidFill>
                        </a:rPr>
                        <a:t>Eve</a:t>
                      </a:r>
                    </a:p>
                  </a:txBody>
                  <a:tcPr>
                    <a:solidFill>
                      <a:schemeClr val="accent6">
                        <a:lumMod val="20000"/>
                        <a:lumOff val="80000"/>
                      </a:schemeClr>
                    </a:solidFill>
                  </a:tcPr>
                </a:tc>
                <a:tc vMerge="1">
                  <a:txBody>
                    <a:bodyPr/>
                    <a:lstStyle/>
                    <a:p>
                      <a:endParaRPr lang="en-US" sz="3200" b="0" dirty="0">
                        <a:solidFill>
                          <a:schemeClr val="bg2"/>
                        </a:solidFill>
                      </a:endParaRPr>
                    </a:p>
                  </a:txBody>
                  <a:tcPr>
                    <a:solidFill>
                      <a:schemeClr val="accent6">
                        <a:lumMod val="20000"/>
                        <a:lumOff val="80000"/>
                      </a:schemeClr>
                    </a:solidFill>
                  </a:tcPr>
                </a:tc>
                <a:tc vMerge="1">
                  <a:txBody>
                    <a:bodyPr/>
                    <a:lstStyle/>
                    <a:p>
                      <a:endParaRPr lang="en-US" sz="3200" dirty="0">
                        <a:solidFill>
                          <a:schemeClr val="bg2"/>
                        </a:solidFill>
                      </a:endParaRPr>
                    </a:p>
                  </a:txBody>
                  <a:tcPr>
                    <a:solidFill>
                      <a:schemeClr val="accent6">
                        <a:lumMod val="20000"/>
                        <a:lumOff val="80000"/>
                      </a:schemeClr>
                    </a:solidFill>
                  </a:tcPr>
                </a:tc>
                <a:tc>
                  <a:txBody>
                    <a:bodyPr/>
                    <a:lstStyle/>
                    <a:p>
                      <a:endParaRPr lang="en-US" sz="3200" dirty="0"/>
                    </a:p>
                  </a:txBody>
                  <a:tcPr>
                    <a:solidFill>
                      <a:srgbClr val="26304F"/>
                    </a:solidFill>
                  </a:tcPr>
                </a:tc>
                <a:extLst>
                  <a:ext uri="{0D108BD9-81ED-4DB2-BD59-A6C34878D82A}">
                    <a16:rowId xmlns:a16="http://schemas.microsoft.com/office/drawing/2014/main" xmlns="" val="10001"/>
                  </a:ext>
                </a:extLst>
              </a:tr>
            </a:tbl>
          </a:graphicData>
        </a:graphic>
      </p:graphicFrame>
      <p:sp>
        <p:nvSpPr>
          <p:cNvPr id="10" name="TextBox 9"/>
          <p:cNvSpPr txBox="1"/>
          <p:nvPr/>
        </p:nvSpPr>
        <p:spPr>
          <a:xfrm>
            <a:off x="6095210" y="4085467"/>
            <a:ext cx="1538493" cy="1200329"/>
          </a:xfrm>
          <a:prstGeom prst="rect">
            <a:avLst/>
          </a:prstGeom>
          <a:noFill/>
        </p:spPr>
        <p:txBody>
          <a:bodyPr wrap="square" rtlCol="0">
            <a:spAutoFit/>
          </a:bodyPr>
          <a:lstStyle/>
          <a:p>
            <a:pPr algn="ctr"/>
            <a:r>
              <a:rPr lang="en-US" sz="2400" b="1" dirty="0"/>
              <a:t>Christ Betrayed by Judas</a:t>
            </a:r>
          </a:p>
        </p:txBody>
      </p:sp>
      <p:sp>
        <p:nvSpPr>
          <p:cNvPr id="11" name="TextBox 10"/>
          <p:cNvSpPr txBox="1"/>
          <p:nvPr/>
        </p:nvSpPr>
        <p:spPr>
          <a:xfrm>
            <a:off x="7633704" y="4085467"/>
            <a:ext cx="1459832" cy="1569660"/>
          </a:xfrm>
          <a:prstGeom prst="rect">
            <a:avLst/>
          </a:prstGeom>
          <a:noFill/>
        </p:spPr>
        <p:txBody>
          <a:bodyPr wrap="square" rtlCol="0">
            <a:spAutoFit/>
          </a:bodyPr>
          <a:lstStyle/>
          <a:p>
            <a:pPr algn="ctr"/>
            <a:r>
              <a:rPr lang="en-US" sz="2400" b="1" dirty="0"/>
              <a:t>Covenant </a:t>
            </a:r>
          </a:p>
          <a:p>
            <a:pPr algn="ctr"/>
            <a:r>
              <a:rPr lang="en-US" sz="2400" b="1" dirty="0"/>
              <a:t>Thursday - Mystical Supper </a:t>
            </a:r>
          </a:p>
        </p:txBody>
      </p:sp>
      <p:sp>
        <p:nvSpPr>
          <p:cNvPr id="12" name="TextBox 11"/>
          <p:cNvSpPr txBox="1"/>
          <p:nvPr/>
        </p:nvSpPr>
        <p:spPr>
          <a:xfrm>
            <a:off x="9093536" y="4085467"/>
            <a:ext cx="1459832" cy="2677656"/>
          </a:xfrm>
          <a:prstGeom prst="rect">
            <a:avLst/>
          </a:prstGeom>
          <a:noFill/>
        </p:spPr>
        <p:txBody>
          <a:bodyPr wrap="square" rtlCol="0">
            <a:spAutoFit/>
          </a:bodyPr>
          <a:lstStyle/>
          <a:p>
            <a:pPr algn="ctr"/>
            <a:r>
              <a:rPr lang="en-US" sz="2400" b="1" dirty="0"/>
              <a:t>Good “Great”</a:t>
            </a:r>
          </a:p>
          <a:p>
            <a:pPr algn="ctr"/>
            <a:r>
              <a:rPr lang="en-US" sz="2400" b="1" dirty="0"/>
              <a:t>Friday</a:t>
            </a:r>
          </a:p>
          <a:p>
            <a:pPr algn="ctr"/>
            <a:endParaRPr lang="en-US" sz="2400" b="1" dirty="0"/>
          </a:p>
          <a:p>
            <a:pPr algn="ctr"/>
            <a:r>
              <a:rPr lang="en-US" sz="2400" b="1" dirty="0"/>
              <a:t>Christ Crucified</a:t>
            </a:r>
          </a:p>
          <a:p>
            <a:pPr algn="ctr"/>
            <a:endParaRPr lang="en-US" sz="2400" b="1" dirty="0"/>
          </a:p>
        </p:txBody>
      </p:sp>
      <p:sp>
        <p:nvSpPr>
          <p:cNvPr id="15" name="TextBox 14"/>
          <p:cNvSpPr txBox="1"/>
          <p:nvPr/>
        </p:nvSpPr>
        <p:spPr>
          <a:xfrm>
            <a:off x="10553368" y="4085467"/>
            <a:ext cx="1459832" cy="830997"/>
          </a:xfrm>
          <a:prstGeom prst="rect">
            <a:avLst/>
          </a:prstGeom>
          <a:noFill/>
        </p:spPr>
        <p:txBody>
          <a:bodyPr wrap="square" rtlCol="0">
            <a:spAutoFit/>
          </a:bodyPr>
          <a:lstStyle/>
          <a:p>
            <a:pPr algn="ctr"/>
            <a:r>
              <a:rPr lang="en-US" sz="2400" b="1" dirty="0"/>
              <a:t>Bright Saturday</a:t>
            </a:r>
          </a:p>
        </p:txBody>
      </p:sp>
      <p:pic>
        <p:nvPicPr>
          <p:cNvPr id="14" name="Picture 2" descr="Image result for christ bridegroom icon">
            <a:extLst>
              <a:ext uri="{FF2B5EF4-FFF2-40B4-BE49-F238E27FC236}">
                <a16:creationId xmlns:a16="http://schemas.microsoft.com/office/drawing/2014/main" xmlns="" id="{7A212E81-F48C-4087-858D-806E50CEF9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07" r="29625"/>
          <a:stretch/>
        </p:blipFill>
        <p:spPr bwMode="auto">
          <a:xfrm>
            <a:off x="1" y="0"/>
            <a:ext cx="2803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5494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graphicFrame>
        <p:nvGraphicFramePr>
          <p:cNvPr id="16" name="Table 15"/>
          <p:cNvGraphicFramePr>
            <a:graphicFrameLocks noGrp="1"/>
          </p:cNvGraphicFramePr>
          <p:nvPr>
            <p:extLst>
              <p:ext uri="{D42A27DB-BD31-4B8C-83A1-F6EECF244321}">
                <p14:modId xmlns:p14="http://schemas.microsoft.com/office/powerpoint/2010/main" val="3279474165"/>
              </p:ext>
            </p:extLst>
          </p:nvPr>
        </p:nvGraphicFramePr>
        <p:xfrm>
          <a:off x="3026232" y="1815170"/>
          <a:ext cx="8986971" cy="671995"/>
        </p:xfrm>
        <a:graphic>
          <a:graphicData uri="http://schemas.openxmlformats.org/drawingml/2006/table">
            <a:tbl>
              <a:tblPr firstRow="1" bandRow="1">
                <a:tableStyleId>{5C22544A-7EE6-4342-B048-85BDC9FD1C3A}</a:tableStyleId>
              </a:tblPr>
              <a:tblGrid>
                <a:gridCol w="1283853">
                  <a:extLst>
                    <a:ext uri="{9D8B030D-6E8A-4147-A177-3AD203B41FA5}">
                      <a16:colId xmlns:a16="http://schemas.microsoft.com/office/drawing/2014/main" xmlns="" val="20000"/>
                    </a:ext>
                  </a:extLst>
                </a:gridCol>
                <a:gridCol w="1283853">
                  <a:extLst>
                    <a:ext uri="{9D8B030D-6E8A-4147-A177-3AD203B41FA5}">
                      <a16:colId xmlns:a16="http://schemas.microsoft.com/office/drawing/2014/main" xmlns="" val="20001"/>
                    </a:ext>
                  </a:extLst>
                </a:gridCol>
                <a:gridCol w="1283853">
                  <a:extLst>
                    <a:ext uri="{9D8B030D-6E8A-4147-A177-3AD203B41FA5}">
                      <a16:colId xmlns:a16="http://schemas.microsoft.com/office/drawing/2014/main" xmlns="" val="20002"/>
                    </a:ext>
                  </a:extLst>
                </a:gridCol>
                <a:gridCol w="1283853">
                  <a:extLst>
                    <a:ext uri="{9D8B030D-6E8A-4147-A177-3AD203B41FA5}">
                      <a16:colId xmlns:a16="http://schemas.microsoft.com/office/drawing/2014/main" xmlns="" val="20003"/>
                    </a:ext>
                  </a:extLst>
                </a:gridCol>
                <a:gridCol w="1283853">
                  <a:extLst>
                    <a:ext uri="{9D8B030D-6E8A-4147-A177-3AD203B41FA5}">
                      <a16:colId xmlns:a16="http://schemas.microsoft.com/office/drawing/2014/main" xmlns="" val="20004"/>
                    </a:ext>
                  </a:extLst>
                </a:gridCol>
                <a:gridCol w="1283853">
                  <a:extLst>
                    <a:ext uri="{9D8B030D-6E8A-4147-A177-3AD203B41FA5}">
                      <a16:colId xmlns:a16="http://schemas.microsoft.com/office/drawing/2014/main" xmlns="" val="20005"/>
                    </a:ext>
                  </a:extLst>
                </a:gridCol>
                <a:gridCol w="1283853">
                  <a:extLst>
                    <a:ext uri="{9D8B030D-6E8A-4147-A177-3AD203B41FA5}">
                      <a16:colId xmlns:a16="http://schemas.microsoft.com/office/drawing/2014/main" xmlns="" val="20006"/>
                    </a:ext>
                  </a:extLst>
                </a:gridCol>
              </a:tblGrid>
              <a:tr h="671995">
                <a:tc>
                  <a:txBody>
                    <a:bodyPr/>
                    <a:lstStyle/>
                    <a:p>
                      <a:r>
                        <a:rPr lang="en-US" sz="3200" dirty="0">
                          <a:solidFill>
                            <a:schemeClr val="bg2"/>
                          </a:solidFill>
                        </a:rPr>
                        <a:t>M</a:t>
                      </a:r>
                    </a:p>
                  </a:txBody>
                  <a:tcPr>
                    <a:solidFill>
                      <a:schemeClr val="accent6">
                        <a:lumMod val="40000"/>
                        <a:lumOff val="60000"/>
                      </a:schemeClr>
                    </a:solidFill>
                  </a:tcPr>
                </a:tc>
                <a:tc>
                  <a:txBody>
                    <a:bodyPr/>
                    <a:lstStyle/>
                    <a:p>
                      <a:r>
                        <a:rPr lang="en-US" sz="3200" dirty="0">
                          <a:solidFill>
                            <a:schemeClr val="bg2"/>
                          </a:solidFill>
                        </a:rPr>
                        <a:t>T</a:t>
                      </a:r>
                    </a:p>
                  </a:txBody>
                  <a:tcPr>
                    <a:solidFill>
                      <a:schemeClr val="accent6">
                        <a:lumMod val="40000"/>
                        <a:lumOff val="60000"/>
                      </a:schemeClr>
                    </a:solidFill>
                  </a:tcPr>
                </a:tc>
                <a:tc>
                  <a:txBody>
                    <a:bodyPr/>
                    <a:lstStyle/>
                    <a:p>
                      <a:r>
                        <a:rPr lang="en-US" sz="3200" dirty="0">
                          <a:solidFill>
                            <a:schemeClr val="bg2"/>
                          </a:solidFill>
                        </a:rPr>
                        <a:t>W</a:t>
                      </a:r>
                    </a:p>
                  </a:txBody>
                  <a:tcPr>
                    <a:solidFill>
                      <a:schemeClr val="accent6">
                        <a:lumMod val="40000"/>
                        <a:lumOff val="60000"/>
                      </a:schemeClr>
                    </a:solidFill>
                  </a:tcPr>
                </a:tc>
                <a:tc>
                  <a:txBody>
                    <a:bodyPr/>
                    <a:lstStyle/>
                    <a:p>
                      <a:r>
                        <a:rPr lang="en-US" sz="3200" dirty="0">
                          <a:solidFill>
                            <a:schemeClr val="bg2"/>
                          </a:solidFill>
                        </a:rPr>
                        <a:t>TH</a:t>
                      </a:r>
                    </a:p>
                  </a:txBody>
                  <a:tcPr>
                    <a:solidFill>
                      <a:schemeClr val="accent6">
                        <a:lumMod val="40000"/>
                        <a:lumOff val="60000"/>
                      </a:schemeClr>
                    </a:solidFill>
                  </a:tcPr>
                </a:tc>
                <a:tc>
                  <a:txBody>
                    <a:bodyPr/>
                    <a:lstStyle/>
                    <a:p>
                      <a:r>
                        <a:rPr lang="en-US" sz="3200" dirty="0">
                          <a:solidFill>
                            <a:schemeClr val="bg2"/>
                          </a:solidFill>
                        </a:rPr>
                        <a:t>F</a:t>
                      </a:r>
                    </a:p>
                  </a:txBody>
                  <a:tcPr>
                    <a:solidFill>
                      <a:schemeClr val="accent6">
                        <a:lumMod val="40000"/>
                        <a:lumOff val="60000"/>
                      </a:schemeClr>
                    </a:solidFill>
                  </a:tcPr>
                </a:tc>
                <a:tc>
                  <a:txBody>
                    <a:bodyPr/>
                    <a:lstStyle/>
                    <a:p>
                      <a:r>
                        <a:rPr lang="en-US" sz="3200" dirty="0">
                          <a:solidFill>
                            <a:schemeClr val="bg2"/>
                          </a:solidFill>
                        </a:rPr>
                        <a:t>Sat</a:t>
                      </a:r>
                    </a:p>
                  </a:txBody>
                  <a:tcPr>
                    <a:solidFill>
                      <a:schemeClr val="accent6">
                        <a:lumMod val="40000"/>
                        <a:lumOff val="60000"/>
                      </a:schemeClr>
                    </a:solidFill>
                  </a:tcPr>
                </a:tc>
                <a:tc>
                  <a:txBody>
                    <a:bodyPr/>
                    <a:lstStyle/>
                    <a:p>
                      <a:endParaRPr lang="en-US" sz="3200" dirty="0"/>
                    </a:p>
                  </a:txBody>
                  <a:tcPr>
                    <a:solidFill>
                      <a:srgbClr val="26304F"/>
                    </a:solidFill>
                  </a:tcPr>
                </a:tc>
                <a:extLst>
                  <a:ext uri="{0D108BD9-81ED-4DB2-BD59-A6C34878D82A}">
                    <a16:rowId xmlns:a16="http://schemas.microsoft.com/office/drawing/2014/main" xmlns="" val="10000"/>
                  </a:ext>
                </a:extLst>
              </a:tr>
            </a:tbl>
          </a:graphicData>
        </a:graphic>
      </p:graphicFrame>
      <p:sp>
        <p:nvSpPr>
          <p:cNvPr id="19" name="TextBox 18"/>
          <p:cNvSpPr txBox="1"/>
          <p:nvPr/>
        </p:nvSpPr>
        <p:spPr>
          <a:xfrm>
            <a:off x="3597639" y="1226349"/>
            <a:ext cx="7600011" cy="461665"/>
          </a:xfrm>
          <a:prstGeom prst="rect">
            <a:avLst/>
          </a:prstGeom>
          <a:noFill/>
        </p:spPr>
        <p:txBody>
          <a:bodyPr wrap="square" rtlCol="0">
            <a:spAutoFit/>
          </a:bodyPr>
          <a:lstStyle/>
          <a:p>
            <a:pPr algn="ctr"/>
            <a:r>
              <a:rPr lang="en-US" sz="2400" b="1">
                <a:solidFill>
                  <a:schemeClr val="accent6">
                    <a:lumMod val="40000"/>
                    <a:lumOff val="60000"/>
                  </a:schemeClr>
                </a:solidFill>
              </a:rPr>
              <a:t>Holy Week (aka “Pascha” or Passover Week)</a:t>
            </a:r>
            <a:endParaRPr lang="en-US" sz="2400" b="1" dirty="0">
              <a:solidFill>
                <a:schemeClr val="accent6">
                  <a:lumMod val="40000"/>
                  <a:lumOff val="60000"/>
                </a:schemeClr>
              </a:solidFill>
            </a:endParaRPr>
          </a:p>
        </p:txBody>
      </p:sp>
      <p:sp>
        <p:nvSpPr>
          <p:cNvPr id="15" name="TextBox 14"/>
          <p:cNvSpPr txBox="1"/>
          <p:nvPr/>
        </p:nvSpPr>
        <p:spPr>
          <a:xfrm>
            <a:off x="5122117" y="3013501"/>
            <a:ext cx="4496758" cy="830997"/>
          </a:xfrm>
          <a:prstGeom prst="rect">
            <a:avLst/>
          </a:prstGeom>
          <a:noFill/>
        </p:spPr>
        <p:txBody>
          <a:bodyPr wrap="square" rtlCol="0">
            <a:spAutoFit/>
          </a:bodyPr>
          <a:lstStyle/>
          <a:p>
            <a:pPr algn="ctr"/>
            <a:r>
              <a:rPr lang="en-US" sz="2400" b="1" dirty="0"/>
              <a:t>We commemorate this week nearly EVERY week  of the year</a:t>
            </a:r>
          </a:p>
        </p:txBody>
      </p:sp>
      <p:sp>
        <p:nvSpPr>
          <p:cNvPr id="14" name="Rounded Rectangle 13"/>
          <p:cNvSpPr>
            <a:spLocks noChangeAspect="1"/>
          </p:cNvSpPr>
          <p:nvPr/>
        </p:nvSpPr>
        <p:spPr>
          <a:xfrm>
            <a:off x="5581111" y="4124872"/>
            <a:ext cx="3578770" cy="821709"/>
          </a:xfrm>
          <a:prstGeom prst="roundRect">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4000" kern="0">
                <a:solidFill>
                  <a:srgbClr val="FFFFFF"/>
                </a:solidFill>
                <a:latin typeface="Segoe UI Semibold" panose="020B0702040204020203" pitchFamily="34" charset="0"/>
                <a:ea typeface="Segoe UI" pitchFamily="34" charset="0"/>
                <a:cs typeface="Segoe UI Semibold" panose="020B0702040204020203" pitchFamily="34" charset="0"/>
              </a:rPr>
              <a:t>Wed &amp; Friday</a:t>
            </a:r>
            <a:endParaRPr lang="en-US" sz="2400" kern="0" dirty="0">
              <a:solidFill>
                <a:srgbClr val="FFFFFF"/>
              </a:solidFill>
              <a:latin typeface="Segoe UI Semibold" panose="020B0702040204020203" pitchFamily="34" charset="0"/>
              <a:cs typeface="Segoe UI Semibold" panose="020B0702040204020203" pitchFamily="34" charset="0"/>
            </a:endParaRPr>
          </a:p>
        </p:txBody>
      </p:sp>
      <p:sp>
        <p:nvSpPr>
          <p:cNvPr id="17" name="Rounded Rectangle 16"/>
          <p:cNvSpPr>
            <a:spLocks noChangeAspect="1"/>
          </p:cNvSpPr>
          <p:nvPr/>
        </p:nvSpPr>
        <p:spPr>
          <a:xfrm>
            <a:off x="5581111" y="5204162"/>
            <a:ext cx="3578770" cy="821709"/>
          </a:xfrm>
          <a:prstGeom prst="roundRect">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4000" kern="0" dirty="0">
                <a:solidFill>
                  <a:srgbClr val="FFFFFF"/>
                </a:solidFill>
                <a:latin typeface="Segoe UI Semibold" panose="020B0702040204020203" pitchFamily="34" charset="0"/>
                <a:ea typeface="Segoe UI" pitchFamily="34" charset="0"/>
                <a:cs typeface="Segoe UI Semibold" panose="020B0702040204020203" pitchFamily="34" charset="0"/>
              </a:rPr>
              <a:t>Thurs &amp; Sun</a:t>
            </a:r>
            <a:endParaRPr lang="en-US" sz="2400" kern="0" dirty="0">
              <a:solidFill>
                <a:srgbClr val="FFFFFF"/>
              </a:solidFill>
              <a:latin typeface="Segoe UI Semibold" panose="020B0702040204020203" pitchFamily="34" charset="0"/>
              <a:cs typeface="Segoe UI Semibold" panose="020B0702040204020203" pitchFamily="34" charset="0"/>
            </a:endParaRPr>
          </a:p>
        </p:txBody>
      </p:sp>
      <p:pic>
        <p:nvPicPr>
          <p:cNvPr id="9" name="Picture 2" descr="Image result for christ bridegroom icon">
            <a:extLst>
              <a:ext uri="{FF2B5EF4-FFF2-40B4-BE49-F238E27FC236}">
                <a16:creationId xmlns:a16="http://schemas.microsoft.com/office/drawing/2014/main" xmlns="" id="{DA5DC9EA-E8B5-495A-B3C8-F855432342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07" r="29625"/>
          <a:stretch/>
        </p:blipFill>
        <p:spPr bwMode="auto">
          <a:xfrm>
            <a:off x="1" y="0"/>
            <a:ext cx="2803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636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ppt_w</p:attrName>
                                        </p:attrNameLst>
                                      </p:cBhvr>
                                      <p:tavLst>
                                        <p:tav tm="0">
                                          <p:val>
                                            <p:fltVal val="0"/>
                                          </p:val>
                                        </p:tav>
                                        <p:tav tm="100000">
                                          <p:val>
                                            <p:strVal val="#ppt_w"/>
                                          </p:val>
                                        </p:tav>
                                      </p:tavLst>
                                    </p:anim>
                                    <p:anim calcmode="lin" valueType="num">
                                      <p:cBhvr>
                                        <p:cTn id="8" dur="250" fill="hold"/>
                                        <p:tgtEl>
                                          <p:spTgt spid="14"/>
                                        </p:tgtEl>
                                        <p:attrNameLst>
                                          <p:attrName>ppt_h</p:attrName>
                                        </p:attrNameLst>
                                      </p:cBhvr>
                                      <p:tavLst>
                                        <p:tav tm="0">
                                          <p:val>
                                            <p:fltVal val="0"/>
                                          </p:val>
                                        </p:tav>
                                        <p:tav tm="100000">
                                          <p:val>
                                            <p:strVal val="#ppt_h"/>
                                          </p:val>
                                        </p:tav>
                                      </p:tavLst>
                                    </p:anim>
                                    <p:animEffect transition="in" filter="fade">
                                      <p:cBhvr>
                                        <p:cTn id="9" dur="250"/>
                                        <p:tgtEl>
                                          <p:spTgt spid="14"/>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250" fill="hold"/>
                                        <p:tgtEl>
                                          <p:spTgt spid="17"/>
                                        </p:tgtEl>
                                        <p:attrNameLst>
                                          <p:attrName>ppt_w</p:attrName>
                                        </p:attrNameLst>
                                      </p:cBhvr>
                                      <p:tavLst>
                                        <p:tav tm="0">
                                          <p:val>
                                            <p:fltVal val="0"/>
                                          </p:val>
                                        </p:tav>
                                        <p:tav tm="100000">
                                          <p:val>
                                            <p:strVal val="#ppt_w"/>
                                          </p:val>
                                        </p:tav>
                                      </p:tavLst>
                                    </p:anim>
                                    <p:anim calcmode="lin" valueType="num">
                                      <p:cBhvr>
                                        <p:cTn id="13" dur="250" fill="hold"/>
                                        <p:tgtEl>
                                          <p:spTgt spid="17"/>
                                        </p:tgtEl>
                                        <p:attrNameLst>
                                          <p:attrName>ppt_h</p:attrName>
                                        </p:attrNameLst>
                                      </p:cBhvr>
                                      <p:tavLst>
                                        <p:tav tm="0">
                                          <p:val>
                                            <p:fltVal val="0"/>
                                          </p:val>
                                        </p:tav>
                                        <p:tav tm="100000">
                                          <p:val>
                                            <p:strVal val="#ppt_h"/>
                                          </p:val>
                                        </p:tav>
                                      </p:tavLst>
                                    </p:anim>
                                    <p:animEffect transition="in" filter="fade">
                                      <p:cBhvr>
                                        <p:cTn id="14"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413"/>
            <a:ext cx="12192000" cy="6851587"/>
          </a:xfrm>
          <a:prstGeom prst="rect">
            <a:avLst/>
          </a:prstGeom>
        </p:spPr>
      </p:pic>
      <p:sp>
        <p:nvSpPr>
          <p:cNvPr id="8" name="Rectangle 7"/>
          <p:cNvSpPr/>
          <p:nvPr/>
        </p:nvSpPr>
        <p:spPr>
          <a:xfrm>
            <a:off x="2352" y="6413"/>
            <a:ext cx="12189648" cy="6860848"/>
          </a:xfrm>
          <a:prstGeom prst="rect">
            <a:avLst/>
          </a:prstGeom>
          <a:solidFill>
            <a:srgbClr val="0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defRPr/>
            </a:pPr>
            <a:endParaRPr lang="en-US" sz="1765" kern="0" dirty="0">
              <a:solidFill>
                <a:srgbClr val="FFFFFF"/>
              </a:solidFill>
              <a:latin typeface="Segoe UI Semilight"/>
            </a:endParaRPr>
          </a:p>
        </p:txBody>
      </p:sp>
      <p:sp>
        <p:nvSpPr>
          <p:cNvPr id="12" name="Title 3"/>
          <p:cNvSpPr txBox="1">
            <a:spLocks/>
          </p:cNvSpPr>
          <p:nvPr/>
        </p:nvSpPr>
        <p:spPr>
          <a:xfrm>
            <a:off x="406129" y="-702781"/>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Holy Week</a:t>
            </a:r>
          </a:p>
        </p:txBody>
      </p:sp>
      <p:sp>
        <p:nvSpPr>
          <p:cNvPr id="9" name="Title 1"/>
          <p:cNvSpPr txBox="1">
            <a:spLocks/>
          </p:cNvSpPr>
          <p:nvPr/>
        </p:nvSpPr>
        <p:spPr>
          <a:xfrm>
            <a:off x="3751868" y="3535329"/>
            <a:ext cx="4685911" cy="1200329"/>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7200" dirty="0">
                <a:solidFill>
                  <a:schemeClr val="accent5">
                    <a:lumMod val="60000"/>
                    <a:lumOff val="40000"/>
                  </a:schemeClr>
                </a:solidFill>
              </a:rPr>
              <a:t>The Past</a:t>
            </a:r>
          </a:p>
        </p:txBody>
      </p:sp>
    </p:spTree>
    <p:extLst>
      <p:ext uri="{BB962C8B-B14F-4D97-AF65-F5344CB8AC3E}">
        <p14:creationId xmlns:p14="http://schemas.microsoft.com/office/powerpoint/2010/main" val="26499185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100000" fill="hold" grpId="1" nodeType="withEffect">
                                  <p:stCondLst>
                                    <p:cond delay="0"/>
                                  </p:stCondLst>
                                  <p:childTnLst>
                                    <p:animMotion origin="layout" path="M -0.00313 0.06042 L -0.00039 -0.07292 " pathEditMode="relative" rAng="0" ptsTypes="AA">
                                      <p:cBhvr>
                                        <p:cTn id="9" dur="600" spd="-100000" fill="hold"/>
                                        <p:tgtEl>
                                          <p:spTgt spid="9"/>
                                        </p:tgtEl>
                                        <p:attrNameLst>
                                          <p:attrName>ppt_x</p:attrName>
                                          <p:attrName>ppt_y</p:attrName>
                                        </p:attrNameLst>
                                      </p:cBhvr>
                                      <p:rCtr x="130"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0" name="Rectangle 49"/>
          <p:cNvSpPr/>
          <p:nvPr/>
        </p:nvSpPr>
        <p:spPr bwMode="auto">
          <a:xfrm>
            <a:off x="4352039" y="2757353"/>
            <a:ext cx="3161350"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a:t>“After </a:t>
            </a:r>
            <a:r>
              <a:rPr lang="en-US" sz="2400" dirty="0"/>
              <a:t>the week of the passion, do not neglect to fast on the fourth and </a:t>
            </a:r>
            <a:r>
              <a:rPr lang="en-US" sz="2400"/>
              <a:t>sixth days” </a:t>
            </a:r>
            <a:endParaRPr lang="en-US" sz="2400" dirty="0"/>
          </a:p>
          <a:p>
            <a:pPr algn="ctr" defTabSz="913927" fontAlgn="base">
              <a:spcBef>
                <a:spcPct val="0"/>
              </a:spcBef>
              <a:spcAft>
                <a:spcPct val="0"/>
              </a:spcAft>
              <a:defRPr/>
            </a:pP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St. Ignatius</a:t>
            </a:r>
          </a:p>
        </p:txBody>
      </p:sp>
      <p:sp>
        <p:nvSpPr>
          <p:cNvPr id="51" name="Rectangle 50"/>
          <p:cNvSpPr/>
          <p:nvPr/>
        </p:nvSpPr>
        <p:spPr bwMode="auto">
          <a:xfrm>
            <a:off x="251435" y="2263498"/>
            <a:ext cx="3822492"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Different places commemorated it differently.</a:t>
            </a:r>
          </a:p>
          <a:p>
            <a:pPr algn="ctr" defTabSz="913927" fontAlgn="base">
              <a:spcBef>
                <a:spcPct val="0"/>
              </a:spcBef>
              <a:spcAft>
                <a:spcPct val="0"/>
              </a:spcAft>
              <a:defRPr/>
            </a:pP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Some a few days</a:t>
            </a:r>
          </a:p>
          <a:p>
            <a:pPr algn="ctr" defTabSz="913927" fontAlgn="base">
              <a:spcBef>
                <a:spcPct val="0"/>
              </a:spcBef>
              <a:spcAft>
                <a:spcPct val="0"/>
              </a:spcAft>
              <a:defRPr/>
            </a:pP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Some the entire week.</a:t>
            </a:r>
          </a:p>
          <a:p>
            <a:pPr algn="ctr" defTabSz="913927" fontAlgn="base">
              <a:spcBef>
                <a:spcPct val="0"/>
              </a:spcBef>
              <a:spcAft>
                <a:spcPct val="0"/>
              </a:spcAft>
              <a:defRPr/>
            </a:pP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Eventually by Council of </a:t>
            </a:r>
            <a:r>
              <a:rPr lang="en-US" sz="23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Nicea</a:t>
            </a: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all jurisdictions commemorated the entire week.</a:t>
            </a:r>
          </a:p>
        </p:txBody>
      </p:sp>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6" name="Oval 5"/>
          <p:cNvSpPr>
            <a:spLocks noChangeAspect="1"/>
          </p:cNvSpPr>
          <p:nvPr/>
        </p:nvSpPr>
        <p:spPr>
          <a:xfrm>
            <a:off x="1613488" y="5292381"/>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Early </a:t>
            </a:r>
          </a:p>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Church</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58" name="Oval 57"/>
          <p:cNvSpPr>
            <a:spLocks noChangeAspect="1"/>
          </p:cNvSpPr>
          <p:nvPr/>
        </p:nvSpPr>
        <p:spPr>
          <a:xfrm>
            <a:off x="5380156" y="5270946"/>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100</a:t>
            </a:r>
          </a:p>
        </p:txBody>
      </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14" name="Rectangle 13"/>
          <p:cNvSpPr/>
          <p:nvPr/>
        </p:nvSpPr>
        <p:spPr bwMode="auto">
          <a:xfrm>
            <a:off x="7961175" y="1946947"/>
            <a:ext cx="3904254"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marL="234950"/>
            <a:r>
              <a:rPr lang="en-US" sz="2400" dirty="0"/>
              <a:t>“But He commanded us to fast on the </a:t>
            </a:r>
            <a:r>
              <a:rPr lang="en-US" sz="2400" dirty="0">
                <a:solidFill>
                  <a:srgbClr val="F2E2AB"/>
                </a:solidFill>
              </a:rPr>
              <a:t>fourth</a:t>
            </a:r>
            <a:r>
              <a:rPr lang="en-US" sz="2400" dirty="0">
                <a:solidFill>
                  <a:schemeClr val="accent6">
                    <a:lumMod val="20000"/>
                    <a:lumOff val="80000"/>
                  </a:schemeClr>
                </a:solidFill>
              </a:rPr>
              <a:t> </a:t>
            </a:r>
            <a:r>
              <a:rPr lang="en-US" sz="2400" dirty="0"/>
              <a:t>and sixth days of the week; the former on account of His being </a:t>
            </a:r>
            <a:r>
              <a:rPr lang="en-US" sz="2400" dirty="0">
                <a:solidFill>
                  <a:srgbClr val="F2E2AB"/>
                </a:solidFill>
              </a:rPr>
              <a:t>betrayed</a:t>
            </a:r>
            <a:r>
              <a:rPr lang="en-US" sz="2400" dirty="0"/>
              <a:t>, and the latter on account of His </a:t>
            </a:r>
            <a:r>
              <a:rPr lang="en-US" sz="2400" dirty="0">
                <a:solidFill>
                  <a:srgbClr val="F2E2AB"/>
                </a:solidFill>
              </a:rPr>
              <a:t>passion</a:t>
            </a:r>
            <a:r>
              <a:rPr lang="en-US" sz="2400" dirty="0"/>
              <a:t>.”</a:t>
            </a:r>
          </a:p>
          <a:p>
            <a:pPr algn="ctr" defTabSz="913927" fontAlgn="base">
              <a:spcBef>
                <a:spcPct val="0"/>
              </a:spcBef>
              <a:spcAft>
                <a:spcPct val="0"/>
              </a:spcAft>
              <a:defRPr/>
            </a:pP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3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Didascalia</a:t>
            </a:r>
            <a:endPar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Oval 14"/>
          <p:cNvSpPr>
            <a:spLocks noChangeAspect="1"/>
          </p:cNvSpPr>
          <p:nvPr/>
        </p:nvSpPr>
        <p:spPr>
          <a:xfrm>
            <a:off x="9224045" y="5270946"/>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230</a:t>
            </a:r>
          </a:p>
        </p:txBody>
      </p:sp>
    </p:spTree>
    <p:extLst>
      <p:ext uri="{BB962C8B-B14F-4D97-AF65-F5344CB8AC3E}">
        <p14:creationId xmlns:p14="http://schemas.microsoft.com/office/powerpoint/2010/main" val="239669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path" presetSubtype="0" decel="100000" fill="hold" grpId="1" nodeType="withEffect">
                                  <p:stCondLst>
                                    <p:cond delay="0"/>
                                  </p:stCondLst>
                                  <p:childTnLst>
                                    <p:animMotion origin="layout" path="M -4.16667E-7 -1.11111E-6 L -0.00052 -0.11829 " pathEditMode="relative" rAng="0" ptsTypes="AA">
                                      <p:cBhvr>
                                        <p:cTn id="9" dur="600" spd="-100000" fill="hold"/>
                                        <p:tgtEl>
                                          <p:spTgt spid="23"/>
                                        </p:tgtEl>
                                        <p:attrNameLst>
                                          <p:attrName>ppt_x</p:attrName>
                                          <p:attrName>ppt_y</p:attrName>
                                        </p:attrNameLst>
                                      </p:cBhvr>
                                      <p:rCtr x="-26" y="-5926"/>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8"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800" fill="hold"/>
                                        <p:tgtEl>
                                          <p:spTgt spid="2"/>
                                        </p:tgtEl>
                                        <p:attrNameLst>
                                          <p:attrName>ppt_x</p:attrName>
                                        </p:attrNameLst>
                                      </p:cBhvr>
                                      <p:tavLst>
                                        <p:tav tm="0">
                                          <p:val>
                                            <p:strVal val="0-#ppt_w/2"/>
                                          </p:val>
                                        </p:tav>
                                        <p:tav tm="100000">
                                          <p:val>
                                            <p:strVal val="#ppt_x"/>
                                          </p:val>
                                        </p:tav>
                                      </p:tavLst>
                                    </p:anim>
                                    <p:anim calcmode="lin" valueType="num">
                                      <p:cBhvr additive="base">
                                        <p:cTn id="15" dur="800" fill="hold"/>
                                        <p:tgtEl>
                                          <p:spTgt spid="2"/>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50" fill="hold"/>
                                        <p:tgtEl>
                                          <p:spTgt spid="6"/>
                                        </p:tgtEl>
                                        <p:attrNameLst>
                                          <p:attrName>ppt_w</p:attrName>
                                        </p:attrNameLst>
                                      </p:cBhvr>
                                      <p:tavLst>
                                        <p:tav tm="0">
                                          <p:val>
                                            <p:fltVal val="0"/>
                                          </p:val>
                                        </p:tav>
                                        <p:tav tm="100000">
                                          <p:val>
                                            <p:strVal val="#ppt_w"/>
                                          </p:val>
                                        </p:tav>
                                      </p:tavLst>
                                    </p:anim>
                                    <p:anim calcmode="lin" valueType="num">
                                      <p:cBhvr>
                                        <p:cTn id="19" dur="250" fill="hold"/>
                                        <p:tgtEl>
                                          <p:spTgt spid="6"/>
                                        </p:tgtEl>
                                        <p:attrNameLst>
                                          <p:attrName>ppt_h</p:attrName>
                                        </p:attrNameLst>
                                      </p:cBhvr>
                                      <p:tavLst>
                                        <p:tav tm="0">
                                          <p:val>
                                            <p:fltVal val="0"/>
                                          </p:val>
                                        </p:tav>
                                        <p:tav tm="100000">
                                          <p:val>
                                            <p:strVal val="#ppt_h"/>
                                          </p:val>
                                        </p:tav>
                                      </p:tavLst>
                                    </p:anim>
                                    <p:animEffect transition="in" filter="fade">
                                      <p:cBhvr>
                                        <p:cTn id="20" dur="250"/>
                                        <p:tgtEl>
                                          <p:spTgt spid="6"/>
                                        </p:tgtEl>
                                      </p:cBhvr>
                                    </p:animEffect>
                                  </p:childTnLst>
                                </p:cTn>
                              </p:par>
                              <p:par>
                                <p:cTn id="21" presetID="10" presetClass="entr" presetSubtype="0" fill="hold" grpId="0" nodeType="withEffect">
                                  <p:stCondLst>
                                    <p:cond delay="1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250"/>
                                        <p:tgtEl>
                                          <p:spTgt spid="51"/>
                                        </p:tgtEl>
                                      </p:cBhvr>
                                    </p:animEffect>
                                  </p:childTnLst>
                                </p:cTn>
                              </p:par>
                              <p:par>
                                <p:cTn id="24" presetID="42" presetClass="path" presetSubtype="0" decel="100000" fill="hold" grpId="1" nodeType="withEffect">
                                  <p:stCondLst>
                                    <p:cond delay="100"/>
                                  </p:stCondLst>
                                  <p:childTnLst>
                                    <p:animMotion origin="layout" path="M -3.75E-6 4.81481E-6 L -3.75E-6 -0.08172 " pathEditMode="relative" rAng="0" ptsTypes="AA">
                                      <p:cBhvr>
                                        <p:cTn id="25" dur="750" spd="-100000" fill="hold"/>
                                        <p:tgtEl>
                                          <p:spTgt spid="51"/>
                                        </p:tgtEl>
                                        <p:attrNameLst>
                                          <p:attrName>ppt_x</p:attrName>
                                          <p:attrName>ppt_y</p:attrName>
                                        </p:attrNameLst>
                                      </p:cBhvr>
                                      <p:rCtr x="0" y="-4097"/>
                                    </p:animMotion>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250" fill="hold"/>
                                        <p:tgtEl>
                                          <p:spTgt spid="58"/>
                                        </p:tgtEl>
                                        <p:attrNameLst>
                                          <p:attrName>ppt_w</p:attrName>
                                        </p:attrNameLst>
                                      </p:cBhvr>
                                      <p:tavLst>
                                        <p:tav tm="0">
                                          <p:val>
                                            <p:fltVal val="0"/>
                                          </p:val>
                                        </p:tav>
                                        <p:tav tm="100000">
                                          <p:val>
                                            <p:strVal val="#ppt_w"/>
                                          </p:val>
                                        </p:tav>
                                      </p:tavLst>
                                    </p:anim>
                                    <p:anim calcmode="lin" valueType="num">
                                      <p:cBhvr>
                                        <p:cTn id="31" dur="250" fill="hold"/>
                                        <p:tgtEl>
                                          <p:spTgt spid="58"/>
                                        </p:tgtEl>
                                        <p:attrNameLst>
                                          <p:attrName>ppt_h</p:attrName>
                                        </p:attrNameLst>
                                      </p:cBhvr>
                                      <p:tavLst>
                                        <p:tav tm="0">
                                          <p:val>
                                            <p:fltVal val="0"/>
                                          </p:val>
                                        </p:tav>
                                        <p:tav tm="100000">
                                          <p:val>
                                            <p:strVal val="#ppt_h"/>
                                          </p:val>
                                        </p:tav>
                                      </p:tavLst>
                                    </p:anim>
                                    <p:animEffect transition="in" filter="fade">
                                      <p:cBhvr>
                                        <p:cTn id="32" dur="250"/>
                                        <p:tgtEl>
                                          <p:spTgt spid="58"/>
                                        </p:tgtEl>
                                      </p:cBhvr>
                                    </p:animEffect>
                                  </p:childTnLst>
                                </p:cTn>
                              </p:par>
                              <p:par>
                                <p:cTn id="33" presetID="10" presetClass="entr" presetSubtype="0" fill="hold" grpId="0" nodeType="withEffect">
                                  <p:stCondLst>
                                    <p:cond delay="2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250"/>
                                        <p:tgtEl>
                                          <p:spTgt spid="50"/>
                                        </p:tgtEl>
                                      </p:cBhvr>
                                    </p:animEffect>
                                  </p:childTnLst>
                                </p:cTn>
                              </p:par>
                              <p:par>
                                <p:cTn id="36" presetID="42" presetClass="path" presetSubtype="0" decel="100000" fill="hold" grpId="1" nodeType="withEffect">
                                  <p:stCondLst>
                                    <p:cond delay="200"/>
                                  </p:stCondLst>
                                  <p:childTnLst>
                                    <p:animMotion origin="layout" path="M 1.45833E-6 4.07407E-6 L 0.00091 -0.08125 " pathEditMode="relative" rAng="0" ptsTypes="AA">
                                      <p:cBhvr>
                                        <p:cTn id="37" dur="750" spd="-100000" fill="hold"/>
                                        <p:tgtEl>
                                          <p:spTgt spid="50"/>
                                        </p:tgtEl>
                                        <p:attrNameLst>
                                          <p:attrName>ppt_x</p:attrName>
                                          <p:attrName>ppt_y</p:attrName>
                                        </p:attrNameLst>
                                      </p:cBhvr>
                                      <p:rCtr x="39" y="-4074"/>
                                    </p:animMotion>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250" fill="hold"/>
                                        <p:tgtEl>
                                          <p:spTgt spid="15"/>
                                        </p:tgtEl>
                                        <p:attrNameLst>
                                          <p:attrName>ppt_w</p:attrName>
                                        </p:attrNameLst>
                                      </p:cBhvr>
                                      <p:tavLst>
                                        <p:tav tm="0">
                                          <p:val>
                                            <p:fltVal val="0"/>
                                          </p:val>
                                        </p:tav>
                                        <p:tav tm="100000">
                                          <p:val>
                                            <p:strVal val="#ppt_w"/>
                                          </p:val>
                                        </p:tav>
                                      </p:tavLst>
                                    </p:anim>
                                    <p:anim calcmode="lin" valueType="num">
                                      <p:cBhvr>
                                        <p:cTn id="43" dur="250" fill="hold"/>
                                        <p:tgtEl>
                                          <p:spTgt spid="15"/>
                                        </p:tgtEl>
                                        <p:attrNameLst>
                                          <p:attrName>ppt_h</p:attrName>
                                        </p:attrNameLst>
                                      </p:cBhvr>
                                      <p:tavLst>
                                        <p:tav tm="0">
                                          <p:val>
                                            <p:fltVal val="0"/>
                                          </p:val>
                                        </p:tav>
                                        <p:tav tm="100000">
                                          <p:val>
                                            <p:strVal val="#ppt_h"/>
                                          </p:val>
                                        </p:tav>
                                      </p:tavLst>
                                    </p:anim>
                                    <p:animEffect transition="in" filter="fade">
                                      <p:cBhvr>
                                        <p:cTn id="44" dur="250"/>
                                        <p:tgtEl>
                                          <p:spTgt spid="15"/>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50"/>
                                        <p:tgtEl>
                                          <p:spTgt spid="14"/>
                                        </p:tgtEl>
                                      </p:cBhvr>
                                    </p:animEffect>
                                  </p:childTnLst>
                                </p:cTn>
                              </p:par>
                              <p:par>
                                <p:cTn id="48" presetID="42" presetClass="path" presetSubtype="0" decel="100000" fill="hold" grpId="1" nodeType="withEffect">
                                  <p:stCondLst>
                                    <p:cond delay="200"/>
                                  </p:stCondLst>
                                  <p:childTnLst>
                                    <p:animMotion origin="layout" path="M -8.33333E-7 -3.7037E-7 L 0.00091 -0.08125 " pathEditMode="relative" rAng="0" ptsTypes="AA">
                                      <p:cBhvr>
                                        <p:cTn id="49" dur="750" spd="-100000" fill="hold"/>
                                        <p:tgtEl>
                                          <p:spTgt spid="14"/>
                                        </p:tgtEl>
                                        <p:attrNameLst>
                                          <p:attrName>ppt_x</p:attrName>
                                          <p:attrName>ppt_y</p:attrName>
                                        </p:attrNameLst>
                                      </p:cBhvr>
                                      <p:rCtr x="39"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51" grpId="0"/>
      <p:bldP spid="51" grpId="1"/>
      <p:bldP spid="6" grpId="0" animBg="1"/>
      <p:bldP spid="58" grpId="0" animBg="1"/>
      <p:bldP spid="23" grpId="0"/>
      <p:bldP spid="23" grpId="1"/>
      <p:bldP spid="14" grpId="0"/>
      <p:bldP spid="14" grpId="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0" name="Rectangle 49"/>
          <p:cNvSpPr/>
          <p:nvPr/>
        </p:nvSpPr>
        <p:spPr bwMode="auto">
          <a:xfrm>
            <a:off x="4352039" y="1679994"/>
            <a:ext cx="7551903"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marL="234950"/>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Pope Gabriel, 70th Pope, with the help of monks from the St. </a:t>
            </a:r>
            <a:r>
              <a:rPr lang="en-US" sz="24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Macarius</a:t>
            </a: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monastery:</a:t>
            </a:r>
          </a:p>
          <a:p>
            <a:pPr marL="234950" algn="ct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marL="234950" algn="ct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Shortened the Pascha services</a:t>
            </a:r>
          </a:p>
          <a:p>
            <a:pPr marL="234950" algn="ct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Organized and arranged rubrics of the readings</a:t>
            </a:r>
          </a:p>
          <a:p>
            <a:pPr marL="234950" algn="ct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Shortened the total amount of readings</a:t>
            </a:r>
          </a:p>
          <a:p>
            <a:pPr marL="234950" algn="ct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Selected suitable Old and New testament readings </a:t>
            </a:r>
          </a:p>
          <a:p>
            <a:pPr marL="234950" algn="ct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Divided the service in 5 morning and evening hours</a:t>
            </a:r>
            <a:endPar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1" name="Rectangle 50"/>
          <p:cNvSpPr/>
          <p:nvPr/>
        </p:nvSpPr>
        <p:spPr bwMode="auto">
          <a:xfrm>
            <a:off x="203468" y="3429000"/>
            <a:ext cx="3822492"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St. Athanasius writes Festal Letter describing Pascha fast as being 6 days long.</a:t>
            </a:r>
          </a:p>
        </p:txBody>
      </p:sp>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6" name="Oval 5"/>
          <p:cNvSpPr>
            <a:spLocks noChangeAspect="1"/>
          </p:cNvSpPr>
          <p:nvPr/>
        </p:nvSpPr>
        <p:spPr>
          <a:xfrm>
            <a:off x="1613488" y="5292381"/>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330</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58" name="Oval 57"/>
          <p:cNvSpPr>
            <a:spLocks noChangeAspect="1"/>
          </p:cNvSpPr>
          <p:nvPr/>
        </p:nvSpPr>
        <p:spPr>
          <a:xfrm>
            <a:off x="8060352" y="5270946"/>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1140</a:t>
            </a:r>
          </a:p>
        </p:txBody>
      </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Tree>
    <p:extLst>
      <p:ext uri="{BB962C8B-B14F-4D97-AF65-F5344CB8AC3E}">
        <p14:creationId xmlns:p14="http://schemas.microsoft.com/office/powerpoint/2010/main" val="298145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50" fill="hold"/>
                                        <p:tgtEl>
                                          <p:spTgt spid="6"/>
                                        </p:tgtEl>
                                        <p:attrNameLst>
                                          <p:attrName>ppt_w</p:attrName>
                                        </p:attrNameLst>
                                      </p:cBhvr>
                                      <p:tavLst>
                                        <p:tav tm="0">
                                          <p:val>
                                            <p:fltVal val="0"/>
                                          </p:val>
                                        </p:tav>
                                        <p:tav tm="100000">
                                          <p:val>
                                            <p:strVal val="#ppt_w"/>
                                          </p:val>
                                        </p:tav>
                                      </p:tavLst>
                                    </p:anim>
                                    <p:anim calcmode="lin" valueType="num">
                                      <p:cBhvr>
                                        <p:cTn id="12" dur="250" fill="hold"/>
                                        <p:tgtEl>
                                          <p:spTgt spid="6"/>
                                        </p:tgtEl>
                                        <p:attrNameLst>
                                          <p:attrName>ppt_h</p:attrName>
                                        </p:attrNameLst>
                                      </p:cBhvr>
                                      <p:tavLst>
                                        <p:tav tm="0">
                                          <p:val>
                                            <p:fltVal val="0"/>
                                          </p:val>
                                        </p:tav>
                                        <p:tav tm="100000">
                                          <p:val>
                                            <p:strVal val="#ppt_h"/>
                                          </p:val>
                                        </p:tav>
                                      </p:tavLst>
                                    </p:anim>
                                    <p:animEffect transition="in" filter="fade">
                                      <p:cBhvr>
                                        <p:cTn id="13" dur="250"/>
                                        <p:tgtEl>
                                          <p:spTgt spid="6"/>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250"/>
                                        <p:tgtEl>
                                          <p:spTgt spid="51"/>
                                        </p:tgtEl>
                                      </p:cBhvr>
                                    </p:animEffect>
                                  </p:childTnLst>
                                </p:cTn>
                              </p:par>
                              <p:par>
                                <p:cTn id="17" presetID="42" presetClass="path" presetSubtype="0" decel="100000" fill="hold" grpId="1" nodeType="withEffect">
                                  <p:stCondLst>
                                    <p:cond delay="100"/>
                                  </p:stCondLst>
                                  <p:childTnLst>
                                    <p:animMotion origin="layout" path="M 2.5E-6 -2.59259E-6 L 2.5E-6 -0.08171 " pathEditMode="relative" rAng="0" ptsTypes="AA">
                                      <p:cBhvr>
                                        <p:cTn id="18" dur="750" spd="-100000" fill="hold"/>
                                        <p:tgtEl>
                                          <p:spTgt spid="51"/>
                                        </p:tgtEl>
                                        <p:attrNameLst>
                                          <p:attrName>ppt_x</p:attrName>
                                          <p:attrName>ppt_y</p:attrName>
                                        </p:attrNameLst>
                                      </p:cBhvr>
                                      <p:rCtr x="0" y="-4097"/>
                                    </p:animMotion>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250" fill="hold"/>
                                        <p:tgtEl>
                                          <p:spTgt spid="58"/>
                                        </p:tgtEl>
                                        <p:attrNameLst>
                                          <p:attrName>ppt_w</p:attrName>
                                        </p:attrNameLst>
                                      </p:cBhvr>
                                      <p:tavLst>
                                        <p:tav tm="0">
                                          <p:val>
                                            <p:fltVal val="0"/>
                                          </p:val>
                                        </p:tav>
                                        <p:tav tm="100000">
                                          <p:val>
                                            <p:strVal val="#ppt_w"/>
                                          </p:val>
                                        </p:tav>
                                      </p:tavLst>
                                    </p:anim>
                                    <p:anim calcmode="lin" valueType="num">
                                      <p:cBhvr>
                                        <p:cTn id="24" dur="250" fill="hold"/>
                                        <p:tgtEl>
                                          <p:spTgt spid="58"/>
                                        </p:tgtEl>
                                        <p:attrNameLst>
                                          <p:attrName>ppt_h</p:attrName>
                                        </p:attrNameLst>
                                      </p:cBhvr>
                                      <p:tavLst>
                                        <p:tav tm="0">
                                          <p:val>
                                            <p:fltVal val="0"/>
                                          </p:val>
                                        </p:tav>
                                        <p:tav tm="100000">
                                          <p:val>
                                            <p:strVal val="#ppt_h"/>
                                          </p:val>
                                        </p:tav>
                                      </p:tavLst>
                                    </p:anim>
                                    <p:animEffect transition="in" filter="fade">
                                      <p:cBhvr>
                                        <p:cTn id="25" dur="250"/>
                                        <p:tgtEl>
                                          <p:spTgt spid="58"/>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250"/>
                                        <p:tgtEl>
                                          <p:spTgt spid="50"/>
                                        </p:tgtEl>
                                      </p:cBhvr>
                                    </p:animEffect>
                                  </p:childTnLst>
                                </p:cTn>
                              </p:par>
                              <p:par>
                                <p:cTn id="29" presetID="42" presetClass="path" presetSubtype="0" decel="100000" fill="hold" grpId="1" nodeType="withEffect">
                                  <p:stCondLst>
                                    <p:cond delay="200"/>
                                  </p:stCondLst>
                                  <p:childTnLst>
                                    <p:animMotion origin="layout" path="M 3.33333E-6 0 L 0.00091 -0.08125 " pathEditMode="relative" rAng="0" ptsTypes="AA">
                                      <p:cBhvr>
                                        <p:cTn id="30" dur="750" spd="-100000" fill="hold"/>
                                        <p:tgtEl>
                                          <p:spTgt spid="50"/>
                                        </p:tgtEl>
                                        <p:attrNameLst>
                                          <p:attrName>ppt_x</p:attrName>
                                          <p:attrName>ppt_y</p:attrName>
                                        </p:attrNameLst>
                                      </p:cBhvr>
                                      <p:rCtr x="39"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51" grpId="0"/>
      <p:bldP spid="51" grpId="1"/>
      <p:bldP spid="6" grpId="0" animBg="1"/>
      <p:bldP spid="5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6" name="Oval 5"/>
          <p:cNvSpPr>
            <a:spLocks noChangeAspect="1"/>
          </p:cNvSpPr>
          <p:nvPr/>
        </p:nvSpPr>
        <p:spPr>
          <a:xfrm>
            <a:off x="1613488" y="5292381"/>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1140</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11" name="Rectangle 10"/>
          <p:cNvSpPr/>
          <p:nvPr/>
        </p:nvSpPr>
        <p:spPr bwMode="auto">
          <a:xfrm>
            <a:off x="765398" y="4373052"/>
            <a:ext cx="2794565"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Pope Gabriel Reforms</a:t>
            </a:r>
          </a:p>
        </p:txBody>
      </p:sp>
      <p:sp>
        <p:nvSpPr>
          <p:cNvPr id="12" name="Rectangle 11"/>
          <p:cNvSpPr/>
          <p:nvPr/>
        </p:nvSpPr>
        <p:spPr bwMode="auto">
          <a:xfrm>
            <a:off x="4352039" y="1679994"/>
            <a:ext cx="7551903"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marL="234950"/>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Abba Peter, Bishop of El-</a:t>
            </a:r>
            <a:r>
              <a:rPr lang="en-US" sz="24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Bahnassa</a:t>
            </a: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further reformed the Pascha Week services:</a:t>
            </a:r>
          </a:p>
          <a:p>
            <a:pPr marL="234950"/>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marL="577850" indent="-342900">
              <a:buFont typeface="Arial" charset="0"/>
              <a:buChar cha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Gathered better readings</a:t>
            </a:r>
          </a:p>
          <a:p>
            <a:pPr marL="577850" indent="-342900">
              <a:buFont typeface="Arial" charset="0"/>
              <a:buChar cha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Tried to make the reading lengths in each hour similar</a:t>
            </a:r>
          </a:p>
          <a:p>
            <a:pPr marL="577850" indent="-342900">
              <a:buFont typeface="Arial" charset="0"/>
              <a:buChar cha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Published it in a Pascha Lectionary</a:t>
            </a:r>
          </a:p>
          <a:p>
            <a:pPr marL="577850" indent="-342900">
              <a:buFont typeface="Arial" charset="0"/>
              <a:buChar cha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marL="577850" indent="-342900">
              <a:buFont typeface="Arial" charset="0"/>
              <a:buChar cha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Added sermons, many of which from Abba </a:t>
            </a:r>
            <a:r>
              <a:rPr lang="en-US" sz="24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Shenouda</a:t>
            </a: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the Archimandrite, whose monastery this bishop was from. </a:t>
            </a:r>
            <a:endPar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4" name="Oval 13"/>
          <p:cNvSpPr>
            <a:spLocks noChangeAspect="1"/>
          </p:cNvSpPr>
          <p:nvPr/>
        </p:nvSpPr>
        <p:spPr>
          <a:xfrm>
            <a:off x="8045361" y="5270946"/>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1200</a:t>
            </a:r>
          </a:p>
        </p:txBody>
      </p:sp>
    </p:spTree>
    <p:extLst>
      <p:ext uri="{BB962C8B-B14F-4D97-AF65-F5344CB8AC3E}">
        <p14:creationId xmlns:p14="http://schemas.microsoft.com/office/powerpoint/2010/main" val="3936992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42" presetClass="path" presetSubtype="0" decel="100000" fill="hold" grpId="1" nodeType="withEffect">
                                  <p:stCondLst>
                                    <p:cond delay="200"/>
                                  </p:stCondLst>
                                  <p:childTnLst>
                                    <p:animMotion origin="layout" path="M 3.33333E-6 0 L 0.00091 -0.08125 " pathEditMode="relative" rAng="0" ptsTypes="AA">
                                      <p:cBhvr>
                                        <p:cTn id="9" dur="750" spd="-100000" fill="hold"/>
                                        <p:tgtEl>
                                          <p:spTgt spid="12"/>
                                        </p:tgtEl>
                                        <p:attrNameLst>
                                          <p:attrName>ppt_x</p:attrName>
                                          <p:attrName>ppt_y</p:attrName>
                                        </p:attrNameLst>
                                      </p:cBhvr>
                                      <p:rCtr x="39" y="-4074"/>
                                    </p:animMotion>
                                  </p:childTnLst>
                                </p:cTn>
                              </p:par>
                              <p:par>
                                <p:cTn id="10" presetID="53" presetClass="entr" presetSubtype="16" fill="hold" grpId="0" nodeType="withEffect">
                                  <p:stCondLst>
                                    <p:cond delay="2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250" fill="hold"/>
                                        <p:tgtEl>
                                          <p:spTgt spid="14"/>
                                        </p:tgtEl>
                                        <p:attrNameLst>
                                          <p:attrName>ppt_w</p:attrName>
                                        </p:attrNameLst>
                                      </p:cBhvr>
                                      <p:tavLst>
                                        <p:tav tm="0">
                                          <p:val>
                                            <p:fltVal val="0"/>
                                          </p:val>
                                        </p:tav>
                                        <p:tav tm="100000">
                                          <p:val>
                                            <p:strVal val="#ppt_w"/>
                                          </p:val>
                                        </p:tav>
                                      </p:tavLst>
                                    </p:anim>
                                    <p:anim calcmode="lin" valueType="num">
                                      <p:cBhvr>
                                        <p:cTn id="13" dur="250" fill="hold"/>
                                        <p:tgtEl>
                                          <p:spTgt spid="14"/>
                                        </p:tgtEl>
                                        <p:attrNameLst>
                                          <p:attrName>ppt_h</p:attrName>
                                        </p:attrNameLst>
                                      </p:cBhvr>
                                      <p:tavLst>
                                        <p:tav tm="0">
                                          <p:val>
                                            <p:fltVal val="0"/>
                                          </p:val>
                                        </p:tav>
                                        <p:tav tm="100000">
                                          <p:val>
                                            <p:strVal val="#ppt_h"/>
                                          </p:val>
                                        </p:tav>
                                      </p:tavLst>
                                    </p:anim>
                                    <p:animEffect transition="in" filter="fade">
                                      <p:cBhvr>
                                        <p:cTn id="14"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0" name="Rectangle 49"/>
          <p:cNvSpPr/>
          <p:nvPr/>
        </p:nvSpPr>
        <p:spPr bwMode="auto">
          <a:xfrm>
            <a:off x="4238261" y="1164932"/>
            <a:ext cx="7871588"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marL="577850" indent="-342900">
              <a:buFont typeface="Arial" charset="0"/>
              <a:buChar cha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Arranged for 4 gospels to be read in entirety. Matthew Tuesday, Mark Wednesday, Luke Thursday, John Saturday</a:t>
            </a:r>
          </a:p>
          <a:p>
            <a:pPr marL="577850" indent="-342900">
              <a:buFont typeface="Arial" charset="0"/>
              <a:buChar cha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marL="577850" indent="-342900">
              <a:buFont typeface="Arial" charset="0"/>
              <a:buChar cha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Established reading of all psalms after Good Friday</a:t>
            </a:r>
          </a:p>
          <a:p>
            <a:pPr marL="577850" indent="-342900">
              <a:buFont typeface="Arial" charset="0"/>
              <a:buChar cha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marL="577850" indent="-342900">
              <a:buFont typeface="Arial" charset="0"/>
              <a:buChar cha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Composed tunes for many of the prayers. “</a:t>
            </a:r>
            <a:r>
              <a:rPr lang="en-US" sz="24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Adribic</a:t>
            </a: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tune came from the monks of mount </a:t>
            </a:r>
            <a:r>
              <a:rPr lang="en-US" sz="24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Adribah</a:t>
            </a: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where Abba </a:t>
            </a:r>
            <a:r>
              <a:rPr lang="en-US" sz="24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Shenouda</a:t>
            </a: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monastery.  “El </a:t>
            </a:r>
            <a:r>
              <a:rPr lang="en-US" sz="24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Lahn</a:t>
            </a: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el </a:t>
            </a:r>
            <a:r>
              <a:rPr lang="en-US" sz="24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Shamy</a:t>
            </a: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Pekethronos</a:t>
            </a: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for example) came from Mount </a:t>
            </a:r>
            <a:r>
              <a:rPr lang="en-US" sz="24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Shamah</a:t>
            </a: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west of Luxor, where the monastery of martyr St. </a:t>
            </a:r>
            <a:r>
              <a:rPr lang="en-US" sz="24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Tawardos</a:t>
            </a: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was located.</a:t>
            </a:r>
          </a:p>
        </p:txBody>
      </p:sp>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6" name="Oval 5"/>
          <p:cNvSpPr>
            <a:spLocks noChangeAspect="1"/>
          </p:cNvSpPr>
          <p:nvPr/>
        </p:nvSpPr>
        <p:spPr>
          <a:xfrm>
            <a:off x="1613488" y="5292381"/>
            <a:ext cx="1098386" cy="1098386"/>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1140</a:t>
            </a:r>
            <a:endParaRPr lang="en-US" sz="1000" kern="0" dirty="0">
              <a:solidFill>
                <a:srgbClr val="FFFFFF"/>
              </a:solidFill>
              <a:latin typeface="Segoe UI Semibold" panose="020B0702040204020203" pitchFamily="34" charset="0"/>
              <a:cs typeface="Segoe UI Semibold" panose="020B0702040204020203" pitchFamily="34" charset="0"/>
            </a:endParaRPr>
          </a:p>
        </p:txBody>
      </p:sp>
      <p:sp>
        <p:nvSpPr>
          <p:cNvPr id="58" name="Oval 57"/>
          <p:cNvSpPr>
            <a:spLocks noChangeAspect="1"/>
          </p:cNvSpPr>
          <p:nvPr/>
        </p:nvSpPr>
        <p:spPr>
          <a:xfrm>
            <a:off x="8060352" y="5270946"/>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1200</a:t>
            </a:r>
          </a:p>
        </p:txBody>
      </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11" name="Rectangle 10"/>
          <p:cNvSpPr/>
          <p:nvPr/>
        </p:nvSpPr>
        <p:spPr bwMode="auto">
          <a:xfrm>
            <a:off x="765398" y="4373052"/>
            <a:ext cx="2794565"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Pope Gabriel Reforms</a:t>
            </a:r>
          </a:p>
        </p:txBody>
      </p:sp>
    </p:spTree>
    <p:extLst>
      <p:ext uri="{BB962C8B-B14F-4D97-AF65-F5344CB8AC3E}">
        <p14:creationId xmlns:p14="http://schemas.microsoft.com/office/powerpoint/2010/main" val="377227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58" name="Oval 57"/>
          <p:cNvSpPr>
            <a:spLocks noChangeAspect="1"/>
          </p:cNvSpPr>
          <p:nvPr/>
        </p:nvSpPr>
        <p:spPr>
          <a:xfrm>
            <a:off x="1602769" y="5310380"/>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1200</a:t>
            </a:r>
          </a:p>
        </p:txBody>
      </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11" name="Rectangle 10"/>
          <p:cNvSpPr/>
          <p:nvPr/>
        </p:nvSpPr>
        <p:spPr bwMode="auto">
          <a:xfrm>
            <a:off x="416325" y="4415322"/>
            <a:ext cx="3492708"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a:t>Reforms by Abba </a:t>
            </a:r>
            <a:r>
              <a:rPr lang="en-US" sz="2400" dirty="0"/>
              <a:t>Peter, Bishop of El-</a:t>
            </a:r>
            <a:r>
              <a:rPr lang="en-US" sz="2400" dirty="0" err="1"/>
              <a:t>Bahnasa</a:t>
            </a:r>
            <a:endParaRPr lang="en-US" sz="2400" dirty="0"/>
          </a:p>
        </p:txBody>
      </p:sp>
      <p:sp>
        <p:nvSpPr>
          <p:cNvPr id="12" name="Rectangle 11"/>
          <p:cNvSpPr/>
          <p:nvPr/>
        </p:nvSpPr>
        <p:spPr bwMode="auto">
          <a:xfrm>
            <a:off x="4352039" y="1679994"/>
            <a:ext cx="7551903"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marL="234950"/>
            <a:r>
              <a:rPr lang="en-US" sz="2400" dirty="0"/>
              <a:t>“</a:t>
            </a:r>
            <a:r>
              <a:rPr lang="en-US" sz="2400" dirty="0">
                <a:solidFill>
                  <a:srgbClr val="F2E2AB"/>
                </a:solidFill>
              </a:rPr>
              <a:t>All </a:t>
            </a:r>
            <a:r>
              <a:rPr lang="en-US" sz="2400" dirty="0"/>
              <a:t>Nazarene [“</a:t>
            </a:r>
            <a:r>
              <a:rPr lang="en-US" sz="2400" dirty="0" err="1"/>
              <a:t>Nassara</a:t>
            </a:r>
            <a:r>
              <a:rPr lang="en-US" sz="2400" dirty="0"/>
              <a:t>” meaning Christians] are </a:t>
            </a:r>
            <a:r>
              <a:rPr lang="en-US" sz="2400" dirty="0">
                <a:solidFill>
                  <a:srgbClr val="F2E2AB"/>
                </a:solidFill>
              </a:rPr>
              <a:t>required </a:t>
            </a:r>
            <a:r>
              <a:rPr lang="en-US" sz="2400" dirty="0"/>
              <a:t>… to fast on </a:t>
            </a:r>
            <a:r>
              <a:rPr lang="en-US" sz="2400" dirty="0">
                <a:solidFill>
                  <a:srgbClr val="F2E2AB"/>
                </a:solidFill>
              </a:rPr>
              <a:t>Wednesdays </a:t>
            </a:r>
            <a:r>
              <a:rPr lang="en-US" sz="2400" dirty="0"/>
              <a:t>and Fridays of </a:t>
            </a:r>
            <a:r>
              <a:rPr lang="en-US" sz="2400" dirty="0">
                <a:solidFill>
                  <a:srgbClr val="F2E2AB"/>
                </a:solidFill>
              </a:rPr>
              <a:t>every week </a:t>
            </a:r>
            <a:r>
              <a:rPr lang="en-US" sz="2400" dirty="0"/>
              <a:t>except in the Pentecost season.”</a:t>
            </a:r>
          </a:p>
          <a:p>
            <a:pPr marL="234950"/>
            <a:endParaRPr lang="en-US" sz="2400" dirty="0"/>
          </a:p>
          <a:p>
            <a:pPr marL="234950"/>
            <a:r>
              <a:rPr lang="en-US" sz="2400" dirty="0"/>
              <a:t>“</a:t>
            </a:r>
            <a:r>
              <a:rPr lang="en-US" sz="2400" dirty="0">
                <a:solidFill>
                  <a:srgbClr val="F2E2AB"/>
                </a:solidFill>
              </a:rPr>
              <a:t>One who does not fast </a:t>
            </a:r>
            <a:r>
              <a:rPr lang="en-US" sz="2400" dirty="0"/>
              <a:t>the holy forty [the Great Fast], or Friday, or </a:t>
            </a:r>
            <a:r>
              <a:rPr lang="en-US" sz="2400" dirty="0">
                <a:solidFill>
                  <a:srgbClr val="F2E2AB"/>
                </a:solidFill>
              </a:rPr>
              <a:t>Wednesday</a:t>
            </a:r>
            <a:r>
              <a:rPr lang="en-US" sz="2400" dirty="0"/>
              <a:t>, he should be </a:t>
            </a:r>
            <a:r>
              <a:rPr lang="en-US" sz="2400" dirty="0">
                <a:solidFill>
                  <a:srgbClr val="F2E2AB"/>
                </a:solidFill>
              </a:rPr>
              <a:t>cut off </a:t>
            </a:r>
            <a:r>
              <a:rPr lang="en-US" sz="2400" dirty="0"/>
              <a:t>unless he has a physical reason like sickness.”</a:t>
            </a:r>
          </a:p>
          <a:p>
            <a:pPr algn="ctr" defTabSz="913927" fontAlgn="base">
              <a:spcBef>
                <a:spcPct val="0"/>
              </a:spcBef>
              <a:spcAft>
                <a:spcPct val="0"/>
              </a:spcAft>
              <a:defRPr/>
            </a:pPr>
            <a:endPar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Al-</a:t>
            </a:r>
            <a:r>
              <a:rPr lang="en-US" sz="23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Safawy</a:t>
            </a: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Ibn Al-</a:t>
            </a:r>
            <a:r>
              <a:rPr lang="en-US" sz="23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Assal</a:t>
            </a:r>
            <a:endPar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 name="Oval 12"/>
          <p:cNvSpPr>
            <a:spLocks noChangeAspect="1"/>
          </p:cNvSpPr>
          <p:nvPr/>
        </p:nvSpPr>
        <p:spPr>
          <a:xfrm>
            <a:off x="8060352" y="5270946"/>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1245</a:t>
            </a:r>
          </a:p>
        </p:txBody>
      </p:sp>
    </p:spTree>
    <p:extLst>
      <p:ext uri="{BB962C8B-B14F-4D97-AF65-F5344CB8AC3E}">
        <p14:creationId xmlns:p14="http://schemas.microsoft.com/office/powerpoint/2010/main" val="40089540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childTnLst>
                                </p:cTn>
                              </p:par>
                              <p:par>
                                <p:cTn id="10" presetID="10" presetClass="entr" presetSubtype="0" fill="hold" grpId="0" nodeType="withEffect">
                                  <p:stCondLst>
                                    <p:cond delay="2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42" presetClass="path" presetSubtype="0" decel="100000" fill="hold" grpId="1" nodeType="withEffect">
                                  <p:stCondLst>
                                    <p:cond delay="200"/>
                                  </p:stCondLst>
                                  <p:childTnLst>
                                    <p:animMotion origin="layout" path="M 3.33333E-6 0 L 0.00091 -0.08125 " pathEditMode="relative" rAng="0" ptsTypes="AA">
                                      <p:cBhvr>
                                        <p:cTn id="14" dur="750" spd="-100000" fill="hold"/>
                                        <p:tgtEl>
                                          <p:spTgt spid="12"/>
                                        </p:tgtEl>
                                        <p:attrNameLst>
                                          <p:attrName>ppt_x</p:attrName>
                                          <p:attrName>ppt_y</p:attrName>
                                        </p:attrNameLst>
                                      </p:cBhvr>
                                      <p:rCtr x="39"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0" name="Rectangle 49"/>
          <p:cNvSpPr/>
          <p:nvPr/>
        </p:nvSpPr>
        <p:spPr bwMode="auto">
          <a:xfrm>
            <a:off x="4352039" y="1999977"/>
            <a:ext cx="7551903"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r>
              <a:rPr lang="en-US" sz="2400" dirty="0"/>
              <a:t>“During these 6 days [Pascha Week], you eat only bread and salt with water. No meat or wine be consumed in</a:t>
            </a:r>
          </a:p>
          <a:p>
            <a:r>
              <a:rPr lang="en-US" sz="2400" dirty="0"/>
              <a:t>these six days, because they are days of sorrow. But for Friday and Saturday, those who can, fast them together as one day. But if you can not fast the two days, be sure to fast the Saturday because the bridegroom is taken.</a:t>
            </a:r>
          </a:p>
        </p:txBody>
      </p:sp>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58" name="Oval 57"/>
          <p:cNvSpPr>
            <a:spLocks noChangeAspect="1"/>
          </p:cNvSpPr>
          <p:nvPr/>
        </p:nvSpPr>
        <p:spPr>
          <a:xfrm>
            <a:off x="8060352" y="5270946"/>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1245</a:t>
            </a:r>
          </a:p>
        </p:txBody>
      </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13" name="Rectangle 12"/>
          <p:cNvSpPr/>
          <p:nvPr/>
        </p:nvSpPr>
        <p:spPr bwMode="auto">
          <a:xfrm>
            <a:off x="4352039" y="1679994"/>
            <a:ext cx="7551903"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marL="234950"/>
            <a:endParaRPr lang="en-US" sz="2400" dirty="0"/>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Al-</a:t>
            </a:r>
            <a:r>
              <a:rPr lang="en-US" sz="23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Safawy</a:t>
            </a: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Ibn Al-</a:t>
            </a:r>
            <a:r>
              <a:rPr lang="en-US" sz="23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Assal</a:t>
            </a:r>
            <a:endPar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8" name="Oval 17"/>
          <p:cNvSpPr>
            <a:spLocks noChangeAspect="1"/>
          </p:cNvSpPr>
          <p:nvPr/>
        </p:nvSpPr>
        <p:spPr>
          <a:xfrm>
            <a:off x="1602769" y="5310380"/>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1200</a:t>
            </a:r>
          </a:p>
        </p:txBody>
      </p:sp>
      <p:sp>
        <p:nvSpPr>
          <p:cNvPr id="20" name="Rectangle 19"/>
          <p:cNvSpPr/>
          <p:nvPr/>
        </p:nvSpPr>
        <p:spPr bwMode="auto">
          <a:xfrm>
            <a:off x="416325" y="4415322"/>
            <a:ext cx="3492708"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a:t>Reforms by Abba </a:t>
            </a:r>
            <a:r>
              <a:rPr lang="en-US" sz="2400" dirty="0"/>
              <a:t>Peter, Bishop of El-</a:t>
            </a:r>
            <a:r>
              <a:rPr lang="en-US" sz="2400" dirty="0" err="1"/>
              <a:t>Bahnasa</a:t>
            </a:r>
            <a:endParaRPr lang="en-US" sz="2400" dirty="0"/>
          </a:p>
        </p:txBody>
      </p:sp>
    </p:spTree>
    <p:extLst>
      <p:ext uri="{BB962C8B-B14F-4D97-AF65-F5344CB8AC3E}">
        <p14:creationId xmlns:p14="http://schemas.microsoft.com/office/powerpoint/2010/main" val="258709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42" presetClass="path" presetSubtype="0" decel="100000" fill="hold" grpId="1" nodeType="withEffect">
                                  <p:stCondLst>
                                    <p:cond delay="200"/>
                                  </p:stCondLst>
                                  <p:childTnLst>
                                    <p:animMotion origin="layout" path="M 3.33333E-6 7.40741E-7 L 0.00091 -0.08125 " pathEditMode="relative" rAng="0" ptsTypes="AA">
                                      <p:cBhvr>
                                        <p:cTn id="9" dur="750" spd="-100000" fill="hold"/>
                                        <p:tgtEl>
                                          <p:spTgt spid="50"/>
                                        </p:tgtEl>
                                        <p:attrNameLst>
                                          <p:attrName>ppt_x</p:attrName>
                                          <p:attrName>ppt_y</p:attrName>
                                        </p:attrNameLst>
                                      </p:cBhvr>
                                      <p:rCtr x="39"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p:cNvSpPr/>
          <p:nvPr/>
        </p:nvSpPr>
        <p:spPr bwMode="auto">
          <a:xfrm>
            <a:off x="4352039" y="1679994"/>
            <a:ext cx="7551903"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marL="234950"/>
            <a:endParaRPr lang="en-US" sz="2400" dirty="0"/>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Al-</a:t>
            </a:r>
            <a:r>
              <a:rPr lang="en-US" sz="23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Safawy</a:t>
            </a: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Ibn Al-</a:t>
            </a:r>
            <a:r>
              <a:rPr lang="en-US" sz="23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Assal</a:t>
            </a:r>
            <a:endPar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49"/>
          <p:cNvSpPr/>
          <p:nvPr/>
        </p:nvSpPr>
        <p:spPr bwMode="auto">
          <a:xfrm>
            <a:off x="5043153" y="2855815"/>
            <a:ext cx="6822276"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r>
              <a:rPr lang="en-US" sz="2400" dirty="0"/>
              <a:t>“A priest who does not fast the lent and Wednesday and Friday should be excommunicated.”</a:t>
            </a:r>
            <a:endPar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58" name="Oval 57"/>
          <p:cNvSpPr>
            <a:spLocks noChangeAspect="1"/>
          </p:cNvSpPr>
          <p:nvPr/>
        </p:nvSpPr>
        <p:spPr>
          <a:xfrm>
            <a:off x="8060352" y="5270946"/>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1245</a:t>
            </a:r>
          </a:p>
        </p:txBody>
      </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15" name="Oval 14"/>
          <p:cNvSpPr>
            <a:spLocks noChangeAspect="1"/>
          </p:cNvSpPr>
          <p:nvPr/>
        </p:nvSpPr>
        <p:spPr>
          <a:xfrm>
            <a:off x="1602769" y="5310380"/>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1200</a:t>
            </a:r>
          </a:p>
        </p:txBody>
      </p:sp>
      <p:sp>
        <p:nvSpPr>
          <p:cNvPr id="17" name="Rectangle 16"/>
          <p:cNvSpPr/>
          <p:nvPr/>
        </p:nvSpPr>
        <p:spPr bwMode="auto">
          <a:xfrm>
            <a:off x="416325" y="4415322"/>
            <a:ext cx="3492708"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a:t>Reforms by Abba </a:t>
            </a:r>
            <a:r>
              <a:rPr lang="en-US" sz="2400" dirty="0"/>
              <a:t>Peter, Bishop of El-</a:t>
            </a:r>
            <a:r>
              <a:rPr lang="en-US" sz="2400" dirty="0" err="1"/>
              <a:t>Bahnasa</a:t>
            </a:r>
            <a:endParaRPr lang="en-US" sz="2400" dirty="0"/>
          </a:p>
        </p:txBody>
      </p:sp>
    </p:spTree>
    <p:extLst>
      <p:ext uri="{BB962C8B-B14F-4D97-AF65-F5344CB8AC3E}">
        <p14:creationId xmlns:p14="http://schemas.microsoft.com/office/powerpoint/2010/main" val="270064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42" presetClass="path" presetSubtype="0" decel="100000" fill="hold" grpId="1" nodeType="withEffect">
                                  <p:stCondLst>
                                    <p:cond delay="200"/>
                                  </p:stCondLst>
                                  <p:childTnLst>
                                    <p:animMotion origin="layout" path="M 6.25E-7 2.22222E-6 L 0.00091 -0.08125 " pathEditMode="relative" rAng="0" ptsTypes="AA">
                                      <p:cBhvr>
                                        <p:cTn id="9" dur="750" spd="-100000" fill="hold"/>
                                        <p:tgtEl>
                                          <p:spTgt spid="50"/>
                                        </p:tgtEl>
                                        <p:attrNameLst>
                                          <p:attrName>ppt_x</p:attrName>
                                          <p:attrName>ppt_y</p:attrName>
                                        </p:attrNameLst>
                                      </p:cBhvr>
                                      <p:rCtr x="39"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2352" y="0"/>
            <a:ext cx="12189648" cy="6860848"/>
          </a:xfrm>
          <a:prstGeom prst="rect">
            <a:avLst/>
          </a:prstGeom>
          <a:solidFill>
            <a:srgbClr val="0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defRPr/>
            </a:pPr>
            <a:endParaRPr lang="en-US" sz="1765" kern="0" dirty="0">
              <a:solidFill>
                <a:srgbClr val="FFFFFF"/>
              </a:solidFill>
              <a:latin typeface="Segoe UI Semilight"/>
            </a:endParaRPr>
          </a:p>
        </p:txBody>
      </p:sp>
      <p:sp>
        <p:nvSpPr>
          <p:cNvPr id="12" name="Title 3"/>
          <p:cNvSpPr txBox="1">
            <a:spLocks/>
          </p:cNvSpPr>
          <p:nvPr/>
        </p:nvSpPr>
        <p:spPr>
          <a:xfrm>
            <a:off x="406131" y="301560"/>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Great Lent &amp; Holy Week</a:t>
            </a:r>
          </a:p>
        </p:txBody>
      </p:sp>
    </p:spTree>
    <p:extLst>
      <p:ext uri="{BB962C8B-B14F-4D97-AF65-F5344CB8AC3E}">
        <p14:creationId xmlns:p14="http://schemas.microsoft.com/office/powerpoint/2010/main" val="13936825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p:cNvSpPr/>
          <p:nvPr/>
        </p:nvSpPr>
        <p:spPr bwMode="auto">
          <a:xfrm>
            <a:off x="4352039" y="1679994"/>
            <a:ext cx="7551903"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marL="234950"/>
            <a:endParaRPr lang="en-US" sz="2400" dirty="0"/>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endParaRPr lang="en-US" sz="24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13927" fontAlgn="base">
              <a:spcBef>
                <a:spcPct val="0"/>
              </a:spcBef>
              <a:spcAft>
                <a:spcPct val="0"/>
              </a:spcAft>
              <a:defRPr/>
            </a:pP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Al-</a:t>
            </a:r>
            <a:r>
              <a:rPr lang="en-US" sz="23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Safawy</a:t>
            </a:r>
            <a:r>
              <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Ibn Al-</a:t>
            </a:r>
            <a:r>
              <a:rPr lang="en-US" sz="2300" kern="0" dirty="0" err="1">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Assal</a:t>
            </a:r>
            <a:endParaRPr lang="en-US" sz="2300" kern="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49"/>
          <p:cNvSpPr/>
          <p:nvPr/>
        </p:nvSpPr>
        <p:spPr bwMode="auto">
          <a:xfrm>
            <a:off x="5043153" y="2855815"/>
            <a:ext cx="6822276"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r>
              <a:rPr lang="en-US" sz="2400" dirty="0"/>
              <a:t>“These two days [Wednesday and Friday] are to be fasted until the ninth hour (3 PM).”</a:t>
            </a:r>
          </a:p>
        </p:txBody>
      </p:sp>
      <p:grpSp>
        <p:nvGrpSpPr>
          <p:cNvPr id="2" name="Group 1"/>
          <p:cNvGrpSpPr/>
          <p:nvPr/>
        </p:nvGrpSpPr>
        <p:grpSpPr>
          <a:xfrm>
            <a:off x="0" y="5695626"/>
            <a:ext cx="11865429" cy="350008"/>
            <a:chOff x="8668" y="6212684"/>
            <a:chExt cx="12119496" cy="357076"/>
          </a:xfrm>
        </p:grpSpPr>
        <p:cxnSp>
          <p:nvCxnSpPr>
            <p:cNvPr id="8" name="Straight Arrow Connector 7"/>
            <p:cNvCxnSpPr/>
            <p:nvPr/>
          </p:nvCxnSpPr>
          <p:spPr>
            <a:xfrm flipV="1">
              <a:off x="8668" y="6390876"/>
              <a:ext cx="12119496" cy="690"/>
            </a:xfrm>
            <a:prstGeom prst="straightConnector1">
              <a:avLst/>
            </a:prstGeom>
            <a:ln w="28575" cap="rnd">
              <a:solidFill>
                <a:srgbClr val="0078D7">
                  <a:alpha val="46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reeform 24"/>
            <p:cNvSpPr>
              <a:spLocks noChangeAspect="1"/>
            </p:cNvSpPr>
            <p:nvPr/>
          </p:nvSpPr>
          <p:spPr bwMode="auto">
            <a:xfrm rot="13500000">
              <a:off x="11735633" y="6211710"/>
              <a:ext cx="357076" cy="359023"/>
            </a:xfrm>
            <a:custGeom>
              <a:avLst/>
              <a:gdLst>
                <a:gd name="connsiteX0" fmla="*/ 0 w 636608"/>
                <a:gd name="connsiteY0" fmla="*/ 0 h 601883"/>
                <a:gd name="connsiteX1" fmla="*/ 0 w 636608"/>
                <a:gd name="connsiteY1" fmla="*/ 601883 h 601883"/>
                <a:gd name="connsiteX2" fmla="*/ 636608 w 636608"/>
                <a:gd name="connsiteY2" fmla="*/ 601883 h 601883"/>
              </a:gdLst>
              <a:ahLst/>
              <a:cxnLst>
                <a:cxn ang="0">
                  <a:pos x="connsiteX0" y="connsiteY0"/>
                </a:cxn>
                <a:cxn ang="0">
                  <a:pos x="connsiteX1" y="connsiteY1"/>
                </a:cxn>
                <a:cxn ang="0">
                  <a:pos x="connsiteX2" y="connsiteY2"/>
                </a:cxn>
              </a:cxnLst>
              <a:rect l="l" t="t" r="r" b="b"/>
              <a:pathLst>
                <a:path w="636608" h="601883">
                  <a:moveTo>
                    <a:pt x="0" y="0"/>
                  </a:moveTo>
                  <a:lnTo>
                    <a:pt x="0" y="601883"/>
                  </a:lnTo>
                  <a:lnTo>
                    <a:pt x="636608" y="601883"/>
                  </a:lnTo>
                </a:path>
              </a:pathLst>
            </a:custGeom>
            <a:ln w="28575" cap="rnd">
              <a:solidFill>
                <a:srgbClr val="0078D7">
                  <a:alpha val="46000"/>
                </a:srgb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896214">
                <a:defRPr/>
              </a:pPr>
              <a:endParaRPr lang="en-US" sz="1765" kern="0" dirty="0">
                <a:solidFill>
                  <a:srgbClr val="FFFFFF"/>
                </a:solidFill>
              </a:endParaRPr>
            </a:p>
          </p:txBody>
        </p:sp>
      </p:grpSp>
      <p:sp>
        <p:nvSpPr>
          <p:cNvPr id="58" name="Oval 57"/>
          <p:cNvSpPr>
            <a:spLocks noChangeAspect="1"/>
          </p:cNvSpPr>
          <p:nvPr/>
        </p:nvSpPr>
        <p:spPr>
          <a:xfrm>
            <a:off x="8060352" y="5270946"/>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1245</a:t>
            </a:r>
          </a:p>
        </p:txBody>
      </p:sp>
      <p:sp>
        <p:nvSpPr>
          <p:cNvPr id="23" name="Title 1"/>
          <p:cNvSpPr txBox="1">
            <a:spLocks/>
          </p:cNvSpPr>
          <p:nvPr/>
        </p:nvSpPr>
        <p:spPr>
          <a:xfrm>
            <a:off x="4238261" y="406237"/>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The Past</a:t>
            </a:r>
          </a:p>
        </p:txBody>
      </p:sp>
      <p:sp>
        <p:nvSpPr>
          <p:cNvPr id="15" name="Oval 14"/>
          <p:cNvSpPr>
            <a:spLocks noChangeAspect="1"/>
          </p:cNvSpPr>
          <p:nvPr/>
        </p:nvSpPr>
        <p:spPr>
          <a:xfrm>
            <a:off x="1602769" y="5310380"/>
            <a:ext cx="1119821" cy="1119821"/>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2000" kern="0" dirty="0">
                <a:solidFill>
                  <a:srgbClr val="FFFFFF"/>
                </a:solidFill>
                <a:latin typeface="Segoe UI Semibold" panose="020B0702040204020203" pitchFamily="34" charset="0"/>
                <a:ea typeface="Segoe UI" pitchFamily="34" charset="0"/>
                <a:cs typeface="Segoe UI Semibold" panose="020B0702040204020203" pitchFamily="34" charset="0"/>
              </a:rPr>
              <a:t>c. 1200</a:t>
            </a:r>
          </a:p>
        </p:txBody>
      </p:sp>
      <p:sp>
        <p:nvSpPr>
          <p:cNvPr id="17" name="Rectangle 16"/>
          <p:cNvSpPr/>
          <p:nvPr/>
        </p:nvSpPr>
        <p:spPr bwMode="auto">
          <a:xfrm>
            <a:off x="416325" y="4415322"/>
            <a:ext cx="3492708" cy="6716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44814" rIns="179259" bIns="45713" numCol="1" rtlCol="0" anchor="t" anchorCtr="0" compatLnSpc="1">
            <a:prstTxWarp prst="textNoShape">
              <a:avLst/>
            </a:prstTxWarp>
          </a:bodyPr>
          <a:lstStyle/>
          <a:p>
            <a:pPr algn="ctr" defTabSz="913927" fontAlgn="base">
              <a:spcBef>
                <a:spcPct val="0"/>
              </a:spcBef>
              <a:spcAft>
                <a:spcPct val="0"/>
              </a:spcAft>
              <a:defRPr/>
            </a:pPr>
            <a:r>
              <a:rPr lang="en-US" sz="2400"/>
              <a:t>Reforms by Abba </a:t>
            </a:r>
            <a:r>
              <a:rPr lang="en-US" sz="2400" dirty="0"/>
              <a:t>Peter, Bishop of El-</a:t>
            </a:r>
            <a:r>
              <a:rPr lang="en-US" sz="2400" dirty="0" err="1"/>
              <a:t>Bahnasa</a:t>
            </a:r>
            <a:endParaRPr lang="en-US" sz="2400" dirty="0"/>
          </a:p>
        </p:txBody>
      </p:sp>
    </p:spTree>
    <p:extLst>
      <p:ext uri="{BB962C8B-B14F-4D97-AF65-F5344CB8AC3E}">
        <p14:creationId xmlns:p14="http://schemas.microsoft.com/office/powerpoint/2010/main" val="233099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42" presetClass="path" presetSubtype="0" decel="100000" fill="hold" grpId="1" nodeType="withEffect">
                                  <p:stCondLst>
                                    <p:cond delay="200"/>
                                  </p:stCondLst>
                                  <p:childTnLst>
                                    <p:animMotion origin="layout" path="M 6.25E-7 2.22222E-6 L 0.00091 -0.08125 " pathEditMode="relative" rAng="0" ptsTypes="AA">
                                      <p:cBhvr>
                                        <p:cTn id="9" dur="750" spd="-100000" fill="hold"/>
                                        <p:tgtEl>
                                          <p:spTgt spid="50"/>
                                        </p:tgtEl>
                                        <p:attrNameLst>
                                          <p:attrName>ppt_x</p:attrName>
                                          <p:attrName>ppt_y</p:attrName>
                                        </p:attrNameLst>
                                      </p:cBhvr>
                                      <p:rCtr x="39"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413"/>
            <a:ext cx="12192000" cy="6851587"/>
          </a:xfrm>
          <a:prstGeom prst="rect">
            <a:avLst/>
          </a:prstGeom>
        </p:spPr>
      </p:pic>
      <p:sp>
        <p:nvSpPr>
          <p:cNvPr id="8" name="Rectangle 7"/>
          <p:cNvSpPr/>
          <p:nvPr/>
        </p:nvSpPr>
        <p:spPr>
          <a:xfrm>
            <a:off x="2352" y="6413"/>
            <a:ext cx="12189648" cy="6860848"/>
          </a:xfrm>
          <a:prstGeom prst="rect">
            <a:avLst/>
          </a:prstGeom>
          <a:solidFill>
            <a:srgbClr val="0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defRPr/>
            </a:pPr>
            <a:endParaRPr lang="en-US" sz="1765" kern="0" dirty="0">
              <a:solidFill>
                <a:srgbClr val="FFFFFF"/>
              </a:solidFill>
              <a:latin typeface="Segoe UI Semilight"/>
            </a:endParaRPr>
          </a:p>
        </p:txBody>
      </p:sp>
      <p:sp>
        <p:nvSpPr>
          <p:cNvPr id="12" name="Title 3"/>
          <p:cNvSpPr txBox="1">
            <a:spLocks/>
          </p:cNvSpPr>
          <p:nvPr/>
        </p:nvSpPr>
        <p:spPr>
          <a:xfrm>
            <a:off x="406129" y="-702781"/>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Holy Week</a:t>
            </a:r>
          </a:p>
        </p:txBody>
      </p:sp>
      <p:sp>
        <p:nvSpPr>
          <p:cNvPr id="9" name="Title 1"/>
          <p:cNvSpPr txBox="1">
            <a:spLocks/>
          </p:cNvSpPr>
          <p:nvPr/>
        </p:nvSpPr>
        <p:spPr>
          <a:xfrm>
            <a:off x="2370944" y="3578275"/>
            <a:ext cx="7450111" cy="1200329"/>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7200">
                <a:solidFill>
                  <a:schemeClr val="accent5">
                    <a:lumMod val="60000"/>
                    <a:lumOff val="40000"/>
                  </a:schemeClr>
                </a:solidFill>
              </a:rPr>
              <a:t>Spiritual Reflection</a:t>
            </a:r>
            <a:endParaRPr lang="en-US" sz="7200" dirty="0">
              <a:solidFill>
                <a:schemeClr val="accent5">
                  <a:lumMod val="60000"/>
                  <a:lumOff val="40000"/>
                </a:schemeClr>
              </a:solidFill>
            </a:endParaRPr>
          </a:p>
        </p:txBody>
      </p:sp>
    </p:spTree>
    <p:extLst>
      <p:ext uri="{BB962C8B-B14F-4D97-AF65-F5344CB8AC3E}">
        <p14:creationId xmlns:p14="http://schemas.microsoft.com/office/powerpoint/2010/main" val="29791994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100000" fill="hold" grpId="1" nodeType="withEffect">
                                  <p:stCondLst>
                                    <p:cond delay="0"/>
                                  </p:stCondLst>
                                  <p:childTnLst>
                                    <p:animMotion origin="layout" path="M -0.00312 0.06042 L -0.00039 -0.07292 " pathEditMode="relative" rAng="0" ptsTypes="AA">
                                      <p:cBhvr>
                                        <p:cTn id="9" dur="600" spd="-100000" fill="hold"/>
                                        <p:tgtEl>
                                          <p:spTgt spid="9"/>
                                        </p:tgtEl>
                                        <p:attrNameLst>
                                          <p:attrName>ppt_x</p:attrName>
                                          <p:attrName>ppt_y</p:attrName>
                                        </p:attrNameLst>
                                      </p:cBhvr>
                                      <p:rCtr x="130"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descr="jesus.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3173861" cy="6858000"/>
          </a:xfrm>
          <a:prstGeom prst="rect">
            <a:avLst/>
          </a:prstGeom>
        </p:spPr>
      </p:pic>
      <p:sp>
        <p:nvSpPr>
          <p:cNvPr id="6" name="Title 1"/>
          <p:cNvSpPr txBox="1">
            <a:spLocks/>
          </p:cNvSpPr>
          <p:nvPr/>
        </p:nvSpPr>
        <p:spPr>
          <a:xfrm>
            <a:off x="4833953" y="380274"/>
            <a:ext cx="5458109"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Spiritual Reflection</a:t>
            </a:r>
          </a:p>
        </p:txBody>
      </p:sp>
      <p:sp>
        <p:nvSpPr>
          <p:cNvPr id="20" name="TextBox 19"/>
          <p:cNvSpPr txBox="1"/>
          <p:nvPr/>
        </p:nvSpPr>
        <p:spPr>
          <a:xfrm>
            <a:off x="3331525" y="1480815"/>
            <a:ext cx="8462969" cy="1200329"/>
          </a:xfrm>
          <a:prstGeom prst="rect">
            <a:avLst/>
          </a:prstGeom>
          <a:noFill/>
        </p:spPr>
        <p:txBody>
          <a:bodyPr wrap="square" rtlCol="0">
            <a:spAutoFit/>
          </a:bodyPr>
          <a:lstStyle/>
          <a:p>
            <a:pPr algn="ctr"/>
            <a:r>
              <a:rPr lang="en-US" sz="3600" dirty="0">
                <a:solidFill>
                  <a:schemeClr val="accent2">
                    <a:lumMod val="20000"/>
                    <a:lumOff val="80000"/>
                  </a:schemeClr>
                </a:solidFill>
              </a:rPr>
              <a:t>Do we die daily?</a:t>
            </a:r>
          </a:p>
          <a:p>
            <a:pPr algn="ctr"/>
            <a:r>
              <a:rPr lang="en-US" sz="3600" dirty="0">
                <a:solidFill>
                  <a:schemeClr val="accent2">
                    <a:lumMod val="20000"/>
                    <a:lumOff val="80000"/>
                  </a:schemeClr>
                </a:solidFill>
              </a:rPr>
              <a:t>Or do we crucify Christ daily?</a:t>
            </a:r>
          </a:p>
        </p:txBody>
      </p:sp>
      <p:sp>
        <p:nvSpPr>
          <p:cNvPr id="41" name="Rectangle 40">
            <a:extLst>
              <a:ext uri="{FF2B5EF4-FFF2-40B4-BE49-F238E27FC236}">
                <a16:creationId xmlns:a16="http://schemas.microsoft.com/office/drawing/2014/main" xmlns="" id="{A8FE8358-D1B6-41FA-881B-F9C86EB5410D}"/>
              </a:ext>
            </a:extLst>
          </p:cNvPr>
          <p:cNvSpPr/>
          <p:nvPr/>
        </p:nvSpPr>
        <p:spPr bwMode="auto">
          <a:xfrm>
            <a:off x="4250" y="0"/>
            <a:ext cx="3169610" cy="6858000"/>
          </a:xfrm>
          <a:prstGeom prst="rect">
            <a:avLst/>
          </a:prstGeom>
          <a:solidFill>
            <a:schemeClr val="tx2">
              <a:lumMod val="10000"/>
              <a:alpha val="84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solidFill>
                <a:schemeClr val="bg2"/>
              </a:solidFill>
              <a:latin typeface="Segoe UI Semilight"/>
              <a:ea typeface="Segoe UI" pitchFamily="34" charset="0"/>
              <a:cs typeface="Segoe UI" pitchFamily="34" charset="0"/>
            </a:endParaRPr>
          </a:p>
        </p:txBody>
      </p:sp>
      <p:sp>
        <p:nvSpPr>
          <p:cNvPr id="46" name="TextBox 45"/>
          <p:cNvSpPr txBox="1"/>
          <p:nvPr/>
        </p:nvSpPr>
        <p:spPr>
          <a:xfrm>
            <a:off x="56715" y="162121"/>
            <a:ext cx="3060428" cy="6463308"/>
          </a:xfrm>
          <a:prstGeom prst="rect">
            <a:avLst/>
          </a:prstGeom>
          <a:noFill/>
        </p:spPr>
        <p:txBody>
          <a:bodyPr wrap="square" rtlCol="0">
            <a:spAutoFit/>
          </a:bodyPr>
          <a:lstStyle/>
          <a:p>
            <a:pPr algn="just"/>
            <a:r>
              <a:rPr lang="en-US" sz="2200" dirty="0">
                <a:solidFill>
                  <a:schemeClr val="accent5">
                    <a:lumMod val="20000"/>
                    <a:lumOff val="80000"/>
                  </a:schemeClr>
                </a:solidFill>
                <a:latin typeface="Calibri" charset="0"/>
                <a:ea typeface="Calibri" charset="0"/>
                <a:cs typeface="Calibri" charset="0"/>
              </a:rPr>
              <a:t>“Always carrying about in the body the dying of the Lord Jesus, that the life of Jesus also may be manifested in our body” (2 </a:t>
            </a:r>
            <a:r>
              <a:rPr lang="en-US" sz="2000" dirty="0">
                <a:solidFill>
                  <a:schemeClr val="accent5">
                    <a:lumMod val="20000"/>
                    <a:lumOff val="80000"/>
                  </a:schemeClr>
                </a:solidFill>
                <a:latin typeface="Calibri" charset="0"/>
                <a:ea typeface="Calibri" charset="0"/>
                <a:cs typeface="Calibri" charset="0"/>
              </a:rPr>
              <a:t>Corinthians 4:10).</a:t>
            </a:r>
            <a:endParaRPr lang="en-US" sz="2200" dirty="0">
              <a:solidFill>
                <a:schemeClr val="accent5">
                  <a:lumMod val="20000"/>
                  <a:lumOff val="80000"/>
                </a:schemeClr>
              </a:solidFill>
              <a:latin typeface="Calibri" charset="0"/>
              <a:ea typeface="Calibri" charset="0"/>
              <a:cs typeface="Calibri" charset="0"/>
            </a:endParaRPr>
          </a:p>
          <a:p>
            <a:pPr algn="just"/>
            <a:endParaRPr lang="en-US" sz="2200" dirty="0">
              <a:solidFill>
                <a:schemeClr val="accent5">
                  <a:lumMod val="20000"/>
                  <a:lumOff val="80000"/>
                </a:schemeClr>
              </a:solidFill>
              <a:latin typeface="Calibri" charset="0"/>
              <a:ea typeface="Calibri" charset="0"/>
              <a:cs typeface="Calibri" charset="0"/>
            </a:endParaRPr>
          </a:p>
          <a:p>
            <a:pPr algn="just"/>
            <a:r>
              <a:rPr lang="en-US" sz="2200" dirty="0">
                <a:solidFill>
                  <a:schemeClr val="accent5">
                    <a:lumMod val="20000"/>
                    <a:lumOff val="80000"/>
                  </a:schemeClr>
                </a:solidFill>
                <a:latin typeface="Calibri" charset="0"/>
                <a:ea typeface="Calibri" charset="0"/>
                <a:cs typeface="Calibri" charset="0"/>
              </a:rPr>
              <a:t>“Those who are Christ’s have crucified the flesh with its passions and desires” (</a:t>
            </a:r>
            <a:r>
              <a:rPr lang="en-US" sz="2000" dirty="0">
                <a:solidFill>
                  <a:schemeClr val="accent5">
                    <a:lumMod val="20000"/>
                    <a:lumOff val="80000"/>
                  </a:schemeClr>
                </a:solidFill>
                <a:latin typeface="Calibri" charset="0"/>
                <a:ea typeface="Calibri" charset="0"/>
                <a:cs typeface="Calibri" charset="0"/>
              </a:rPr>
              <a:t>Galatians 4:24).</a:t>
            </a:r>
          </a:p>
          <a:p>
            <a:pPr algn="r"/>
            <a:endParaRPr lang="en-US" sz="2000" dirty="0">
              <a:solidFill>
                <a:schemeClr val="accent5">
                  <a:lumMod val="20000"/>
                  <a:lumOff val="80000"/>
                </a:schemeClr>
              </a:solidFill>
              <a:latin typeface="Calibri" charset="0"/>
              <a:ea typeface="Calibri" charset="0"/>
              <a:cs typeface="Calibri" charset="0"/>
            </a:endParaRPr>
          </a:p>
          <a:p>
            <a:r>
              <a:rPr lang="en-US" sz="2200" dirty="0">
                <a:solidFill>
                  <a:schemeClr val="accent5">
                    <a:lumMod val="20000"/>
                    <a:lumOff val="80000"/>
                  </a:schemeClr>
                </a:solidFill>
                <a:latin typeface="Calibri" charset="0"/>
                <a:ea typeface="Calibri" charset="0"/>
                <a:cs typeface="Calibri" charset="0"/>
              </a:rPr>
              <a:t>“Then He said to them all, “If anyone desires to come after Me, let him deny himself, and take up his cross daily, and follow Me” (Luke 9:23).</a:t>
            </a:r>
          </a:p>
        </p:txBody>
      </p:sp>
      <p:sp>
        <p:nvSpPr>
          <p:cNvPr id="15" name="Title 1"/>
          <p:cNvSpPr txBox="1">
            <a:spLocks/>
          </p:cNvSpPr>
          <p:nvPr/>
        </p:nvSpPr>
        <p:spPr>
          <a:xfrm>
            <a:off x="4496103" y="3393775"/>
            <a:ext cx="6133811" cy="2862322"/>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4000" dirty="0"/>
              <a:t>Do we just wear a cross, poorly representing Christ?</a:t>
            </a:r>
          </a:p>
          <a:p>
            <a:pPr algn="ctr"/>
            <a:endParaRPr lang="en-US" sz="4000" dirty="0"/>
          </a:p>
          <a:p>
            <a:pPr algn="ctr"/>
            <a:r>
              <a:rPr lang="en-US" sz="4000" dirty="0"/>
              <a:t>Or do we bear our cross?</a:t>
            </a:r>
          </a:p>
          <a:p>
            <a:pPr algn="ctr"/>
            <a:endParaRPr lang="en-US" sz="4000" dirty="0"/>
          </a:p>
        </p:txBody>
      </p:sp>
    </p:spTree>
    <p:extLst>
      <p:ext uri="{BB962C8B-B14F-4D97-AF65-F5344CB8AC3E}">
        <p14:creationId xmlns:p14="http://schemas.microsoft.com/office/powerpoint/2010/main" val="10207278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0" y="0"/>
            <a:ext cx="12189648" cy="6860848"/>
          </a:xfrm>
          <a:prstGeom prst="rect">
            <a:avLst/>
          </a:prstGeom>
          <a:solidFill>
            <a:srgbClr val="0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defRPr/>
            </a:pPr>
            <a:endParaRPr lang="en-US" sz="1765" kern="0" dirty="0">
              <a:solidFill>
                <a:srgbClr val="FFFFFF"/>
              </a:solidFill>
              <a:latin typeface="Segoe UI Semilight"/>
            </a:endParaRPr>
          </a:p>
        </p:txBody>
      </p:sp>
      <p:sp>
        <p:nvSpPr>
          <p:cNvPr id="12" name="Title 3"/>
          <p:cNvSpPr txBox="1">
            <a:spLocks/>
          </p:cNvSpPr>
          <p:nvPr/>
        </p:nvSpPr>
        <p:spPr>
          <a:xfrm>
            <a:off x="406131" y="301560"/>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What is Great Lent?</a:t>
            </a:r>
          </a:p>
        </p:txBody>
      </p:sp>
      <p:sp>
        <p:nvSpPr>
          <p:cNvPr id="6" name="Title 1"/>
          <p:cNvSpPr txBox="1">
            <a:spLocks/>
          </p:cNvSpPr>
          <p:nvPr/>
        </p:nvSpPr>
        <p:spPr>
          <a:xfrm>
            <a:off x="2449674" y="2598003"/>
            <a:ext cx="7064829"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2">
                    <a:lumMod val="20000"/>
                    <a:lumOff val="80000"/>
                  </a:schemeClr>
                </a:solidFill>
              </a:rPr>
              <a:t>A historical perspective</a:t>
            </a:r>
          </a:p>
        </p:txBody>
      </p:sp>
      <p:sp>
        <p:nvSpPr>
          <p:cNvPr id="7" name="Title 1"/>
          <p:cNvSpPr txBox="1">
            <a:spLocks/>
          </p:cNvSpPr>
          <p:nvPr/>
        </p:nvSpPr>
        <p:spPr>
          <a:xfrm>
            <a:off x="4120631" y="5304809"/>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Past &amp; Present</a:t>
            </a:r>
          </a:p>
        </p:txBody>
      </p:sp>
    </p:spTree>
    <p:extLst>
      <p:ext uri="{BB962C8B-B14F-4D97-AF65-F5344CB8AC3E}">
        <p14:creationId xmlns:p14="http://schemas.microsoft.com/office/powerpoint/2010/main" val="11151368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42" presetClass="path" presetSubtype="0" decel="100000" fill="hold" grpId="1" nodeType="withEffect">
                                  <p:stCondLst>
                                    <p:cond delay="0"/>
                                  </p:stCondLst>
                                  <p:childTnLst>
                                    <p:animMotion origin="layout" path="M -0.0013 0.16343 L 5E-6 0.07153 " pathEditMode="relative" rAng="0" ptsTypes="AA">
                                      <p:cBhvr>
                                        <p:cTn id="17" dur="600" spd="-100000" fill="hold"/>
                                        <p:tgtEl>
                                          <p:spTgt spid="6"/>
                                        </p:tgtEl>
                                        <p:attrNameLst>
                                          <p:attrName>ppt_x</p:attrName>
                                          <p:attrName>ppt_y</p:attrName>
                                        </p:attrNameLst>
                                      </p:cBhvr>
                                      <p:rCtr x="65" y="-4606"/>
                                    </p:animMotion>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42" presetClass="path" presetSubtype="0" decel="100000" fill="hold" grpId="1" nodeType="withEffect">
                                  <p:stCondLst>
                                    <p:cond delay="0"/>
                                  </p:stCondLst>
                                  <p:childTnLst>
                                    <p:animMotion origin="layout" path="M -0.0013 -0.11273 L 5E-6 2.22222E-6 " pathEditMode="relative" rAng="0" ptsTypes="AA">
                                      <p:cBhvr>
                                        <p:cTn id="22" dur="600" spd="-100000" fill="hold"/>
                                        <p:tgtEl>
                                          <p:spTgt spid="7"/>
                                        </p:tgtEl>
                                        <p:attrNameLst>
                                          <p:attrName>ppt_x</p:attrName>
                                          <p:attrName>ppt_y</p:attrName>
                                        </p:attrNameLst>
                                      </p:cBhvr>
                                      <p:rCtr x="65" y="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6" grpId="0"/>
      <p:bldP spid="6"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0" y="0"/>
            <a:ext cx="12189648" cy="6860848"/>
          </a:xfrm>
          <a:prstGeom prst="rect">
            <a:avLst/>
          </a:prstGeom>
          <a:solidFill>
            <a:srgbClr val="0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defRPr/>
            </a:pPr>
            <a:endParaRPr lang="en-US" sz="1765" kern="0" dirty="0">
              <a:solidFill>
                <a:srgbClr val="FFFFFF"/>
              </a:solidFill>
              <a:latin typeface="Segoe UI Semilight"/>
            </a:endParaRPr>
          </a:p>
        </p:txBody>
      </p:sp>
      <p:sp>
        <p:nvSpPr>
          <p:cNvPr id="12" name="Title 3"/>
          <p:cNvSpPr txBox="1">
            <a:spLocks/>
          </p:cNvSpPr>
          <p:nvPr/>
        </p:nvSpPr>
        <p:spPr>
          <a:xfrm>
            <a:off x="406131" y="301560"/>
            <a:ext cx="11151917" cy="428105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8800" b="0" kern="1200" cap="none" spc="-300" baseline="0">
                <a:ln w="3175">
                  <a:noFill/>
                </a:ln>
                <a:gradFill>
                  <a:gsLst>
                    <a:gs pos="100000">
                      <a:schemeClr val="bg1"/>
                    </a:gs>
                    <a:gs pos="0">
                      <a:schemeClr val="bg1"/>
                    </a:gs>
                  </a:gsLst>
                  <a:lin ang="5400000" scaled="0"/>
                </a:gradFill>
                <a:effectLst/>
                <a:latin typeface="+mj-lt"/>
                <a:ea typeface="+mn-ea"/>
                <a:cs typeface="Arial" charset="0"/>
              </a:defRPr>
            </a:lvl1pPr>
          </a:lstStyle>
          <a:p>
            <a:pPr marL="11113" marR="0" lvl="0" algn="ctr" defTabSz="914363" rtl="0" eaLnBrk="1" fontAlgn="auto" latinLnBrk="0" hangingPunct="1">
              <a:lnSpc>
                <a:spcPct val="90000"/>
              </a:lnSpc>
              <a:spcBef>
                <a:spcPct val="0"/>
              </a:spcBef>
              <a:spcAft>
                <a:spcPts val="0"/>
              </a:spcAft>
              <a:buClrTx/>
              <a:buSzTx/>
              <a:buFontTx/>
              <a:buNone/>
              <a:defRPr/>
            </a:pPr>
            <a:r>
              <a:rPr kumimoji="0" lang="en-US" sz="8800" b="0" i="0" u="none" strike="noStrike" kern="1200" cap="none" spc="-300" normalizeH="0" baseline="0" noProof="0" dirty="0">
                <a:ln w="3175">
                  <a:noFill/>
                </a:ln>
                <a:gradFill>
                  <a:gsLst>
                    <a:gs pos="100000">
                      <a:srgbClr val="FFFFFF"/>
                    </a:gs>
                    <a:gs pos="0">
                      <a:srgbClr val="FFFFFF"/>
                    </a:gs>
                  </a:gsLst>
                  <a:lin ang="5400000" scaled="0"/>
                </a:gradFill>
                <a:effectLst/>
                <a:uLnTx/>
                <a:uFillTx/>
                <a:latin typeface="Segoe UI Light"/>
                <a:ea typeface=""/>
                <a:cs typeface="Arial" charset="0"/>
              </a:rPr>
              <a:t>What is Great Lent?</a:t>
            </a:r>
          </a:p>
        </p:txBody>
      </p:sp>
      <p:sp>
        <p:nvSpPr>
          <p:cNvPr id="7" name="Title 1"/>
          <p:cNvSpPr txBox="1">
            <a:spLocks/>
          </p:cNvSpPr>
          <p:nvPr/>
        </p:nvSpPr>
        <p:spPr>
          <a:xfrm>
            <a:off x="3751868" y="3535329"/>
            <a:ext cx="4685911" cy="1200329"/>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7200" dirty="0">
                <a:solidFill>
                  <a:schemeClr val="accent5">
                    <a:lumMod val="60000"/>
                    <a:lumOff val="40000"/>
                  </a:schemeClr>
                </a:solidFill>
              </a:rPr>
              <a:t>At Present</a:t>
            </a:r>
          </a:p>
        </p:txBody>
      </p:sp>
    </p:spTree>
    <p:extLst>
      <p:ext uri="{BB962C8B-B14F-4D97-AF65-F5344CB8AC3E}">
        <p14:creationId xmlns:p14="http://schemas.microsoft.com/office/powerpoint/2010/main" val="16590382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decel="100000" fill="hold" grpId="1" nodeType="withEffect">
                                  <p:stCondLst>
                                    <p:cond delay="0"/>
                                  </p:stCondLst>
                                  <p:childTnLst>
                                    <p:animMotion origin="layout" path="M -0.00313 0.06042 L -0.00039 -0.07292 " pathEditMode="relative" rAng="0" ptsTypes="AA">
                                      <p:cBhvr>
                                        <p:cTn id="9" dur="600" spd="-100000" fill="hold"/>
                                        <p:tgtEl>
                                          <p:spTgt spid="7"/>
                                        </p:tgtEl>
                                        <p:attrNameLst>
                                          <p:attrName>ppt_x</p:attrName>
                                          <p:attrName>ppt_y</p:attrName>
                                        </p:attrNameLst>
                                      </p:cBhvr>
                                      <p:rCtr x="130"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2547258" y="2287289"/>
            <a:ext cx="9122228" cy="4708981"/>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6000" dirty="0"/>
              <a:t>A period of fasting before commemorating the last week of Christ’s life, </a:t>
            </a:r>
          </a:p>
          <a:p>
            <a:pPr algn="ctr">
              <a:lnSpc>
                <a:spcPct val="100000"/>
              </a:lnSpc>
            </a:pPr>
            <a:r>
              <a:rPr lang="en-US" sz="6000" dirty="0"/>
              <a:t>His death, and </a:t>
            </a:r>
            <a:br>
              <a:rPr lang="en-US" sz="6000" dirty="0"/>
            </a:br>
            <a:r>
              <a:rPr lang="en-US" sz="6000" dirty="0"/>
              <a:t>His resurrection</a:t>
            </a:r>
          </a:p>
        </p:txBody>
      </p:sp>
      <p:sp>
        <p:nvSpPr>
          <p:cNvPr id="22"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pic>
        <p:nvPicPr>
          <p:cNvPr id="23" name="Picture 2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52" y="0"/>
            <a:ext cx="2745991" cy="6858000"/>
          </a:xfrm>
          <a:prstGeom prst="rect">
            <a:avLst/>
          </a:prstGeom>
        </p:spPr>
      </p:pic>
    </p:spTree>
    <p:extLst>
      <p:ext uri="{BB962C8B-B14F-4D97-AF65-F5344CB8AC3E}">
        <p14:creationId xmlns:p14="http://schemas.microsoft.com/office/powerpoint/2010/main" val="607593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2" presetClass="path" presetSubtype="0" decel="100000" fill="hold" grpId="1" nodeType="withEffect">
                                  <p:stCondLst>
                                    <p:cond delay="0"/>
                                  </p:stCondLst>
                                  <p:childTnLst>
                                    <p:animMotion origin="layout" path="M -0.0013 -0.11273 L -2.91667E-6 -1.85185E-6 " pathEditMode="relative" rAng="0" ptsTypes="AA">
                                      <p:cBhvr>
                                        <p:cTn id="9" dur="600" spd="-100000" fill="hold"/>
                                        <p:tgtEl>
                                          <p:spTgt spid="21"/>
                                        </p:tgtEl>
                                        <p:attrNameLst>
                                          <p:attrName>ppt_x</p:attrName>
                                          <p:attrName>ppt_y</p:attrName>
                                        </p:attrNameLst>
                                      </p:cBhvr>
                                      <p:rCtr x="65" y="5625"/>
                                    </p:animMotion>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42" presetClass="path" presetSubtype="0" decel="100000" fill="hold" grpId="1" nodeType="withEffect">
                                  <p:stCondLst>
                                    <p:cond delay="0"/>
                                  </p:stCondLst>
                                  <p:childTnLst>
                                    <p:animMotion origin="layout" path="M -4.375E-6 3.7037E-7 L -0.00052 -0.11829 " pathEditMode="relative" rAng="0" ptsTypes="AA">
                                      <p:cBhvr>
                                        <p:cTn id="14" dur="600" spd="-100000" fill="hold"/>
                                        <p:tgtEl>
                                          <p:spTgt spid="22"/>
                                        </p:tgtEl>
                                        <p:attrNameLst>
                                          <p:attrName>ppt_x</p:attrName>
                                          <p:attrName>ppt_y</p:attrName>
                                        </p:attrNameLst>
                                      </p:cBhvr>
                                      <p:rCtr x="39" y="-46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6525986" y="2293148"/>
            <a:ext cx="1556657" cy="1556657"/>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8000" kern="0" dirty="0">
                <a:solidFill>
                  <a:srgbClr val="FFFFFF"/>
                </a:solidFill>
                <a:latin typeface="Segoe UI Semibold" panose="020B0702040204020203" pitchFamily="34" charset="0"/>
                <a:ea typeface="Segoe UI" pitchFamily="34" charset="0"/>
                <a:cs typeface="Segoe UI Semibold" panose="020B0702040204020203" pitchFamily="34" charset="0"/>
              </a:rPr>
              <a:t>7</a:t>
            </a:r>
            <a:endParaRPr lang="en-US" sz="5400" kern="0" dirty="0">
              <a:solidFill>
                <a:srgbClr val="FFFFFF"/>
              </a:solidFill>
              <a:latin typeface="Segoe UI Semibold" panose="020B0702040204020203" pitchFamily="34" charset="0"/>
              <a:cs typeface="Segoe UI Semibold" panose="020B0702040204020203" pitchFamily="34" charset="0"/>
            </a:endParaRPr>
          </a:p>
        </p:txBody>
      </p:sp>
      <p:sp>
        <p:nvSpPr>
          <p:cNvPr id="5" name="Title 1"/>
          <p:cNvSpPr txBox="1">
            <a:spLocks/>
          </p:cNvSpPr>
          <p:nvPr/>
        </p:nvSpPr>
        <p:spPr>
          <a:xfrm>
            <a:off x="2743200" y="3071474"/>
            <a:ext cx="9122228" cy="1015663"/>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100000"/>
              </a:lnSpc>
            </a:pPr>
            <a:r>
              <a:rPr lang="en-US" sz="6000" dirty="0"/>
              <a:t>How long?</a:t>
            </a:r>
          </a:p>
        </p:txBody>
      </p:sp>
      <p:sp>
        <p:nvSpPr>
          <p:cNvPr id="6" name="Title 1"/>
          <p:cNvSpPr txBox="1">
            <a:spLocks/>
          </p:cNvSpPr>
          <p:nvPr/>
        </p:nvSpPr>
        <p:spPr>
          <a:xfrm>
            <a:off x="5122117" y="395352"/>
            <a:ext cx="3722914" cy="830997"/>
          </a:xfrm>
          <a:prstGeom prst="rect">
            <a:avLst/>
          </a:prstGeom>
        </p:spPr>
        <p:txBody>
          <a:bodyPr wrap="square">
            <a:spAutoFit/>
          </a:bodyPr>
          <a:lstStyle>
            <a:lvl1pPr algn="l" defTabSz="913830" rtl="0" eaLnBrk="1" latinLnBrk="0" hangingPunct="1">
              <a:lnSpc>
                <a:spcPct val="90000"/>
              </a:lnSpc>
              <a:spcBef>
                <a:spcPct val="0"/>
              </a:spcBef>
              <a:buNone/>
              <a:defRPr lang="en-US" sz="470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ct val="100000"/>
              </a:lnSpc>
            </a:pPr>
            <a:r>
              <a:rPr lang="en-US" sz="4800" dirty="0">
                <a:solidFill>
                  <a:schemeClr val="accent5">
                    <a:lumMod val="60000"/>
                    <a:lumOff val="40000"/>
                  </a:schemeClr>
                </a:solidFill>
              </a:rPr>
              <a:t>At Present</a:t>
            </a:r>
          </a:p>
        </p:txBody>
      </p:sp>
      <p:sp>
        <p:nvSpPr>
          <p:cNvPr id="8" name="Oval 7"/>
          <p:cNvSpPr>
            <a:spLocks noChangeAspect="1"/>
          </p:cNvSpPr>
          <p:nvPr/>
        </p:nvSpPr>
        <p:spPr>
          <a:xfrm>
            <a:off x="9168880" y="2293146"/>
            <a:ext cx="1556657" cy="1556657"/>
          </a:xfrm>
          <a:prstGeom prst="ellipse">
            <a:avLst/>
          </a:prstGeom>
          <a:solidFill>
            <a:srgbClr val="000000"/>
          </a:solidFill>
          <a:ln w="28575">
            <a:solidFill>
              <a:srgbClr val="0078D7">
                <a:alpha val="46000"/>
              </a:srgbClr>
            </a:solidFill>
          </a:ln>
        </p:spPr>
        <p:txBody>
          <a:bodyPr wrap="none" anchor="ctr">
            <a:noAutofit/>
          </a:bodyPr>
          <a:lstStyle/>
          <a:p>
            <a:pPr marL="0" lvl="1" algn="ctr" defTabSz="1142458">
              <a:lnSpc>
                <a:spcPct val="90000"/>
              </a:lnSpc>
              <a:spcBef>
                <a:spcPts val="294"/>
              </a:spcBef>
              <a:buClr>
                <a:srgbClr val="FFFFFF">
                  <a:lumMod val="50000"/>
                </a:srgbClr>
              </a:buClr>
              <a:buSzPct val="110000"/>
              <a:defRPr/>
            </a:pPr>
            <a:r>
              <a:rPr lang="en-US" sz="8000" kern="0" dirty="0">
                <a:solidFill>
                  <a:srgbClr val="FFFFFF"/>
                </a:solidFill>
                <a:latin typeface="Segoe UI Semibold" panose="020B0702040204020203" pitchFamily="34" charset="0"/>
                <a:ea typeface="Segoe UI" pitchFamily="34" charset="0"/>
                <a:cs typeface="Segoe UI Semibold" panose="020B0702040204020203" pitchFamily="34" charset="0"/>
              </a:rPr>
              <a:t>40</a:t>
            </a:r>
            <a:endParaRPr lang="en-US" sz="5400" kern="0" dirty="0">
              <a:solidFill>
                <a:srgbClr val="FFFFFF"/>
              </a:solidFill>
              <a:latin typeface="Segoe UI Semibold" panose="020B0702040204020203" pitchFamily="34" charset="0"/>
              <a:cs typeface="Segoe UI Semibold" panose="020B0702040204020203" pitchFamily="34" charset="0"/>
            </a:endParaRPr>
          </a:p>
        </p:txBody>
      </p:sp>
      <p:sp>
        <p:nvSpPr>
          <p:cNvPr id="2" name="Cross 1"/>
          <p:cNvSpPr/>
          <p:nvPr/>
        </p:nvSpPr>
        <p:spPr>
          <a:xfrm>
            <a:off x="8267020" y="2739460"/>
            <a:ext cx="610961" cy="664028"/>
          </a:xfrm>
          <a:prstGeom prst="plus">
            <a:avLst>
              <a:gd name="adj" fmla="val 413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52" y="0"/>
            <a:ext cx="2745991" cy="6858000"/>
          </a:xfrm>
          <a:prstGeom prst="rect">
            <a:avLst/>
          </a:prstGeom>
        </p:spPr>
      </p:pic>
    </p:spTree>
    <p:extLst>
      <p:ext uri="{BB962C8B-B14F-4D97-AF65-F5344CB8AC3E}">
        <p14:creationId xmlns:p14="http://schemas.microsoft.com/office/powerpoint/2010/main" val="1258477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1.45833E-6 -0.07407 L 1.45833E-6 -7.40741E-7 " pathEditMode="relative" rAng="0" ptsTypes="AA">
                                      <p:cBhvr>
                                        <p:cTn id="9" dur="600" spd="-100000" fill="hold"/>
                                        <p:tgtEl>
                                          <p:spTgt spid="5"/>
                                        </p:tgtEl>
                                        <p:attrNameLst>
                                          <p:attrName>ppt_x</p:attrName>
                                          <p:attrName>ppt_y</p:attrName>
                                        </p:attrNameLst>
                                      </p:cBhvr>
                                      <p:rCtr x="0" y="3704"/>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50" fill="hold"/>
                                        <p:tgtEl>
                                          <p:spTgt spid="4"/>
                                        </p:tgtEl>
                                        <p:attrNameLst>
                                          <p:attrName>ppt_w</p:attrName>
                                        </p:attrNameLst>
                                      </p:cBhvr>
                                      <p:tavLst>
                                        <p:tav tm="0">
                                          <p:val>
                                            <p:fltVal val="0"/>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animEffect transition="in" filter="fade">
                                      <p:cBhvr>
                                        <p:cTn id="16" dur="250"/>
                                        <p:tgtEl>
                                          <p:spTgt spid="4"/>
                                        </p:tgtEl>
                                      </p:cBhvr>
                                    </p:animEffect>
                                  </p:childTnLst>
                                </p:cTn>
                              </p:par>
                            </p:childTnLst>
                          </p:cTn>
                        </p:par>
                        <p:par>
                          <p:cTn id="17" fill="hold">
                            <p:stCondLst>
                              <p:cond delay="25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8"/>
                                        </p:tgtEl>
                                        <p:attrNameLst>
                                          <p:attrName>style.visibility</p:attrName>
                                        </p:attrNameLst>
                                      </p:cBhvr>
                                      <p:to>
                                        <p:strVal val="visible"/>
                                      </p:to>
                                    </p:set>
                                    <p:anim calcmode="lin" valueType="num">
                                      <p:cBhvr>
                                        <p:cTn id="23" dur="250" fill="hold"/>
                                        <p:tgtEl>
                                          <p:spTgt spid="8"/>
                                        </p:tgtEl>
                                        <p:attrNameLst>
                                          <p:attrName>ppt_w</p:attrName>
                                        </p:attrNameLst>
                                      </p:cBhvr>
                                      <p:tavLst>
                                        <p:tav tm="0">
                                          <p:val>
                                            <p:fltVal val="0"/>
                                          </p:val>
                                        </p:tav>
                                        <p:tav tm="100000">
                                          <p:val>
                                            <p:strVal val="#ppt_w"/>
                                          </p:val>
                                        </p:tav>
                                      </p:tavLst>
                                    </p:anim>
                                    <p:anim calcmode="lin" valueType="num">
                                      <p:cBhvr>
                                        <p:cTn id="24" dur="250" fill="hold"/>
                                        <p:tgtEl>
                                          <p:spTgt spid="8"/>
                                        </p:tgtEl>
                                        <p:attrNameLst>
                                          <p:attrName>ppt_h</p:attrName>
                                        </p:attrNameLst>
                                      </p:cBhvr>
                                      <p:tavLst>
                                        <p:tav tm="0">
                                          <p:val>
                                            <p:fltVal val="0"/>
                                          </p:val>
                                        </p:tav>
                                        <p:tav tm="100000">
                                          <p:val>
                                            <p:strVal val="#ppt_h"/>
                                          </p:val>
                                        </p:tav>
                                      </p:tavLst>
                                    </p:anim>
                                    <p:animEffect transition="in" filter="fade">
                                      <p:cBhvr>
                                        <p:cTn id="2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8"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Traffic Light&quot; Source=&quot;Traffic Light&quot; /&gt;"/>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4 [4]&quot; Source=&quot;Traffic Light&quot; /&gt;"/>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5 [5]&quot; Source=&quot;Traffic Light&quot; /&gt;"/>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6 [6]&quot; Source=&quot;Traffic Light&quot; /&gt;"/>
</p:tagLst>
</file>

<file path=ppt/tags/tag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6 [6]&quot; Source=&quot;Traffic Light&quot; /&gt;"/>
</p:tagLst>
</file>

<file path=ppt/tags/tag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6 [6]&quot; Source=&quot;Traffic Light&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Top [0+]&quot; Source=&quot;Traffic Light&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Center [0+]&quot; Source=&quot;Traffic Light&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Bottom [0+]&quot; Source=&quot;Traffic Light&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1 [1]&quot; Source=&quot;Traffic Light&quot; /&gt;"/>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2 [2]&quot; Source=&quot;Traffic Light&quot; /&gt;"/>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2 [2]&quot; Source=&quot;Traffic Light&quot; /&gt;"/>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3 [3]&quot; Source=&quot;Traffic Light&quot; /&gt;"/>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a88ce03-6e71-4470-a466-f9535897fe0f&quot; /&gt;"/>
  <p:tag name="SP_POWERSHAPE" val="&lt;PowerShapeTag ClassVersion=&quot;0&quot; GUID=&quot;fe7106c6-1dad-49c2-9023-964de6f9abde&quot; IsConsolidated=&quot;False&quot; IsTopLevel=&quot;False&quot; Layer=&quot;4 [4]&quot; Source=&quot;Traffic Light&quot; /&gt;"/>
</p:tagLst>
</file>

<file path=ppt/theme/theme1.xml><?xml version="1.0" encoding="utf-8"?>
<a:theme xmlns:a="http://schemas.openxmlformats.org/drawingml/2006/main" name="1_6-30537_Envision 2016 Keynote Template">
  <a:themeElements>
    <a:clrScheme name="Envision 2016 General Colors">
      <a:dk1>
        <a:srgbClr val="505050"/>
      </a:dk1>
      <a:lt1>
        <a:srgbClr val="FFFFFF"/>
      </a:lt1>
      <a:dk2>
        <a:srgbClr val="107C10"/>
      </a:dk2>
      <a:lt2>
        <a:srgbClr val="F8F8F8"/>
      </a:lt2>
      <a:accent1>
        <a:srgbClr val="002050"/>
      </a:accent1>
      <a:accent2>
        <a:srgbClr val="107C10"/>
      </a:accent2>
      <a:accent3>
        <a:srgbClr val="BAD80A"/>
      </a:accent3>
      <a:accent4>
        <a:srgbClr val="0078D7"/>
      </a:accent4>
      <a:accent5>
        <a:srgbClr val="505050"/>
      </a:accent5>
      <a:accent6>
        <a:srgbClr val="747474"/>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Microsoft_Envision_2016_Keynote_16x9_Template_033016" id="{6BB7CA33-D663-4366-BD8A-38B270669132}" vid="{152881AD-48A7-43F3-9C33-242C8A6BA4A7}"/>
    </a:ext>
  </a:extLst>
</a:theme>
</file>

<file path=ppt/theme/theme10.xml><?xml version="1.0" encoding="utf-8"?>
<a:theme xmlns:a="http://schemas.openxmlformats.org/drawingml/2006/main" name="3_COLOR TEMPLATE">
  <a:themeElements>
    <a:clrScheme name="Custom 2">
      <a:dk1>
        <a:srgbClr val="505050"/>
      </a:dk1>
      <a:lt1>
        <a:srgbClr val="FFFFFF"/>
      </a:lt1>
      <a:dk2>
        <a:srgbClr val="002050"/>
      </a:dk2>
      <a:lt2>
        <a:srgbClr val="CDF4FF"/>
      </a:lt2>
      <a:accent1>
        <a:srgbClr val="0078D7"/>
      </a:accent1>
      <a:accent2>
        <a:srgbClr val="0078D7"/>
      </a:accent2>
      <a:accent3>
        <a:srgbClr val="107C10"/>
      </a:accent3>
      <a:accent4>
        <a:srgbClr val="B4009E"/>
      </a:accent4>
      <a:accent5>
        <a:srgbClr val="5C2D91"/>
      </a:accent5>
      <a:accent6>
        <a:srgbClr val="008272"/>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32472" fontAlgn="base">
          <a:spcBef>
            <a:spcPct val="0"/>
          </a:spcBef>
          <a:spcAft>
            <a:spcPct val="0"/>
          </a:spcAft>
          <a:defRPr sz="240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Product_Brand_template_16-9_Business_DARK_BLUE_1.potx" id="{0F2C6A5A-CB9F-44E8-92D9-A9A1E28D15E7}" vid="{2D6B5C47-15D3-4853-A69E-31534ABCEC61}"/>
    </a:ext>
  </a:extLst>
</a:theme>
</file>

<file path=ppt/theme/theme11.xml><?xml version="1.0" encoding="utf-8"?>
<a:theme xmlns:a="http://schemas.openxmlformats.org/drawingml/2006/main" name="5-50039 LQ17 Leadership Conference Feb Template Light">
  <a:themeElements>
    <a:clrScheme name="Custom 13">
      <a:dk1>
        <a:srgbClr val="505050"/>
      </a:dk1>
      <a:lt1>
        <a:srgbClr val="FFFFFF"/>
      </a:lt1>
      <a:dk2>
        <a:srgbClr val="0078D7"/>
      </a:dk2>
      <a:lt2>
        <a:srgbClr val="D2D2D2"/>
      </a:lt2>
      <a:accent1>
        <a:srgbClr val="0078D7"/>
      </a:accent1>
      <a:accent2>
        <a:srgbClr val="5C2D91"/>
      </a:accent2>
      <a:accent3>
        <a:srgbClr val="008272"/>
      </a:accent3>
      <a:accent4>
        <a:srgbClr val="E3008C"/>
      </a:accent4>
      <a:accent5>
        <a:srgbClr val="FFB900"/>
      </a:accent5>
      <a:accent6>
        <a:srgbClr val="B4A0FF"/>
      </a:accent6>
      <a:hlink>
        <a:srgbClr val="0070C0"/>
      </a:hlink>
      <a:folHlink>
        <a:srgbClr val="0070C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LQ17_LeadershipConference_Feb_16x9_Template" id="{31424B14-BF93-4594-93F7-5F010F96902C}" vid="{C9E3A2E0-82F9-4383-AF7F-8BBC64664E59}"/>
    </a:ext>
  </a:extLst>
</a:theme>
</file>

<file path=ppt/theme/theme12.xml><?xml version="1.0" encoding="utf-8"?>
<a:theme xmlns:a="http://schemas.openxmlformats.org/drawingml/2006/main" name="3_Gemini MasterBlue">
  <a:themeElements>
    <a:clrScheme name="GeminiTemplateBlue">
      <a:dk1>
        <a:srgbClr val="000000"/>
      </a:dk1>
      <a:lt1>
        <a:srgbClr val="FFFFFF"/>
      </a:lt1>
      <a:dk2>
        <a:srgbClr val="0072C6"/>
      </a:dk2>
      <a:lt2>
        <a:srgbClr val="797A7D"/>
      </a:lt2>
      <a:accent1>
        <a:srgbClr val="0072C6"/>
      </a:accent1>
      <a:accent2>
        <a:srgbClr val="FFAA01"/>
      </a:accent2>
      <a:accent3>
        <a:srgbClr val="007233"/>
      </a:accent3>
      <a:accent4>
        <a:srgbClr val="EB3C00"/>
      </a:accent4>
      <a:accent5>
        <a:srgbClr val="00188F"/>
      </a:accent5>
      <a:accent6>
        <a:srgbClr val="68217A"/>
      </a:accent6>
      <a:hlink>
        <a:srgbClr val="00B0F0"/>
      </a:hlink>
      <a:folHlink>
        <a:srgbClr val="B2B2B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13.xml><?xml version="1.0" encoding="utf-8"?>
<a:theme xmlns:a="http://schemas.openxmlformats.org/drawingml/2006/main" name="2_USETHIS_1_6-50001_WPC 2016 Keynote Template">
  <a:themeElements>
    <a:clrScheme name="Custom 2">
      <a:dk1>
        <a:srgbClr val="323232"/>
      </a:dk1>
      <a:lt1>
        <a:srgbClr val="FFFFFF"/>
      </a:lt1>
      <a:dk2>
        <a:srgbClr val="5C2D91"/>
      </a:dk2>
      <a:lt2>
        <a:srgbClr val="EAEAEA"/>
      </a:lt2>
      <a:accent1>
        <a:srgbClr val="5C2D91"/>
      </a:accent1>
      <a:accent2>
        <a:srgbClr val="0078D7"/>
      </a:accent2>
      <a:accent3>
        <a:srgbClr val="002050"/>
      </a:accent3>
      <a:accent4>
        <a:srgbClr val="32145A"/>
      </a:accent4>
      <a:accent5>
        <a:srgbClr val="B4009E"/>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WPC_2016_Keynote_16x9_Template_final" id="{E85712C3-8B1E-400D-9829-4AEF54889F3A}" vid="{D2EA5704-0536-4342-A8F5-1DFFC4917057}"/>
    </a:ext>
  </a:extLst>
</a:theme>
</file>

<file path=ppt/theme/theme14.xml><?xml version="1.0" encoding="utf-8"?>
<a:theme xmlns:a="http://schemas.openxmlformats.org/drawingml/2006/main" name="2_Custom Design">
  <a:themeElements>
    <a:clrScheme name="Micrsoft Colors">
      <a:dk1>
        <a:srgbClr val="505050"/>
      </a:dk1>
      <a:lt1>
        <a:srgbClr val="FFFFFF"/>
      </a:lt1>
      <a:dk2>
        <a:srgbClr val="00188F"/>
      </a:dk2>
      <a:lt2>
        <a:srgbClr val="9BD2FF"/>
      </a:lt2>
      <a:accent1>
        <a:srgbClr val="00188F"/>
      </a:accent1>
      <a:accent2>
        <a:srgbClr val="0078D7"/>
      </a:accent2>
      <a:accent3>
        <a:srgbClr val="D83B01"/>
      </a:accent3>
      <a:accent4>
        <a:srgbClr val="5C2D91"/>
      </a:accent4>
      <a:accent5>
        <a:srgbClr val="B4009E"/>
      </a:accent5>
      <a:accent6>
        <a:srgbClr val="107C10"/>
      </a:accent6>
      <a:hlink>
        <a:srgbClr val="0078D7"/>
      </a:hlink>
      <a:folHlink>
        <a:srgbClr val="0078D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_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Microsoft_Build2017_Template.potx" id="{5417D3E2-C3A5-48BF-8802-FB8B38AE9E9C}" vid="{3B9D3600-BA2F-499E-9B74-B0493B08579C}"/>
    </a:ext>
  </a:extLst>
</a:theme>
</file>

<file path=ppt/theme/theme16.xml><?xml version="1.0" encoding="utf-8"?>
<a:theme xmlns:a="http://schemas.openxmlformats.org/drawingml/2006/main" name="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Microsoft_Build2017_Template.potx" id="{5417D3E2-C3A5-48BF-8802-FB8B38AE9E9C}" vid="{3B9D3600-BA2F-499E-9B74-B0493B08579C}"/>
    </a:ext>
  </a:extLst>
</a:theme>
</file>

<file path=ppt/theme/theme17.xml><?xml version="1.0" encoding="utf-8"?>
<a:theme xmlns:a="http://schemas.openxmlformats.org/drawingml/2006/main" name="SMSG Readiness Master Template 16x9_MODIFIED">
  <a:themeElements>
    <a:clrScheme name="Custom 2">
      <a:dk1>
        <a:srgbClr val="3F3F3F"/>
      </a:dk1>
      <a:lt1>
        <a:sysClr val="window" lastClr="FFFFFF"/>
      </a:lt1>
      <a:dk2>
        <a:srgbClr val="3F3F3F"/>
      </a:dk2>
      <a:lt2>
        <a:srgbClr val="FFFFFF"/>
      </a:lt2>
      <a:accent1>
        <a:srgbClr val="002050"/>
      </a:accent1>
      <a:accent2>
        <a:srgbClr val="00188F"/>
      </a:accent2>
      <a:accent3>
        <a:srgbClr val="0078D7"/>
      </a:accent3>
      <a:accent4>
        <a:srgbClr val="BAD80A"/>
      </a:accent4>
      <a:accent5>
        <a:srgbClr val="008272"/>
      </a:accent5>
      <a:accent6>
        <a:srgbClr val="00B294"/>
      </a:accent6>
      <a:hlink>
        <a:srgbClr val="00BCF2"/>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MSGR Readiness Template_010415" id="{82D3D4E7-D223-4A60-81A2-37362F89B327}" vid="{51F33C4D-D8AA-44B3-AE4F-BCF1547D16F5}"/>
    </a:ext>
  </a:extLst>
</a:theme>
</file>

<file path=ppt/theme/theme18.xml><?xml version="1.0" encoding="utf-8"?>
<a:theme xmlns:a="http://schemas.openxmlformats.org/drawingml/2006/main" name="1_WHITE TEMPLATE">
  <a:themeElements>
    <a:clrScheme name="Custom 13">
      <a:dk1>
        <a:srgbClr val="505050"/>
      </a:dk1>
      <a:lt1>
        <a:srgbClr val="FFFFFF"/>
      </a:lt1>
      <a:dk2>
        <a:srgbClr val="00188F"/>
      </a:dk2>
      <a:lt2>
        <a:srgbClr val="9BD2FF"/>
      </a:lt2>
      <a:accent1>
        <a:srgbClr val="00188F"/>
      </a:accent1>
      <a:accent2>
        <a:srgbClr val="0078D7"/>
      </a:accent2>
      <a:accent3>
        <a:srgbClr val="D83B01"/>
      </a:accent3>
      <a:accent4>
        <a:srgbClr val="5C2D91"/>
      </a:accent4>
      <a:accent5>
        <a:srgbClr val="B4009E"/>
      </a:accent5>
      <a:accent6>
        <a:srgbClr val="107C10"/>
      </a:accent6>
      <a:hlink>
        <a:srgbClr val="005AA1"/>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Brand_template_16-9_Edu_Consumer_MID-BLUE_1.potx" id="{5934182C-5E91-4AA0-AC54-8FABA87FDE33}" vid="{A438645E-38DE-470C-AF49-BEF4F95CC5B2}"/>
    </a:ext>
  </a:extLst>
</a:theme>
</file>

<file path=ppt/theme/theme19.xml><?xml version="1.0" encoding="utf-8"?>
<a:theme xmlns:a="http://schemas.openxmlformats.org/drawingml/2006/main" name="3_Custom Design">
  <a:themeElements>
    <a:clrScheme name="Micrsoft Colors">
      <a:dk1>
        <a:srgbClr val="505050"/>
      </a:dk1>
      <a:lt1>
        <a:srgbClr val="FFFFFF"/>
      </a:lt1>
      <a:dk2>
        <a:srgbClr val="00188F"/>
      </a:dk2>
      <a:lt2>
        <a:srgbClr val="9BD2FF"/>
      </a:lt2>
      <a:accent1>
        <a:srgbClr val="00188F"/>
      </a:accent1>
      <a:accent2>
        <a:srgbClr val="0078D7"/>
      </a:accent2>
      <a:accent3>
        <a:srgbClr val="D83B01"/>
      </a:accent3>
      <a:accent4>
        <a:srgbClr val="5C2D91"/>
      </a:accent4>
      <a:accent5>
        <a:srgbClr val="B4009E"/>
      </a:accent5>
      <a:accent6>
        <a:srgbClr val="107C10"/>
      </a:accent6>
      <a:hlink>
        <a:srgbClr val="0078D7"/>
      </a:hlink>
      <a:folHlink>
        <a:srgbClr val="0078D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icrosoft Blue and light gray">
  <a:themeElements>
    <a:clrScheme name="TT - Blue with lt gray">
      <a:dk1>
        <a:srgbClr val="353535"/>
      </a:dk1>
      <a:lt1>
        <a:srgbClr val="FFFFFF"/>
      </a:lt1>
      <a:dk2>
        <a:srgbClr val="0078D7"/>
      </a:dk2>
      <a:lt2>
        <a:srgbClr val="E6E6E6"/>
      </a:lt2>
      <a:accent1>
        <a:srgbClr val="0078D7"/>
      </a:accent1>
      <a:accent2>
        <a:srgbClr val="002050"/>
      </a:accent2>
      <a:accent3>
        <a:srgbClr val="00BCF2"/>
      </a:accent3>
      <a:accent4>
        <a:srgbClr val="B4009E"/>
      </a:accent4>
      <a:accent5>
        <a:srgbClr val="737373"/>
      </a:accent5>
      <a:accent6>
        <a:srgbClr val="D2D2D2"/>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Microsoft_Ignite_2016_Keynote_16x9_Template.potx" id="{808D7FD7-8728-4100-8019-3490A40586D6}" vid="{9E7525E3-0586-4BC9-8B7B-378F69EE7DC1}"/>
    </a:ext>
  </a:extLst>
</a:theme>
</file>

<file path=ppt/theme/theme20.xml><?xml version="1.0" encoding="utf-8"?>
<a:theme xmlns:a="http://schemas.openxmlformats.org/drawingml/2006/main" name="10_WHITE TEMPLATE">
  <a:themeElements>
    <a:clrScheme name="Custom 13">
      <a:dk1>
        <a:srgbClr val="505050"/>
      </a:dk1>
      <a:lt1>
        <a:srgbClr val="FFFFFF"/>
      </a:lt1>
      <a:dk2>
        <a:srgbClr val="00188F"/>
      </a:dk2>
      <a:lt2>
        <a:srgbClr val="9BD2FF"/>
      </a:lt2>
      <a:accent1>
        <a:srgbClr val="00188F"/>
      </a:accent1>
      <a:accent2>
        <a:srgbClr val="0078D7"/>
      </a:accent2>
      <a:accent3>
        <a:srgbClr val="D83B01"/>
      </a:accent3>
      <a:accent4>
        <a:srgbClr val="5C2D91"/>
      </a:accent4>
      <a:accent5>
        <a:srgbClr val="B4009E"/>
      </a:accent5>
      <a:accent6>
        <a:srgbClr val="107C10"/>
      </a:accent6>
      <a:hlink>
        <a:srgbClr val="005AA1"/>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Brand_template_16-9_Edu_Consumer_MID-BLUE_1.potx" id="{5934182C-5E91-4AA0-AC54-8FABA87FDE33}" vid="{A438645E-38DE-470C-AF49-BEF4F95CC5B2}"/>
    </a:ext>
  </a:extLst>
</a:theme>
</file>

<file path=ppt/theme/theme21.xml><?xml version="1.0" encoding="utf-8"?>
<a:theme xmlns:a="http://schemas.openxmlformats.org/drawingml/2006/main" name="9_COLOR TEMPLATE">
  <a:themeElements>
    <a:clrScheme name="Custom 2">
      <a:dk1>
        <a:srgbClr val="505050"/>
      </a:dk1>
      <a:lt1>
        <a:srgbClr val="FFFFFF"/>
      </a:lt1>
      <a:dk2>
        <a:srgbClr val="002050"/>
      </a:dk2>
      <a:lt2>
        <a:srgbClr val="CDF4FF"/>
      </a:lt2>
      <a:accent1>
        <a:srgbClr val="0078D7"/>
      </a:accent1>
      <a:accent2>
        <a:srgbClr val="0078D7"/>
      </a:accent2>
      <a:accent3>
        <a:srgbClr val="107C10"/>
      </a:accent3>
      <a:accent4>
        <a:srgbClr val="B4009E"/>
      </a:accent4>
      <a:accent5>
        <a:srgbClr val="5C2D91"/>
      </a:accent5>
      <a:accent6>
        <a:srgbClr val="008272"/>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32472" fontAlgn="base">
          <a:spcBef>
            <a:spcPct val="0"/>
          </a:spcBef>
          <a:spcAft>
            <a:spcPct val="0"/>
          </a:spcAft>
          <a:defRPr sz="240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Product_Brand_template_16-9_Business_DARK_BLUE_1.potx" id="{0F2C6A5A-CB9F-44E8-92D9-A9A1E28D15E7}" vid="{2D6B5C47-15D3-4853-A69E-31534ABCEC61}"/>
    </a:ext>
  </a:extLst>
</a:theme>
</file>

<file path=ppt/theme/theme22.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1_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FY17 EMPOWER Campaign Theme">
  <a:themeElements>
    <a:clrScheme name="EMPOWER FY16 campaign">
      <a:dk1>
        <a:srgbClr val="505050"/>
      </a:dk1>
      <a:lt1>
        <a:sysClr val="window" lastClr="FFFFFF"/>
      </a:lt1>
      <a:dk2>
        <a:srgbClr val="0078D7"/>
      </a:dk2>
      <a:lt2>
        <a:srgbClr val="000000"/>
      </a:lt2>
      <a:accent1>
        <a:srgbClr val="107C10"/>
      </a:accent1>
      <a:accent2>
        <a:srgbClr val="FFB900"/>
      </a:accent2>
      <a:accent3>
        <a:srgbClr val="D83B01"/>
      </a:accent3>
      <a:accent4>
        <a:srgbClr val="00BCF2"/>
      </a:accent4>
      <a:accent5>
        <a:srgbClr val="002050"/>
      </a:accent5>
      <a:accent6>
        <a:srgbClr val="5C2D91"/>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xmlns="" name="FY17 EMPOWER Campaign Theme" id="{DE8F8296-BCDF-4D9D-9667-B0F9BFC0919B}" vid="{C48D4A6D-5D25-4B80-8FFE-70A0D4B280A9}"/>
    </a:ext>
  </a:extLst>
</a:theme>
</file>

<file path=ppt/theme/theme4.xml><?xml version="1.0" encoding="utf-8"?>
<a:theme xmlns:a="http://schemas.openxmlformats.org/drawingml/2006/main" name="9_WHITE TEMPLATE">
  <a:themeElements>
    <a:clrScheme name="Custom 2">
      <a:dk1>
        <a:srgbClr val="505050"/>
      </a:dk1>
      <a:lt1>
        <a:srgbClr val="FFFFFF"/>
      </a:lt1>
      <a:dk2>
        <a:srgbClr val="00188F"/>
      </a:dk2>
      <a:lt2>
        <a:srgbClr val="9BD2FF"/>
      </a:lt2>
      <a:accent1>
        <a:srgbClr val="00188F"/>
      </a:accent1>
      <a:accent2>
        <a:srgbClr val="0078D7"/>
      </a:accent2>
      <a:accent3>
        <a:srgbClr val="D83B01"/>
      </a:accent3>
      <a:accent4>
        <a:srgbClr val="5C2D91"/>
      </a:accent4>
      <a:accent5>
        <a:srgbClr val="B4009E"/>
      </a:accent5>
      <a:accent6>
        <a:srgbClr val="107C1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Brand_template_16-9_Edu_Consumer_MID-BLUE_1.potx" id="{5934182C-5E91-4AA0-AC54-8FABA87FDE33}" vid="{A438645E-38DE-470C-AF49-BEF4F95CC5B2}"/>
    </a:ext>
  </a:extLst>
</a:theme>
</file>

<file path=ppt/theme/theme5.xml><?xml version="1.0" encoding="utf-8"?>
<a:theme xmlns:a="http://schemas.openxmlformats.org/drawingml/2006/main" name="HEERON">
  <a:themeElements>
    <a:clrScheme name="Custom 10">
      <a:dk1>
        <a:srgbClr val="505050"/>
      </a:dk1>
      <a:lt1>
        <a:srgbClr val="FFFFFF"/>
      </a:lt1>
      <a:dk2>
        <a:srgbClr val="002050"/>
      </a:dk2>
      <a:lt2>
        <a:srgbClr val="9BD2FF"/>
      </a:lt2>
      <a:accent1>
        <a:srgbClr val="002050"/>
      </a:accent1>
      <a:accent2>
        <a:srgbClr val="0078D7"/>
      </a:accent2>
      <a:accent3>
        <a:srgbClr val="D83B01"/>
      </a:accent3>
      <a:accent4>
        <a:srgbClr val="107C10"/>
      </a:accent4>
      <a:accent5>
        <a:srgbClr val="B4009E"/>
      </a:accent5>
      <a:accent6>
        <a:srgbClr val="5C2D9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HEERON" id="{8F2A21FE-A41B-4E00-9AAB-EC205ADC401A}" vid="{C8D0EBE6-6B6D-4671-B3C1-6BBC1AC45EAF}"/>
    </a:ext>
  </a:extLst>
</a:theme>
</file>

<file path=ppt/theme/theme6.xml><?xml version="1.0" encoding="utf-8"?>
<a:theme xmlns:a="http://schemas.openxmlformats.org/drawingml/2006/main" name="8_WHITE TEMPLATE">
  <a:themeElements>
    <a:clrScheme name="2016 - Template BLUE, light back">
      <a:dk1>
        <a:srgbClr val="353535"/>
      </a:dk1>
      <a:lt1>
        <a:srgbClr val="FFFFFF"/>
      </a:lt1>
      <a:dk2>
        <a:srgbClr val="0078D7"/>
      </a:dk2>
      <a:lt2>
        <a:srgbClr val="EAEAEA"/>
      </a:lt2>
      <a:accent1>
        <a:srgbClr val="0078D7"/>
      </a:accent1>
      <a:accent2>
        <a:srgbClr val="002050"/>
      </a:accent2>
      <a:accent3>
        <a:srgbClr val="00BCF2"/>
      </a:accent3>
      <a:accent4>
        <a:srgbClr val="B4009E"/>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3600" dirty="0" smtClean="0">
            <a:gradFill>
              <a:gsLst>
                <a:gs pos="0">
                  <a:srgbClr val="FFFFFF"/>
                </a:gs>
                <a:gs pos="100000">
                  <a:srgbClr val="FFFFFF"/>
                </a:gs>
              </a:gsLst>
              <a:lin ang="5400000" scaled="0"/>
            </a:gradFill>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16-9_Business_BLUE_2017_13.potx" id="{BA7D5050-3AD0-4CB6-9A61-7BECC949B49C}" vid="{7868751D-28D7-49DA-9A1E-005CDB50450F}"/>
    </a:ext>
  </a:extLst>
</a:theme>
</file>

<file path=ppt/theme/theme7.xml><?xml version="1.0" encoding="utf-8"?>
<a:theme xmlns:a="http://schemas.openxmlformats.org/drawingml/2006/main" name="3_WHITE TEMPLATE">
  <a:themeElements>
    <a:clrScheme name="Custom 2">
      <a:dk1>
        <a:srgbClr val="505050"/>
      </a:dk1>
      <a:lt1>
        <a:srgbClr val="FFFFFF"/>
      </a:lt1>
      <a:dk2>
        <a:srgbClr val="00188F"/>
      </a:dk2>
      <a:lt2>
        <a:srgbClr val="9BD2FF"/>
      </a:lt2>
      <a:accent1>
        <a:srgbClr val="00188F"/>
      </a:accent1>
      <a:accent2>
        <a:srgbClr val="0078D7"/>
      </a:accent2>
      <a:accent3>
        <a:srgbClr val="D83B01"/>
      </a:accent3>
      <a:accent4>
        <a:srgbClr val="5C2D91"/>
      </a:accent4>
      <a:accent5>
        <a:srgbClr val="B4009E"/>
      </a:accent5>
      <a:accent6>
        <a:srgbClr val="107C1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Brand_template_16-9_Edu_Consumer_MID-BLUE_1.potx" id="{5934182C-5E91-4AA0-AC54-8FABA87FDE33}" vid="{A438645E-38DE-470C-AF49-BEF4F95CC5B2}"/>
    </a:ext>
  </a:extLst>
</a:theme>
</file>

<file path=ppt/theme/theme8.xml><?xml version="1.0" encoding="utf-8"?>
<a:theme xmlns:a="http://schemas.openxmlformats.org/drawingml/2006/main" name="Corporate Strategy Template">
  <a:themeElements>
    <a:clrScheme name="MSFT 2014">
      <a:dk1>
        <a:srgbClr val="505050"/>
      </a:dk1>
      <a:lt1>
        <a:srgbClr val="FFFFFF"/>
      </a:lt1>
      <a:dk2>
        <a:srgbClr val="002050"/>
      </a:dk2>
      <a:lt2>
        <a:srgbClr val="F2F2F2"/>
      </a:lt2>
      <a:accent1>
        <a:srgbClr val="0072C6"/>
      </a:accent1>
      <a:accent2>
        <a:srgbClr val="00518E"/>
      </a:accent2>
      <a:accent3>
        <a:srgbClr val="9B4F96"/>
      </a:accent3>
      <a:accent4>
        <a:srgbClr val="68217A"/>
      </a:accent4>
      <a:accent5>
        <a:srgbClr val="969696"/>
      </a:accent5>
      <a:accent6>
        <a:srgbClr val="505050"/>
      </a:accent6>
      <a:hlink>
        <a:srgbClr val="0072C6"/>
      </a:hlink>
      <a:folHlink>
        <a:srgbClr val="00518E"/>
      </a:folHlink>
    </a:clrScheme>
    <a:fontScheme name="MSFT 2014">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2D2D2"/>
        </a:solidFill>
        <a:ln w="9525" cap="flat" cmpd="sng" algn="ctr">
          <a:solidFill>
            <a:srgbClr val="969696"/>
          </a:solidFill>
          <a:prstDash val="solid"/>
          <a:round/>
          <a:headEnd type="none" w="med" len="med"/>
          <a:tailEnd type="none" w="med" len="med"/>
        </a:ln>
        <a:effectLst/>
      </a:spPr>
      <a:bodyPr vert="horz" wrap="square" lIns="91440" tIns="91440" rIns="91440" bIns="91440" numCol="1" rtlCol="0" anchor="ctr"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rgbClr val="969696"/>
          </a:solidFill>
          <a:prstDash val="solid"/>
          <a:round/>
          <a:headEnd type="none" w="med" len="med"/>
          <a:tailEnd type="none" w="med" len="med"/>
        </a:ln>
        <a:effectLst/>
      </a:spPr>
      <a:bodyPr/>
      <a:lstStyle/>
    </a:lnDef>
    <a:txDef>
      <a:spPr>
        <a:noFill/>
      </a:spPr>
      <a:bodyPr wrap="square" rtlCol="0">
        <a:spAutoFit/>
      </a:bodyPr>
      <a:lstStyle>
        <a:defPPr>
          <a:defRPr sz="1600"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custClrLst>
    <a:custClr name="Custom Color 1">
      <a:srgbClr val="E81123"/>
    </a:custClr>
    <a:custClr name="Custom Color 2">
      <a:srgbClr val="FFB900"/>
    </a:custClr>
    <a:custClr name="Custom Color 3">
      <a:srgbClr val="107C10"/>
    </a:custClr>
    <a:custClr name="Custom Color 4">
      <a:srgbClr val="FF8C00"/>
    </a:custClr>
  </a:custClrLst>
  <a:extLst>
    <a:ext uri="{05A4C25C-085E-4340-85A3-A5531E510DB2}">
      <thm15:themeFamily xmlns:thm15="http://schemas.microsoft.com/office/thememl/2012/main" xmlns="" name="Corporate Strategy Master" id="{758543D1-2AC7-462C-A713-EE197C27BA7D}" vid="{395288B7-A41D-46AC-B5DC-737BB53CF0C9}"/>
    </a:ext>
  </a:extLst>
</a:theme>
</file>

<file path=ppt/theme/theme9.xml><?xml version="1.0" encoding="utf-8"?>
<a:theme xmlns:a="http://schemas.openxmlformats.org/drawingml/2006/main" name="5_5-30721_Build_2016_Template_Dark">
  <a:themeElements>
    <a:clrScheme name="Build 2016 Dark">
      <a:dk1>
        <a:srgbClr val="505050"/>
      </a:dk1>
      <a:lt1>
        <a:srgbClr val="FFFFFF"/>
      </a:lt1>
      <a:dk2>
        <a:srgbClr val="0078D7"/>
      </a:dk2>
      <a:lt2>
        <a:srgbClr val="F8F8F8"/>
      </a:lt2>
      <a:accent1>
        <a:srgbClr val="00BCF2"/>
      </a:accent1>
      <a:accent2>
        <a:srgbClr val="0078D7"/>
      </a:accent2>
      <a:accent3>
        <a:srgbClr val="002050"/>
      </a:accent3>
      <a:accent4>
        <a:srgbClr val="D2D2D2"/>
      </a:accent4>
      <a:accent5>
        <a:srgbClr val="737373"/>
      </a:accent5>
      <a:accent6>
        <a:srgbClr val="323232"/>
      </a:accent6>
      <a:hlink>
        <a:srgbClr val="5DDCFF"/>
      </a:hlink>
      <a:folHlink>
        <a:srgbClr val="5DDCFF"/>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Microsoft_Build_2016_16x9_Template.potx" id="{2D9F1654-7A66-4699-829C-201E10216A69}" vid="{EE767E89-5D4D-44CA-8070-C9EE1D87F83B}"/>
    </a:ext>
  </a:extLst>
</a:theme>
</file>

<file path=ppt/theme/themeOverride1.xml><?xml version="1.0" encoding="utf-8"?>
<a:themeOverride xmlns:a="http://schemas.openxmlformats.org/drawingml/2006/main">
  <a:clrScheme name="STB 2013 colors">
    <a:dk1>
      <a:srgbClr val="000000"/>
    </a:dk1>
    <a:lt1>
      <a:srgbClr val="FFFFFF"/>
    </a:lt1>
    <a:dk2>
      <a:srgbClr val="505050"/>
    </a:dk2>
    <a:lt2>
      <a:srgbClr val="D2D2D2"/>
    </a:lt2>
    <a:accent1>
      <a:srgbClr val="0072C6"/>
    </a:accent1>
    <a:accent2>
      <a:srgbClr val="008272"/>
    </a:accent2>
    <a:accent3>
      <a:srgbClr val="68217A"/>
    </a:accent3>
    <a:accent4>
      <a:srgbClr val="DC3C00"/>
    </a:accent4>
    <a:accent5>
      <a:srgbClr val="FF8C00"/>
    </a:accent5>
    <a:accent6>
      <a:srgbClr val="00BCF2"/>
    </a:accent6>
    <a:hlink>
      <a:srgbClr val="505050"/>
    </a:hlink>
    <a:folHlink>
      <a:srgbClr val="505050"/>
    </a:folHlink>
  </a:clrScheme>
</a:themeOverride>
</file>

<file path=docProps/app.xml><?xml version="1.0" encoding="utf-8"?>
<Properties xmlns="http://schemas.openxmlformats.org/officeDocument/2006/extended-properties" xmlns:vt="http://schemas.openxmlformats.org/officeDocument/2006/docPropsVTypes">
  <TotalTime>2794</TotalTime>
  <Words>2744</Words>
  <Application>Microsoft Office PowerPoint</Application>
  <PresentationFormat>Custom</PresentationFormat>
  <Paragraphs>676</Paragraphs>
  <Slides>52</Slides>
  <Notes>52</Notes>
  <HiddenSlides>0</HiddenSlides>
  <MMClips>0</MMClips>
  <ScaleCrop>false</ScaleCrop>
  <HeadingPairs>
    <vt:vector size="4" baseType="variant">
      <vt:variant>
        <vt:lpstr>Theme</vt:lpstr>
      </vt:variant>
      <vt:variant>
        <vt:i4>23</vt:i4>
      </vt:variant>
      <vt:variant>
        <vt:lpstr>Slide Titles</vt:lpstr>
      </vt:variant>
      <vt:variant>
        <vt:i4>52</vt:i4>
      </vt:variant>
    </vt:vector>
  </HeadingPairs>
  <TitlesOfParts>
    <vt:vector size="75" baseType="lpstr">
      <vt:lpstr>1_6-30537_Envision 2016 Keynote Template</vt:lpstr>
      <vt:lpstr>Microsoft Blue and light gray</vt:lpstr>
      <vt:lpstr>FY17 EMPOWER Campaign Theme</vt:lpstr>
      <vt:lpstr>9_WHITE TEMPLATE</vt:lpstr>
      <vt:lpstr>HEERON</vt:lpstr>
      <vt:lpstr>8_WHITE TEMPLATE</vt:lpstr>
      <vt:lpstr>3_WHITE TEMPLATE</vt:lpstr>
      <vt:lpstr>Corporate Strategy Template</vt:lpstr>
      <vt:lpstr>5_5-30721_Build_2016_Template_Dark</vt:lpstr>
      <vt:lpstr>3_COLOR TEMPLATE</vt:lpstr>
      <vt:lpstr>5-50039 LQ17 Leadership Conference Feb Template Light</vt:lpstr>
      <vt:lpstr>3_Gemini MasterBlue</vt:lpstr>
      <vt:lpstr>2_USETHIS_1_6-50001_WPC 2016 Keynote Template</vt:lpstr>
      <vt:lpstr>2_Custom Design</vt:lpstr>
      <vt:lpstr>1_5-50111_Build 2017_LIGHT GRAY TEMPLATE</vt:lpstr>
      <vt:lpstr>5-50111_Build 2017_LIGHT GRAY TEMPLATE</vt:lpstr>
      <vt:lpstr>SMSG Readiness Master Template 16x9_MODIFIED</vt:lpstr>
      <vt:lpstr>1_WHITE TEMPLATE</vt:lpstr>
      <vt:lpstr>3_Custom Design</vt:lpstr>
      <vt:lpstr>10_WHITE TEMPLATE</vt:lpstr>
      <vt:lpstr>9_COLOR TEMPLATE</vt:lpstr>
      <vt:lpstr>Banded Design Blue 16x9</vt:lpstr>
      <vt:lpstr>1_Banded Design Blue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Coca-Cola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Habib</dc:creator>
  <cp:lastModifiedBy>Reservoir Pharmacy</cp:lastModifiedBy>
  <cp:revision>97</cp:revision>
  <dcterms:created xsi:type="dcterms:W3CDTF">2017-10-20T12:24:28Z</dcterms:created>
  <dcterms:modified xsi:type="dcterms:W3CDTF">2019-04-12T03:31:52Z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ATIntVersion">
    <vt:i4>15</vt:i4>
  </property>
  <property fmtid="{D5CDD505-2E9C-101B-9397-08002B2CF9AE}" pid="3" name="FILEGUID">
    <vt:lpwstr>00b8c2c4-6186-469a-8a16-63df2d1bb019</vt:lpwstr>
  </property>
  <property fmtid="{D5CDD505-2E9C-101B-9397-08002B2CF9AE}" pid="4" name="MODFILEGUID">
    <vt:lpwstr>00b8c2c4-6186-469a-8a16-63df2d1bb019</vt:lpwstr>
  </property>
  <property fmtid="{D5CDD505-2E9C-101B-9397-08002B2CF9AE}" pid="5" name="FILEOWNER">
    <vt:lpwstr>A87368</vt:lpwstr>
  </property>
  <property fmtid="{D5CDD505-2E9C-101B-9397-08002B2CF9AE}" pid="6" name="MODFILEOWNER">
    <vt:lpwstr>A87368</vt:lpwstr>
  </property>
  <property fmtid="{D5CDD505-2E9C-101B-9397-08002B2CF9AE}" pid="7" name="IPPCLASS">
    <vt:i4>1</vt:i4>
  </property>
  <property fmtid="{D5CDD505-2E9C-101B-9397-08002B2CF9AE}" pid="8" name="MODIPPCLASS">
    <vt:i4>1</vt:i4>
  </property>
  <property fmtid="{D5CDD505-2E9C-101B-9397-08002B2CF9AE}" pid="9" name="MACHINEID">
    <vt:lpwstr>A87368-4805</vt:lpwstr>
  </property>
  <property fmtid="{D5CDD505-2E9C-101B-9397-08002B2CF9AE}" pid="10" name="MODMACHINEID">
    <vt:lpwstr>A87368-4805</vt:lpwstr>
  </property>
  <property fmtid="{D5CDD505-2E9C-101B-9397-08002B2CF9AE}" pid="11" name="CURRENTCLASS">
    <vt:lpwstr>Classified - No Category</vt:lpwstr>
  </property>
  <property fmtid="{D5CDD505-2E9C-101B-9397-08002B2CF9AE}" pid="12" name="MSIP_Label_0702bf62-88e6-456d-b298-e2abb13de1ea_Enabled">
    <vt:lpwstr>True</vt:lpwstr>
  </property>
  <property fmtid="{D5CDD505-2E9C-101B-9397-08002B2CF9AE}" pid="13" name="MSIP_Label_0702bf62-88e6-456d-b298-e2abb13de1ea_SiteId">
    <vt:lpwstr>548d26ab-8caa-49e1-97c2-a1b1a06cc39c</vt:lpwstr>
  </property>
  <property fmtid="{D5CDD505-2E9C-101B-9397-08002B2CF9AE}" pid="14" name="MSIP_Label_0702bf62-88e6-456d-b298-e2abb13de1ea_Owner">
    <vt:lpwstr>jhabib@coca-cola.com</vt:lpwstr>
  </property>
  <property fmtid="{D5CDD505-2E9C-101B-9397-08002B2CF9AE}" pid="15" name="MSIP_Label_0702bf62-88e6-456d-b298-e2abb13de1ea_SetDate">
    <vt:lpwstr>2018-02-06T18:55:25.9234288Z</vt:lpwstr>
  </property>
  <property fmtid="{D5CDD505-2E9C-101B-9397-08002B2CF9AE}" pid="16" name="MSIP_Label_0702bf62-88e6-456d-b298-e2abb13de1ea_Name">
    <vt:lpwstr>Confidential (not protected)</vt:lpwstr>
  </property>
  <property fmtid="{D5CDD505-2E9C-101B-9397-08002B2CF9AE}" pid="17" name="MSIP_Label_0702bf62-88e6-456d-b298-e2abb13de1ea_Application">
    <vt:lpwstr>Microsoft Azure Information Protection</vt:lpwstr>
  </property>
  <property fmtid="{D5CDD505-2E9C-101B-9397-08002B2CF9AE}" pid="18" name="MSIP_Label_0702bf62-88e6-456d-b298-e2abb13de1ea_Extended_MSFT_Method">
    <vt:lpwstr>Automatic</vt:lpwstr>
  </property>
  <property fmtid="{D5CDD505-2E9C-101B-9397-08002B2CF9AE}" pid="19" name="Sensitivity">
    <vt:lpwstr>Confidential (not protected)</vt:lpwstr>
  </property>
</Properties>
</file>